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6" r:id="rId2"/>
    <p:sldId id="280" r:id="rId3"/>
    <p:sldId id="257" r:id="rId4"/>
    <p:sldId id="258" r:id="rId5"/>
    <p:sldId id="277" r:id="rId6"/>
    <p:sldId id="272" r:id="rId7"/>
    <p:sldId id="259" r:id="rId8"/>
    <p:sldId id="271" r:id="rId9"/>
    <p:sldId id="260" r:id="rId10"/>
    <p:sldId id="273" r:id="rId11"/>
    <p:sldId id="261" r:id="rId12"/>
    <p:sldId id="274" r:id="rId13"/>
    <p:sldId id="263" r:id="rId14"/>
    <p:sldId id="278" r:id="rId15"/>
    <p:sldId id="279" r:id="rId16"/>
    <p:sldId id="275" r:id="rId17"/>
    <p:sldId id="276" r:id="rId18"/>
    <p:sldId id="265" r:id="rId19"/>
    <p:sldId id="266" r:id="rId20"/>
    <p:sldId id="268" r:id="rId21"/>
    <p:sldId id="299" r:id="rId22"/>
    <p:sldId id="282" r:id="rId23"/>
    <p:sldId id="298" r:id="rId24"/>
    <p:sldId id="297" r:id="rId25"/>
    <p:sldId id="283" r:id="rId26"/>
    <p:sldId id="284" r:id="rId27"/>
    <p:sldId id="289" r:id="rId28"/>
    <p:sldId id="290" r:id="rId29"/>
    <p:sldId id="293" r:id="rId30"/>
    <p:sldId id="291" r:id="rId31"/>
    <p:sldId id="292" r:id="rId32"/>
    <p:sldId id="269" r:id="rId33"/>
    <p:sldId id="281" r:id="rId34"/>
    <p:sldId id="285" r:id="rId35"/>
    <p:sldId id="288" r:id="rId36"/>
    <p:sldId id="286" r:id="rId37"/>
    <p:sldId id="300" r:id="rId38"/>
    <p:sldId id="296" r:id="rId39"/>
    <p:sldId id="295" r:id="rId40"/>
    <p:sldId id="267" r:id="rId41"/>
    <p:sldId id="270" r:id="rId42"/>
    <p:sldId id="28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C7CC7-AF9D-744C-A7E2-9F3956361E13}" v="53" dt="2021-04-13T13:16:15.033"/>
    <p1510:client id="{607F83DC-FC3D-4137-823E-3EC3851B7225}" v="5" dt="2021-04-13T06:37:19.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941"/>
  </p:normalViewPr>
  <p:slideViewPr>
    <p:cSldViewPr snapToGrid="0" snapToObjects="1">
      <p:cViewPr varScale="1">
        <p:scale>
          <a:sx n="105" d="100"/>
          <a:sy n="105" d="100"/>
        </p:scale>
        <p:origin x="26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71555118110236"/>
          <c:y val="7.907824803149606E-2"/>
          <c:w val="0.85331578083989501"/>
          <c:h val="0.79805684055118109"/>
        </c:manualLayout>
      </c:layout>
      <c:scatterChart>
        <c:scatterStyle val="lineMarker"/>
        <c:varyColors val="0"/>
        <c:ser>
          <c:idx val="0"/>
          <c:order val="0"/>
          <c:tx>
            <c:strRef>
              <c:f>Sheet1!$B$1</c:f>
              <c:strCache>
                <c:ptCount val="1"/>
                <c:pt idx="0">
                  <c:v>BLEU Score</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Sheet1!$A$2:$A$11</c:f>
              <c:numCache>
                <c:formatCode>General</c:formatCode>
                <c:ptCount val="10"/>
                <c:pt idx="0">
                  <c:v>1</c:v>
                </c:pt>
                <c:pt idx="1">
                  <c:v>1.22</c:v>
                </c:pt>
                <c:pt idx="2">
                  <c:v>15.6</c:v>
                </c:pt>
                <c:pt idx="3">
                  <c:v>7.68</c:v>
                </c:pt>
                <c:pt idx="4">
                  <c:v>2.36</c:v>
                </c:pt>
                <c:pt idx="5">
                  <c:v>1.98</c:v>
                </c:pt>
                <c:pt idx="6">
                  <c:v>1.51</c:v>
                </c:pt>
                <c:pt idx="7">
                  <c:v>2.3199999999999998</c:v>
                </c:pt>
                <c:pt idx="8">
                  <c:v>2.98</c:v>
                </c:pt>
              </c:numCache>
            </c:numRef>
          </c:xVal>
          <c:yVal>
            <c:numRef>
              <c:f>Sheet1!$B$2:$B$11</c:f>
              <c:numCache>
                <c:formatCode>General</c:formatCode>
                <c:ptCount val="10"/>
                <c:pt idx="0">
                  <c:v>27.11</c:v>
                </c:pt>
                <c:pt idx="1">
                  <c:v>24.3</c:v>
                </c:pt>
                <c:pt idx="2">
                  <c:v>17.690000000000001</c:v>
                </c:pt>
                <c:pt idx="3">
                  <c:v>18.66</c:v>
                </c:pt>
                <c:pt idx="4">
                  <c:v>19.170000000000002</c:v>
                </c:pt>
                <c:pt idx="5">
                  <c:v>18.91</c:v>
                </c:pt>
                <c:pt idx="6">
                  <c:v>26.9</c:v>
                </c:pt>
                <c:pt idx="7">
                  <c:v>25.71</c:v>
                </c:pt>
                <c:pt idx="8">
                  <c:v>24.83</c:v>
                </c:pt>
              </c:numCache>
            </c:numRef>
          </c:yVal>
          <c:smooth val="0"/>
          <c:extLst>
            <c:ext xmlns:c16="http://schemas.microsoft.com/office/drawing/2014/chart" uri="{C3380CC4-5D6E-409C-BE32-E72D297353CC}">
              <c16:uniqueId val="{00000000-3836-4C25-82F3-0937A1BAD90C}"/>
            </c:ext>
          </c:extLst>
        </c:ser>
        <c:dLbls>
          <c:showLegendKey val="0"/>
          <c:showVal val="0"/>
          <c:showCatName val="0"/>
          <c:showSerName val="0"/>
          <c:showPercent val="0"/>
          <c:showBubbleSize val="0"/>
        </c:dLbls>
        <c:axId val="1095579648"/>
        <c:axId val="1095576320"/>
      </c:scatterChart>
      <c:valAx>
        <c:axId val="1095579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SG"/>
                  <a:t>Speed up</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95576320"/>
        <c:crosses val="autoZero"/>
        <c:crossBetween val="midCat"/>
      </c:valAx>
      <c:valAx>
        <c:axId val="1095576320"/>
        <c:scaling>
          <c:orientation val="minMax"/>
          <c:min val="17"/>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SG"/>
                  <a:t>BLEU Score</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95579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507D5-AB01-4E47-BB66-2462402BA177}" type="datetimeFigureOut">
              <a:rPr lang="en-US" smtClean="0"/>
              <a:t>5/16/21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610F0-DE69-A94F-815E-BE9498B0BAC9}" type="slidenum">
              <a:rPr lang="en-US" smtClean="0"/>
              <a:t>‹#›</a:t>
            </a:fld>
            <a:endParaRPr lang="en-US"/>
          </a:p>
        </p:txBody>
      </p:sp>
    </p:spTree>
    <p:extLst>
      <p:ext uri="{BB962C8B-B14F-4D97-AF65-F5344CB8AC3E}">
        <p14:creationId xmlns:p14="http://schemas.microsoft.com/office/powerpoint/2010/main" val="179308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Autoregressive  models, </a:t>
            </a:r>
            <a:r>
              <a:rPr lang="en-US" err="1"/>
              <a:t>lstm</a:t>
            </a:r>
            <a:r>
              <a:rPr lang="en-US"/>
              <a:t>, </a:t>
            </a:r>
            <a:r>
              <a:rPr lang="en-US" err="1"/>
              <a:t>rnns</a:t>
            </a:r>
            <a:r>
              <a:rPr lang="en-US"/>
              <a:t>, transformers</a:t>
            </a:r>
          </a:p>
          <a:p>
            <a:r>
              <a:rPr lang="en-US"/>
              <a:t>	- causal, depends on a previous step</a:t>
            </a:r>
          </a:p>
          <a:p>
            <a:r>
              <a:rPr lang="en-US"/>
              <a:t>	- in sequence generation, it is left to right,</a:t>
            </a:r>
          </a:p>
          <a:p>
            <a:r>
              <a:rPr lang="en-US"/>
              <a:t>	- typically 1 token at a time with each forward pass through the decoder</a:t>
            </a:r>
          </a:p>
          <a:p>
            <a:endParaRPr lang="en-US"/>
          </a:p>
          <a:p>
            <a:r>
              <a:rPr lang="en-US"/>
              <a:t>explain: decoding step 1</a:t>
            </a:r>
          </a:p>
          <a:p>
            <a:r>
              <a:rPr lang="en-US"/>
              <a:t>dec step 2 </a:t>
            </a:r>
          </a:p>
          <a:p>
            <a:r>
              <a:rPr lang="en-US"/>
              <a:t>dec step 3</a:t>
            </a:r>
          </a:p>
        </p:txBody>
      </p:sp>
      <p:sp>
        <p:nvSpPr>
          <p:cNvPr id="4" name="Slide Number Placeholder 3"/>
          <p:cNvSpPr>
            <a:spLocks noGrp="1"/>
          </p:cNvSpPr>
          <p:nvPr>
            <p:ph type="sldNum" sz="quarter" idx="5"/>
          </p:nvPr>
        </p:nvSpPr>
        <p:spPr/>
        <p:txBody>
          <a:bodyPr/>
          <a:lstStyle/>
          <a:p>
            <a:fld id="{74C610F0-DE69-A94F-815E-BE9498B0BAC9}" type="slidenum">
              <a:rPr lang="en-US" smtClean="0"/>
              <a:t>4</a:t>
            </a:fld>
            <a:endParaRPr lang="en-US"/>
          </a:p>
        </p:txBody>
      </p:sp>
    </p:spTree>
    <p:extLst>
      <p:ext uri="{BB962C8B-B14F-4D97-AF65-F5344CB8AC3E}">
        <p14:creationId xmlns:p14="http://schemas.microsoft.com/office/powerpoint/2010/main" val="717458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As NA sequence generation is an emerging field, there are several limitations to these models. </a:t>
            </a:r>
          </a:p>
          <a:p>
            <a:r>
              <a:rPr lang="en-US"/>
              <a:t>The most obvious limitation currently is the quality-speed tradeoff</a:t>
            </a:r>
          </a:p>
          <a:p>
            <a:r>
              <a:rPr lang="en-US"/>
              <a:t>As the decoding speed of the non-autoregressive model increases, translation quality declines</a:t>
            </a:r>
          </a:p>
        </p:txBody>
      </p:sp>
      <p:sp>
        <p:nvSpPr>
          <p:cNvPr id="4" name="Slide Number Placeholder 3"/>
          <p:cNvSpPr>
            <a:spLocks noGrp="1"/>
          </p:cNvSpPr>
          <p:nvPr>
            <p:ph type="sldNum" sz="quarter" idx="5"/>
          </p:nvPr>
        </p:nvSpPr>
        <p:spPr/>
        <p:txBody>
          <a:bodyPr/>
          <a:lstStyle/>
          <a:p>
            <a:fld id="{74C610F0-DE69-A94F-815E-BE9498B0BAC9}" type="slidenum">
              <a:rPr lang="en-US" smtClean="0"/>
              <a:t>13</a:t>
            </a:fld>
            <a:endParaRPr lang="en-US"/>
          </a:p>
        </p:txBody>
      </p:sp>
    </p:spTree>
    <p:extLst>
      <p:ext uri="{BB962C8B-B14F-4D97-AF65-F5344CB8AC3E}">
        <p14:creationId xmlns:p14="http://schemas.microsoft.com/office/powerpoint/2010/main" val="101573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As NA sequence generation is an emerging field, there are several limitations to these models. </a:t>
            </a:r>
          </a:p>
          <a:p>
            <a:r>
              <a:rPr lang="en-US"/>
              <a:t>The most obvious limitation currently is the quality-speed tradeoff</a:t>
            </a:r>
          </a:p>
          <a:p>
            <a:r>
              <a:rPr lang="en-US"/>
              <a:t>As the decoding speed of the non-autoregressive model increases, translation quality declines</a:t>
            </a:r>
          </a:p>
        </p:txBody>
      </p:sp>
      <p:sp>
        <p:nvSpPr>
          <p:cNvPr id="4" name="Slide Number Placeholder 3"/>
          <p:cNvSpPr>
            <a:spLocks noGrp="1"/>
          </p:cNvSpPr>
          <p:nvPr>
            <p:ph type="sldNum" sz="quarter" idx="5"/>
          </p:nvPr>
        </p:nvSpPr>
        <p:spPr/>
        <p:txBody>
          <a:bodyPr/>
          <a:lstStyle/>
          <a:p>
            <a:fld id="{74C610F0-DE69-A94F-815E-BE9498B0BAC9}" type="slidenum">
              <a:rPr lang="en-US" smtClean="0"/>
              <a:t>14</a:t>
            </a:fld>
            <a:endParaRPr lang="en-US"/>
          </a:p>
        </p:txBody>
      </p:sp>
    </p:spTree>
    <p:extLst>
      <p:ext uri="{BB962C8B-B14F-4D97-AF65-F5344CB8AC3E}">
        <p14:creationId xmlns:p14="http://schemas.microsoft.com/office/powerpoint/2010/main" val="2994592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Complex solutions required</a:t>
            </a:r>
          </a:p>
          <a:p>
            <a:r>
              <a:rPr lang="en-US"/>
              <a:t>	Whether this is a limitation or not is arguable;</a:t>
            </a:r>
          </a:p>
          <a:p>
            <a:r>
              <a:rPr lang="en-US"/>
              <a:t>	but having to reinvent the wheel prevents us from using models and solutions already tried and tested in autoregressive decoding.</a:t>
            </a:r>
          </a:p>
          <a:p>
            <a:r>
              <a:rPr lang="en-US">
                <a:cs typeface="Calibri" panose="020F0502020204030204"/>
              </a:rPr>
              <a:t>For instance, </a:t>
            </a:r>
            <a:r>
              <a:rPr lang="en-US" err="1">
                <a:cs typeface="Calibri" panose="020F0502020204030204"/>
              </a:rPr>
              <a:t>flowseq</a:t>
            </a:r>
            <a:r>
              <a:rPr lang="en-US">
                <a:cs typeface="Calibri" panose="020F0502020204030204"/>
              </a:rPr>
              <a:t> and the </a:t>
            </a:r>
            <a:r>
              <a:rPr lang="en-US" err="1">
                <a:cs typeface="Calibri" panose="020F0502020204030204"/>
              </a:rPr>
              <a:t>levenshtein</a:t>
            </a:r>
            <a:r>
              <a:rPr lang="en-US">
                <a:cs typeface="Calibri" panose="020F0502020204030204"/>
              </a:rPr>
              <a:t> transformer require a complicated pipeline of predicting tokens between the encoder and decoder. Even though these novel models use the transformer as the foundational model, the added mechanisms and pipeline prevents us from using existing work in the autoregressive literature.</a:t>
            </a:r>
          </a:p>
        </p:txBody>
      </p:sp>
      <p:sp>
        <p:nvSpPr>
          <p:cNvPr id="4" name="Slide Number Placeholder 3"/>
          <p:cNvSpPr>
            <a:spLocks noGrp="1"/>
          </p:cNvSpPr>
          <p:nvPr>
            <p:ph type="sldNum" sz="quarter" idx="5"/>
          </p:nvPr>
        </p:nvSpPr>
        <p:spPr/>
        <p:txBody>
          <a:bodyPr/>
          <a:lstStyle/>
          <a:p>
            <a:fld id="{74C610F0-DE69-A94F-815E-BE9498B0BAC9}" type="slidenum">
              <a:rPr lang="en-US" smtClean="0"/>
              <a:t>15</a:t>
            </a:fld>
            <a:endParaRPr lang="en-US"/>
          </a:p>
        </p:txBody>
      </p:sp>
    </p:spTree>
    <p:extLst>
      <p:ext uri="{BB962C8B-B14F-4D97-AF65-F5344CB8AC3E}">
        <p14:creationId xmlns:p14="http://schemas.microsoft.com/office/powerpoint/2010/main" val="57310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cs typeface="Calibri" panose="020F0502020204030204"/>
              </a:rPr>
              <a:t>Here is a quick case study of an arbitrary position NAR sequence generation. I will briefly go through the model’s pipeline. </a:t>
            </a:r>
          </a:p>
          <a:p>
            <a:endParaRPr lang="en-US">
              <a:cs typeface="Calibri" panose="020F0502020204030204"/>
            </a:endParaRPr>
          </a:p>
          <a:p>
            <a:r>
              <a:rPr lang="en-US">
                <a:cs typeface="Calibri" panose="020F0502020204030204"/>
              </a:rPr>
              <a:t>The encoder of the model first begins by taking in the input, and then predicting the outcome of several classes. Then, the predicted classes are passed to the decoder on the right, which then chooses to either delete or keep the tokens in the decoder input. After which, the decoder will then decide to predict placeholders to add into the decoder sequence. Then finally, then decoder will fill in the placeholder tokens. </a:t>
            </a:r>
          </a:p>
          <a:p>
            <a:endParaRPr lang="en-US">
              <a:cs typeface="Calibri" panose="020F0502020204030204"/>
            </a:endParaRPr>
          </a:p>
          <a:p>
            <a:r>
              <a:rPr lang="en-US">
                <a:cs typeface="Calibri" panose="020F0502020204030204"/>
              </a:rPr>
              <a:t>This whole pipeline is a 4 step process. Keep in mind that the decoding process is iterated several times. Any errors in this 4-step pipeline will accumulate and affect the final output sequence</a:t>
            </a:r>
          </a:p>
        </p:txBody>
      </p:sp>
      <p:sp>
        <p:nvSpPr>
          <p:cNvPr id="4" name="Slide Number Placeholder 3"/>
          <p:cNvSpPr>
            <a:spLocks noGrp="1"/>
          </p:cNvSpPr>
          <p:nvPr>
            <p:ph type="sldNum" sz="quarter" idx="5"/>
          </p:nvPr>
        </p:nvSpPr>
        <p:spPr/>
        <p:txBody>
          <a:bodyPr/>
          <a:lstStyle/>
          <a:p>
            <a:fld id="{74C610F0-DE69-A94F-815E-BE9498B0BAC9}" type="slidenum">
              <a:rPr lang="en-US" smtClean="0"/>
              <a:t>16</a:t>
            </a:fld>
            <a:endParaRPr lang="en-US"/>
          </a:p>
        </p:txBody>
      </p:sp>
    </p:spTree>
    <p:extLst>
      <p:ext uri="{BB962C8B-B14F-4D97-AF65-F5344CB8AC3E}">
        <p14:creationId xmlns:p14="http://schemas.microsoft.com/office/powerpoint/2010/main" val="3158084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Therefore, our work aims to reduce the complexity of current NAR models and  combat the current limitations in non-autoregressive sequence generation.</a:t>
            </a:r>
          </a:p>
          <a:p>
            <a:r>
              <a:rPr lang="en-US">
                <a:cs typeface="Calibri"/>
              </a:rPr>
              <a:t>We ask these 3 research questions:</a:t>
            </a:r>
          </a:p>
        </p:txBody>
      </p:sp>
      <p:sp>
        <p:nvSpPr>
          <p:cNvPr id="4" name="Slide Number Placeholder 3"/>
          <p:cNvSpPr>
            <a:spLocks noGrp="1"/>
          </p:cNvSpPr>
          <p:nvPr>
            <p:ph type="sldNum" sz="quarter" idx="5"/>
          </p:nvPr>
        </p:nvSpPr>
        <p:spPr/>
        <p:txBody>
          <a:bodyPr/>
          <a:lstStyle/>
          <a:p>
            <a:fld id="{74C610F0-DE69-A94F-815E-BE9498B0BAC9}" type="slidenum">
              <a:rPr lang="en-US" smtClean="0"/>
              <a:t>17</a:t>
            </a:fld>
            <a:endParaRPr lang="en-US"/>
          </a:p>
        </p:txBody>
      </p:sp>
    </p:spTree>
    <p:extLst>
      <p:ext uri="{BB962C8B-B14F-4D97-AF65-F5344CB8AC3E}">
        <p14:creationId xmlns:p14="http://schemas.microsoft.com/office/powerpoint/2010/main" val="761720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cs typeface="Calibri"/>
              </a:rPr>
              <a:t>Our contributions are as follows. We propose to use transfer learning for non-autoregressive sequence generation</a:t>
            </a:r>
          </a:p>
          <a:p>
            <a:endParaRPr lang="en-US">
              <a:cs typeface="Calibri"/>
            </a:endParaRPr>
          </a:p>
        </p:txBody>
      </p:sp>
      <p:sp>
        <p:nvSpPr>
          <p:cNvPr id="4" name="Slide Number Placeholder 3"/>
          <p:cNvSpPr>
            <a:spLocks noGrp="1"/>
          </p:cNvSpPr>
          <p:nvPr>
            <p:ph type="sldNum" sz="quarter" idx="5"/>
          </p:nvPr>
        </p:nvSpPr>
        <p:spPr/>
        <p:txBody>
          <a:bodyPr/>
          <a:lstStyle/>
          <a:p>
            <a:fld id="{74C610F0-DE69-A94F-815E-BE9498B0BAC9}" type="slidenum">
              <a:rPr lang="en-US" smtClean="0"/>
              <a:t>18</a:t>
            </a:fld>
            <a:endParaRPr lang="en-US"/>
          </a:p>
        </p:txBody>
      </p:sp>
    </p:spTree>
    <p:extLst>
      <p:ext uri="{BB962C8B-B14F-4D97-AF65-F5344CB8AC3E}">
        <p14:creationId xmlns:p14="http://schemas.microsoft.com/office/powerpoint/2010/main" val="1533071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cs typeface="Calibri"/>
              </a:rPr>
              <a:t>Why transfer learning?</a:t>
            </a:r>
          </a:p>
          <a:p>
            <a:r>
              <a:rPr lang="en-US">
                <a:cs typeface="Calibri"/>
              </a:rPr>
              <a:t>As mentioned before, current non-autoregressive models are complex and do not make use of previous AT models. Transfer learning refers to taking a pretrained model, and then adapting the model to another task.</a:t>
            </a:r>
          </a:p>
          <a:p>
            <a:r>
              <a:rPr lang="en-US">
                <a:cs typeface="Calibri"/>
              </a:rPr>
              <a:t>Since there are plenty of autoregressive model out there, this approach allows us to adapt the plethora of pretrained models publicly out there.</a:t>
            </a:r>
          </a:p>
          <a:p>
            <a:r>
              <a:rPr lang="en-US">
                <a:cs typeface="Calibri"/>
              </a:rPr>
              <a:t>In this simple example, a language model is trained on the language modeling task, and then finetuned on a sentiment analysis task. In my published paper, I also used this approach for adapting a pretrained language model to a word sense disambiguation.</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work for non-autoregressive machine translation, we first take a pretrained language model, and then fine tune on the past and future n-gram language modelling task.</a:t>
            </a:r>
          </a:p>
          <a:p>
            <a:endParaRPr lang="en-US">
              <a:cs typeface="Calibri"/>
            </a:endParaRPr>
          </a:p>
        </p:txBody>
      </p:sp>
      <p:sp>
        <p:nvSpPr>
          <p:cNvPr id="4" name="Slide Number Placeholder 3"/>
          <p:cNvSpPr>
            <a:spLocks noGrp="1"/>
          </p:cNvSpPr>
          <p:nvPr>
            <p:ph type="sldNum" sz="quarter" idx="5"/>
          </p:nvPr>
        </p:nvSpPr>
        <p:spPr/>
        <p:txBody>
          <a:bodyPr/>
          <a:lstStyle/>
          <a:p>
            <a:fld id="{74C610F0-DE69-A94F-815E-BE9498B0BAC9}" type="slidenum">
              <a:rPr lang="en-US" smtClean="0"/>
              <a:t>19</a:t>
            </a:fld>
            <a:endParaRPr lang="en-US"/>
          </a:p>
        </p:txBody>
      </p:sp>
    </p:spTree>
    <p:extLst>
      <p:ext uri="{BB962C8B-B14F-4D97-AF65-F5344CB8AC3E}">
        <p14:creationId xmlns:p14="http://schemas.microsoft.com/office/powerpoint/2010/main" val="2852890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What is the past and future n-gram language modelling task? Simply put, at every decoding step, we predict an n-gram of past tokens, and another n-gram of future tokens. In this example, window 2/2 refers to predicting 2 tokens In the past, and 2 tokens in the future. When decoding, we can simply append the future tokens to decoder input, and we can use the past tokens for sequence refinement. A future window size of 2 means that there is a speedup of 2 when decoding.</a:t>
            </a:r>
          </a:p>
          <a:p>
            <a:endParaRPr lang="en-US"/>
          </a:p>
          <a:p>
            <a:r>
              <a:rPr lang="en-US"/>
              <a:t>This task is simple and straightforward, and allows us to reuse many models publicly available, which uses the transformer as the foundation.</a:t>
            </a:r>
          </a:p>
        </p:txBody>
      </p:sp>
      <p:sp>
        <p:nvSpPr>
          <p:cNvPr id="4" name="Slide Number Placeholder 3"/>
          <p:cNvSpPr>
            <a:spLocks noGrp="1"/>
          </p:cNvSpPr>
          <p:nvPr>
            <p:ph type="sldNum" sz="quarter" idx="5"/>
          </p:nvPr>
        </p:nvSpPr>
        <p:spPr/>
        <p:txBody>
          <a:bodyPr/>
          <a:lstStyle/>
          <a:p>
            <a:fld id="{74C610F0-DE69-A94F-815E-BE9498B0BAC9}" type="slidenum">
              <a:rPr lang="en-US" smtClean="0"/>
              <a:t>20</a:t>
            </a:fld>
            <a:endParaRPr lang="en-US"/>
          </a:p>
        </p:txBody>
      </p:sp>
    </p:spTree>
    <p:extLst>
      <p:ext uri="{BB962C8B-B14F-4D97-AF65-F5344CB8AC3E}">
        <p14:creationId xmlns:p14="http://schemas.microsoft.com/office/powerpoint/2010/main" val="1500586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C610F0-DE69-A94F-815E-BE9498B0BAC9}" type="slidenum">
              <a:rPr lang="en-US" smtClean="0"/>
              <a:t>21</a:t>
            </a:fld>
            <a:endParaRPr lang="en-US"/>
          </a:p>
        </p:txBody>
      </p:sp>
    </p:spTree>
    <p:extLst>
      <p:ext uri="{BB962C8B-B14F-4D97-AF65-F5344CB8AC3E}">
        <p14:creationId xmlns:p14="http://schemas.microsoft.com/office/powerpoint/2010/main" val="1318379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How can we change our model to perform these tasks? We do this by simply adding adaptor modules to the model.  Adaptor modules are very small in terms of parameters, and do not add much to the training of the model. We use a variant of these modules, and therefore we can easily modify the output of the transformer to predict a </a:t>
            </a:r>
            <a:r>
              <a:rPr lang="en-US" err="1"/>
              <a:t>ngram</a:t>
            </a:r>
            <a:r>
              <a:rPr lang="en-US"/>
              <a:t> of tokens. This is straightforward, simple, and does not require a complicated pipeline of predictions. At every decoding step, we can predict the next few tokens using the future window, and we can also use the past window for sequence refinement.</a:t>
            </a:r>
          </a:p>
        </p:txBody>
      </p:sp>
      <p:sp>
        <p:nvSpPr>
          <p:cNvPr id="4" name="Slide Number Placeholder 3"/>
          <p:cNvSpPr>
            <a:spLocks noGrp="1"/>
          </p:cNvSpPr>
          <p:nvPr>
            <p:ph type="sldNum" sz="quarter" idx="5"/>
          </p:nvPr>
        </p:nvSpPr>
        <p:spPr/>
        <p:txBody>
          <a:bodyPr/>
          <a:lstStyle/>
          <a:p>
            <a:fld id="{74C610F0-DE69-A94F-815E-BE9498B0BAC9}" type="slidenum">
              <a:rPr lang="en-US" smtClean="0"/>
              <a:t>22</a:t>
            </a:fld>
            <a:endParaRPr lang="en-US"/>
          </a:p>
        </p:txBody>
      </p:sp>
    </p:spTree>
    <p:extLst>
      <p:ext uri="{BB962C8B-B14F-4D97-AF65-F5344CB8AC3E}">
        <p14:creationId xmlns:p14="http://schemas.microsoft.com/office/powerpoint/2010/main" val="2971936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C610F0-DE69-A94F-815E-BE9498B0BAC9}" type="slidenum">
              <a:rPr lang="en-US" smtClean="0"/>
              <a:t>5</a:t>
            </a:fld>
            <a:endParaRPr lang="en-US"/>
          </a:p>
        </p:txBody>
      </p:sp>
    </p:spTree>
    <p:extLst>
      <p:ext uri="{BB962C8B-B14F-4D97-AF65-F5344CB8AC3E}">
        <p14:creationId xmlns:p14="http://schemas.microsoft.com/office/powerpoint/2010/main" val="634950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4C610F0-DE69-A94F-815E-BE9498B0BAC9}" type="slidenum">
              <a:rPr lang="en-US" smtClean="0"/>
              <a:t>23</a:t>
            </a:fld>
            <a:endParaRPr lang="en-US"/>
          </a:p>
        </p:txBody>
      </p:sp>
    </p:spTree>
    <p:extLst>
      <p:ext uri="{BB962C8B-B14F-4D97-AF65-F5344CB8AC3E}">
        <p14:creationId xmlns:p14="http://schemas.microsoft.com/office/powerpoint/2010/main" val="1920967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 will now go through my findings. Both models trained from scratch and a pretrained model obtained comparable results to an autoregressive model. We can see that our model suffers from the same trade off. As the decoding speed increases, the quality of the non-autoregressive model decreases. </a:t>
            </a:r>
          </a:p>
        </p:txBody>
      </p:sp>
      <p:sp>
        <p:nvSpPr>
          <p:cNvPr id="4" name="Slide Number Placeholder 3"/>
          <p:cNvSpPr>
            <a:spLocks noGrp="1"/>
          </p:cNvSpPr>
          <p:nvPr>
            <p:ph type="sldNum" sz="quarter" idx="5"/>
          </p:nvPr>
        </p:nvSpPr>
        <p:spPr/>
        <p:txBody>
          <a:bodyPr/>
          <a:lstStyle/>
          <a:p>
            <a:fld id="{74C610F0-DE69-A94F-815E-BE9498B0BAC9}" type="slidenum">
              <a:rPr lang="en-US" smtClean="0"/>
              <a:t>25</a:t>
            </a:fld>
            <a:endParaRPr lang="en-US"/>
          </a:p>
        </p:txBody>
      </p:sp>
    </p:spTree>
    <p:extLst>
      <p:ext uri="{BB962C8B-B14F-4D97-AF65-F5344CB8AC3E}">
        <p14:creationId xmlns:p14="http://schemas.microsoft.com/office/powerpoint/2010/main" val="1621521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improvement is shown here in the graph. I calculate the improvement in BLEU4 score by deducting the using a pretrained model, versus training from scratch. For smaller window sizes, the improvement using transfer learning is more apparent. However, as the window sizes get larger, the benefits are reduced. We hypothesize that this is because for larger window sizes, the information from a pretrained autoregressive model is insufficient to accurately predict for a larger </a:t>
            </a:r>
            <a:r>
              <a:rPr lang="en-US" dirty="0" err="1"/>
              <a:t>ngram</a:t>
            </a:r>
            <a:r>
              <a:rPr lang="en-US" dirty="0"/>
              <a:t>. We find that transfer learning does indeed works in converting a pretrained autoregressive model to a non-autoregressive model. However, its benefits seem to be diminished for larger window sizes, and its effects are not consistent.</a:t>
            </a:r>
          </a:p>
        </p:txBody>
      </p:sp>
      <p:sp>
        <p:nvSpPr>
          <p:cNvPr id="4" name="Slide Number Placeholder 3"/>
          <p:cNvSpPr>
            <a:spLocks noGrp="1"/>
          </p:cNvSpPr>
          <p:nvPr>
            <p:ph type="sldNum" sz="quarter" idx="5"/>
          </p:nvPr>
        </p:nvSpPr>
        <p:spPr/>
        <p:txBody>
          <a:bodyPr/>
          <a:lstStyle/>
          <a:p>
            <a:fld id="{74C610F0-DE69-A94F-815E-BE9498B0BAC9}" type="slidenum">
              <a:rPr lang="en-US" smtClean="0"/>
              <a:t>26</a:t>
            </a:fld>
            <a:endParaRPr lang="en-US"/>
          </a:p>
        </p:txBody>
      </p:sp>
    </p:spTree>
    <p:extLst>
      <p:ext uri="{BB962C8B-B14F-4D97-AF65-F5344CB8AC3E}">
        <p14:creationId xmlns:p14="http://schemas.microsoft.com/office/powerpoint/2010/main" val="1667109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Moving on to finding number 2. we compare the effectiveness of transfer learning on different types of data. Many other work in non-autoregressive sequence generation also reported a much better performance when training on distilled data over original data. Distilled data refers to using the output of an autoregressive model to create a new set of data. We also train our models on both original and distilled data. These are the results in tabular form. </a:t>
            </a:r>
          </a:p>
        </p:txBody>
      </p:sp>
      <p:sp>
        <p:nvSpPr>
          <p:cNvPr id="4" name="Slide Number Placeholder 3"/>
          <p:cNvSpPr>
            <a:spLocks noGrp="1"/>
          </p:cNvSpPr>
          <p:nvPr>
            <p:ph type="sldNum" sz="quarter" idx="5"/>
          </p:nvPr>
        </p:nvSpPr>
        <p:spPr/>
        <p:txBody>
          <a:bodyPr/>
          <a:lstStyle/>
          <a:p>
            <a:fld id="{74C610F0-DE69-A94F-815E-BE9498B0BAC9}" type="slidenum">
              <a:rPr lang="en-US" smtClean="0"/>
              <a:t>27</a:t>
            </a:fld>
            <a:endParaRPr lang="en-US"/>
          </a:p>
        </p:txBody>
      </p:sp>
    </p:spTree>
    <p:extLst>
      <p:ext uri="{BB962C8B-B14F-4D97-AF65-F5344CB8AC3E}">
        <p14:creationId xmlns:p14="http://schemas.microsoft.com/office/powerpoint/2010/main" val="255368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This improvement in BLEU4 score is also shown on a scatter plot here. We also collaborate our findings with other literature. It is clear that at all window sizes, the use of distilled data is more advantageous than the use of original data. Therefore, we also focus on using distilled data for our experiments</a:t>
            </a:r>
          </a:p>
        </p:txBody>
      </p:sp>
      <p:sp>
        <p:nvSpPr>
          <p:cNvPr id="4" name="Slide Number Placeholder 3"/>
          <p:cNvSpPr>
            <a:spLocks noGrp="1"/>
          </p:cNvSpPr>
          <p:nvPr>
            <p:ph type="sldNum" sz="quarter" idx="5"/>
          </p:nvPr>
        </p:nvSpPr>
        <p:spPr/>
        <p:txBody>
          <a:bodyPr/>
          <a:lstStyle/>
          <a:p>
            <a:fld id="{74C610F0-DE69-A94F-815E-BE9498B0BAC9}" type="slidenum">
              <a:rPr lang="en-US" smtClean="0"/>
              <a:t>28</a:t>
            </a:fld>
            <a:endParaRPr lang="en-US"/>
          </a:p>
        </p:txBody>
      </p:sp>
    </p:spTree>
    <p:extLst>
      <p:ext uri="{BB962C8B-B14F-4D97-AF65-F5344CB8AC3E}">
        <p14:creationId xmlns:p14="http://schemas.microsoft.com/office/powerpoint/2010/main" val="4139768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Yes, it is possible! Using both transfer learning, along with distilled data, we have shown that transfer learning gives us slightly better results than training from scratch.</a:t>
            </a:r>
          </a:p>
        </p:txBody>
      </p:sp>
      <p:sp>
        <p:nvSpPr>
          <p:cNvPr id="4" name="Slide Number Placeholder 3"/>
          <p:cNvSpPr>
            <a:spLocks noGrp="1"/>
          </p:cNvSpPr>
          <p:nvPr>
            <p:ph type="sldNum" sz="quarter" idx="5"/>
          </p:nvPr>
        </p:nvSpPr>
        <p:spPr/>
        <p:txBody>
          <a:bodyPr/>
          <a:lstStyle/>
          <a:p>
            <a:fld id="{74C610F0-DE69-A94F-815E-BE9498B0BAC9}" type="slidenum">
              <a:rPr lang="en-US" smtClean="0"/>
              <a:t>29</a:t>
            </a:fld>
            <a:endParaRPr lang="en-US"/>
          </a:p>
        </p:txBody>
      </p:sp>
    </p:spTree>
    <p:extLst>
      <p:ext uri="{BB962C8B-B14F-4D97-AF65-F5344CB8AC3E}">
        <p14:creationId xmlns:p14="http://schemas.microsoft.com/office/powerpoint/2010/main" val="129665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We will move on to our next finding. Recall that in our past and future n-gram prediction task, the past window can be used for sequence refinement, and the future window is for sequence generation</a:t>
            </a:r>
          </a:p>
        </p:txBody>
      </p:sp>
      <p:sp>
        <p:nvSpPr>
          <p:cNvPr id="4" name="Slide Number Placeholder 3"/>
          <p:cNvSpPr>
            <a:spLocks noGrp="1"/>
          </p:cNvSpPr>
          <p:nvPr>
            <p:ph type="sldNum" sz="quarter" idx="5"/>
          </p:nvPr>
        </p:nvSpPr>
        <p:spPr/>
        <p:txBody>
          <a:bodyPr/>
          <a:lstStyle/>
          <a:p>
            <a:fld id="{74C610F0-DE69-A94F-815E-BE9498B0BAC9}" type="slidenum">
              <a:rPr lang="en-US" smtClean="0"/>
              <a:t>30</a:t>
            </a:fld>
            <a:endParaRPr lang="en-US"/>
          </a:p>
        </p:txBody>
      </p:sp>
    </p:spTree>
    <p:extLst>
      <p:ext uri="{BB962C8B-B14F-4D97-AF65-F5344CB8AC3E}">
        <p14:creationId xmlns:p14="http://schemas.microsoft.com/office/powerpoint/2010/main" val="1721981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Therefore, to test the effectiveness of argmax sequence refinement, we report our findings in 3 settings. We train 2 models. First, we train a model on the past-and future training task and use argmax sequence refinement along with decoding. The results are shown in the first and second row are the same model with sequence refinement, and the same model without sequence refinement. We also train a model without the past window, meaning that there is only the future window. The results for this model are shown in the 3</a:t>
            </a:r>
            <a:r>
              <a:rPr lang="en-US" baseline="30000"/>
              <a:t>rd</a:t>
            </a:r>
            <a:r>
              <a:rPr lang="en-US"/>
              <a:t> row. </a:t>
            </a:r>
          </a:p>
          <a:p>
            <a:endParaRPr lang="en-US"/>
          </a:p>
          <a:p>
            <a:r>
              <a:rPr lang="en-US"/>
              <a:t>Comparing the results of the argmax sequence refinement with the models without, argmax sequence refinement does not seem to help. We hypothesize that argmax decoding is too naïve and therefore insufficient for sequence refinement. Therefore, we </a:t>
            </a:r>
          </a:p>
        </p:txBody>
      </p:sp>
      <p:sp>
        <p:nvSpPr>
          <p:cNvPr id="4" name="Slide Number Placeholder 3"/>
          <p:cNvSpPr>
            <a:spLocks noGrp="1"/>
          </p:cNvSpPr>
          <p:nvPr>
            <p:ph type="sldNum" sz="quarter" idx="5"/>
          </p:nvPr>
        </p:nvSpPr>
        <p:spPr/>
        <p:txBody>
          <a:bodyPr/>
          <a:lstStyle/>
          <a:p>
            <a:fld id="{74C610F0-DE69-A94F-815E-BE9498B0BAC9}" type="slidenum">
              <a:rPr lang="en-US" smtClean="0"/>
              <a:t>31</a:t>
            </a:fld>
            <a:endParaRPr lang="en-US"/>
          </a:p>
        </p:txBody>
      </p:sp>
    </p:spTree>
    <p:extLst>
      <p:ext uri="{BB962C8B-B14F-4D97-AF65-F5344CB8AC3E}">
        <p14:creationId xmlns:p14="http://schemas.microsoft.com/office/powerpoint/2010/main" val="1479470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Argmax Decoding is a popular greedy decoding method. It works by choosing the most probable token to be generated during decoding. It works well enough for autoregressive sequence generation, but falls short for non-autoregressive sequence generation. Particularly, it is a naïve decoding method and does not sufficiently fits the needs of sequence refinement.</a:t>
            </a:r>
          </a:p>
        </p:txBody>
      </p:sp>
      <p:sp>
        <p:nvSpPr>
          <p:cNvPr id="4" name="Slide Number Placeholder 3"/>
          <p:cNvSpPr>
            <a:spLocks noGrp="1"/>
          </p:cNvSpPr>
          <p:nvPr>
            <p:ph type="sldNum" sz="quarter" idx="5"/>
          </p:nvPr>
        </p:nvSpPr>
        <p:spPr/>
        <p:txBody>
          <a:bodyPr/>
          <a:lstStyle/>
          <a:p>
            <a:fld id="{74C610F0-DE69-A94F-815E-BE9498B0BAC9}" type="slidenum">
              <a:rPr lang="en-US" smtClean="0"/>
              <a:t>32</a:t>
            </a:fld>
            <a:endParaRPr lang="en-US"/>
          </a:p>
        </p:txBody>
      </p:sp>
    </p:spTree>
    <p:extLst>
      <p:ext uri="{BB962C8B-B14F-4D97-AF65-F5344CB8AC3E}">
        <p14:creationId xmlns:p14="http://schemas.microsoft.com/office/powerpoint/2010/main" val="1890210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Therefore, we introduce hysteresis decoding, a novel decoding method that is inspired from hysteresis edge tracking from computer vision. Hysteresis decoding uses the probability history of the surrounding tokens as a scaffolding to determine if the candidate token should replace the previously generated token. The low and high thresholds are chosen via a hyperparameter. There are two settings for this decoding method. The first is manually setting the low and high threshold. The second is setting the low and high threshold to be a range of the candidate probability</a:t>
            </a:r>
          </a:p>
        </p:txBody>
      </p:sp>
      <p:sp>
        <p:nvSpPr>
          <p:cNvPr id="4" name="Slide Number Placeholder 3"/>
          <p:cNvSpPr>
            <a:spLocks noGrp="1"/>
          </p:cNvSpPr>
          <p:nvPr>
            <p:ph type="sldNum" sz="quarter" idx="5"/>
          </p:nvPr>
        </p:nvSpPr>
        <p:spPr/>
        <p:txBody>
          <a:bodyPr/>
          <a:lstStyle/>
          <a:p>
            <a:fld id="{74C610F0-DE69-A94F-815E-BE9498B0BAC9}" type="slidenum">
              <a:rPr lang="en-US" smtClean="0"/>
              <a:t>33</a:t>
            </a:fld>
            <a:endParaRPr lang="en-US"/>
          </a:p>
        </p:txBody>
      </p:sp>
    </p:spTree>
    <p:extLst>
      <p:ext uri="{BB962C8B-B14F-4D97-AF65-F5344CB8AC3E}">
        <p14:creationId xmlns:p14="http://schemas.microsoft.com/office/powerpoint/2010/main" val="143580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Formulated as a probability function where y, the next token, is generated conditioned on the previous sequence x. </a:t>
            </a:r>
          </a:p>
          <a:p>
            <a:r>
              <a:rPr lang="en-US"/>
              <a:t>This can be expanded as a probability chain rule where the final sequence is the product of all generated tokens before it.</a:t>
            </a:r>
          </a:p>
        </p:txBody>
      </p:sp>
      <p:sp>
        <p:nvSpPr>
          <p:cNvPr id="4" name="Slide Number Placeholder 3"/>
          <p:cNvSpPr>
            <a:spLocks noGrp="1"/>
          </p:cNvSpPr>
          <p:nvPr>
            <p:ph type="sldNum" sz="quarter" idx="5"/>
          </p:nvPr>
        </p:nvSpPr>
        <p:spPr/>
        <p:txBody>
          <a:bodyPr/>
          <a:lstStyle/>
          <a:p>
            <a:fld id="{74C610F0-DE69-A94F-815E-BE9498B0BAC9}" type="slidenum">
              <a:rPr lang="en-US" smtClean="0"/>
              <a:t>6</a:t>
            </a:fld>
            <a:endParaRPr lang="en-US"/>
          </a:p>
        </p:txBody>
      </p:sp>
    </p:spTree>
    <p:extLst>
      <p:ext uri="{BB962C8B-B14F-4D97-AF65-F5344CB8AC3E}">
        <p14:creationId xmlns:p14="http://schemas.microsoft.com/office/powerpoint/2010/main" val="240643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There are two settings for which we can do hysteresis decoding. The first setting is by manually setting the low and high threshold of hysteresis decoding. Using intervals of 10 from 10 to 90, we test the performance of the models using hysteresis decoding. we find that hysteresis decoding works well for higher window sizes. The results are shown, using a color scheme. The darker the shade of the green, the better the improvement. At higher window size 8/8, the benefits from using hysteresis decoding over argmax decoding is clear. However, this benefit reduces along with the window size. At window size 4/4, there is less of a benefit. </a:t>
            </a:r>
          </a:p>
        </p:txBody>
      </p:sp>
      <p:sp>
        <p:nvSpPr>
          <p:cNvPr id="4" name="Slide Number Placeholder 3"/>
          <p:cNvSpPr>
            <a:spLocks noGrp="1"/>
          </p:cNvSpPr>
          <p:nvPr>
            <p:ph type="sldNum" sz="quarter" idx="5"/>
          </p:nvPr>
        </p:nvSpPr>
        <p:spPr/>
        <p:txBody>
          <a:bodyPr/>
          <a:lstStyle/>
          <a:p>
            <a:fld id="{74C610F0-DE69-A94F-815E-BE9498B0BAC9}" type="slidenum">
              <a:rPr lang="en-US" smtClean="0"/>
              <a:t>34</a:t>
            </a:fld>
            <a:endParaRPr lang="en-US"/>
          </a:p>
        </p:txBody>
      </p:sp>
    </p:spTree>
    <p:extLst>
      <p:ext uri="{BB962C8B-B14F-4D97-AF65-F5344CB8AC3E}">
        <p14:creationId xmlns:p14="http://schemas.microsoft.com/office/powerpoint/2010/main" val="4108935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In this setting, we use an automatic range based on the candidate token probability, and set the low and high threshold dynamically. For example, if the candidate token has a probability of 0.5, a hysteresis range of 10 will set the low threshold to be 0.4 and the high threshold to be 0.6. We find that this setting works well without requiring much hyperparameter tuning for the threshold. However, the benefit is still less than tuning the hyperparameters manually. Like the previous setting, the improvement is more pronounced for higher window sizes, and less pronounced for smaller window sizes</a:t>
            </a:r>
          </a:p>
        </p:txBody>
      </p:sp>
      <p:sp>
        <p:nvSpPr>
          <p:cNvPr id="4" name="Slide Number Placeholder 3"/>
          <p:cNvSpPr>
            <a:spLocks noGrp="1"/>
          </p:cNvSpPr>
          <p:nvPr>
            <p:ph type="sldNum" sz="quarter" idx="5"/>
          </p:nvPr>
        </p:nvSpPr>
        <p:spPr/>
        <p:txBody>
          <a:bodyPr/>
          <a:lstStyle/>
          <a:p>
            <a:fld id="{74C610F0-DE69-A94F-815E-BE9498B0BAC9}" type="slidenum">
              <a:rPr lang="en-US" smtClean="0"/>
              <a:t>35</a:t>
            </a:fld>
            <a:endParaRPr lang="en-US"/>
          </a:p>
        </p:txBody>
      </p:sp>
    </p:spTree>
    <p:extLst>
      <p:ext uri="{BB962C8B-B14F-4D97-AF65-F5344CB8AC3E}">
        <p14:creationId xmlns:p14="http://schemas.microsoft.com/office/powerpoint/2010/main" val="205238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Yes, it is sufficient! From our results, all of the BLEU scores of our models performed comparatively well. Combined with hysteresis decoding, performance of the models using sequence refinement is improved. </a:t>
            </a:r>
          </a:p>
        </p:txBody>
      </p:sp>
      <p:sp>
        <p:nvSpPr>
          <p:cNvPr id="4" name="Slide Number Placeholder 3"/>
          <p:cNvSpPr>
            <a:spLocks noGrp="1"/>
          </p:cNvSpPr>
          <p:nvPr>
            <p:ph type="sldNum" sz="quarter" idx="5"/>
          </p:nvPr>
        </p:nvSpPr>
        <p:spPr/>
        <p:txBody>
          <a:bodyPr/>
          <a:lstStyle/>
          <a:p>
            <a:fld id="{74C610F0-DE69-A94F-815E-BE9498B0BAC9}" type="slidenum">
              <a:rPr lang="en-US" smtClean="0"/>
              <a:t>36</a:t>
            </a:fld>
            <a:endParaRPr lang="en-US"/>
          </a:p>
        </p:txBody>
      </p:sp>
    </p:spTree>
    <p:extLst>
      <p:ext uri="{BB962C8B-B14F-4D97-AF65-F5344CB8AC3E}">
        <p14:creationId xmlns:p14="http://schemas.microsoft.com/office/powerpoint/2010/main" val="3509538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We try to investigate the importance of the transformer layers. We do this by freezing the encoder layers and training some decoder layers. For example, trainable decoder layers 1-5 means that all of the layers in the decoder are trained. We find that across the board, all of the BLEU4 score drops drastically. Therefore, we focus on freezing different layers in both the decoder and the encoder.</a:t>
            </a:r>
            <a:endParaRPr lang="en-SG"/>
          </a:p>
        </p:txBody>
      </p:sp>
      <p:sp>
        <p:nvSpPr>
          <p:cNvPr id="4" name="Slide Number Placeholder 3"/>
          <p:cNvSpPr>
            <a:spLocks noGrp="1"/>
          </p:cNvSpPr>
          <p:nvPr>
            <p:ph type="sldNum" sz="quarter" idx="5"/>
          </p:nvPr>
        </p:nvSpPr>
        <p:spPr/>
        <p:txBody>
          <a:bodyPr/>
          <a:lstStyle/>
          <a:p>
            <a:fld id="{74C610F0-DE69-A94F-815E-BE9498B0BAC9}" type="slidenum">
              <a:rPr lang="en-US" smtClean="0"/>
              <a:t>37</a:t>
            </a:fld>
            <a:endParaRPr lang="en-US"/>
          </a:p>
        </p:txBody>
      </p:sp>
    </p:spTree>
    <p:extLst>
      <p:ext uri="{BB962C8B-B14F-4D97-AF65-F5344CB8AC3E}">
        <p14:creationId xmlns:p14="http://schemas.microsoft.com/office/powerpoint/2010/main" val="214019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For adapting autoregressive models to non-autoregressive models, we find that choosing the right layers to train is more important than the actual number of layers trained. </a:t>
            </a:r>
          </a:p>
          <a:p>
            <a:r>
              <a:rPr lang="en-US"/>
              <a:t>The results shown here are the layers which are trained during transfer learning. For example, d05e05 refers to the first and last layers of both decoder and encoder being trainable.</a:t>
            </a:r>
          </a:p>
          <a:p>
            <a:r>
              <a:rPr lang="en-US"/>
              <a:t>The most important layers to train are the layers in the encoder. As shown in the last column, we can minimize the % decline by training all of the encoder, and only freezing the decoder. This is in contrast to the previous slide, where training only the decoder led to huge performance decrease.</a:t>
            </a:r>
          </a:p>
          <a:p>
            <a:r>
              <a:rPr lang="en-US"/>
              <a:t>We also find that layers closer to the input and output of the encoder and decoders are important layers to be trained during fine-tuning.</a:t>
            </a:r>
            <a:endParaRPr lang="en-SG"/>
          </a:p>
        </p:txBody>
      </p:sp>
      <p:sp>
        <p:nvSpPr>
          <p:cNvPr id="4" name="Slide Number Placeholder 3"/>
          <p:cNvSpPr>
            <a:spLocks noGrp="1"/>
          </p:cNvSpPr>
          <p:nvPr>
            <p:ph type="sldNum" sz="quarter" idx="5"/>
          </p:nvPr>
        </p:nvSpPr>
        <p:spPr/>
        <p:txBody>
          <a:bodyPr/>
          <a:lstStyle/>
          <a:p>
            <a:fld id="{74C610F0-DE69-A94F-815E-BE9498B0BAC9}" type="slidenum">
              <a:rPr lang="en-US" smtClean="0"/>
              <a:t>38</a:t>
            </a:fld>
            <a:endParaRPr lang="en-US"/>
          </a:p>
        </p:txBody>
      </p:sp>
    </p:spTree>
    <p:extLst>
      <p:ext uri="{BB962C8B-B14F-4D97-AF65-F5344CB8AC3E}">
        <p14:creationId xmlns:p14="http://schemas.microsoft.com/office/powerpoint/2010/main" val="4139848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This brings us to our 3</a:t>
            </a:r>
            <a:r>
              <a:rPr lang="en-US" baseline="30000"/>
              <a:t>rd</a:t>
            </a:r>
            <a:r>
              <a:rPr lang="en-US"/>
              <a:t> RQ. The encoder layers, and the input and output layers are the most important to prevent a huge performance decrease! To summarize, we find choosing the right layers are more important than choosing the number of layers to train. </a:t>
            </a:r>
          </a:p>
        </p:txBody>
      </p:sp>
      <p:sp>
        <p:nvSpPr>
          <p:cNvPr id="4" name="Slide Number Placeholder 3"/>
          <p:cNvSpPr>
            <a:spLocks noGrp="1"/>
          </p:cNvSpPr>
          <p:nvPr>
            <p:ph type="sldNum" sz="quarter" idx="5"/>
          </p:nvPr>
        </p:nvSpPr>
        <p:spPr/>
        <p:txBody>
          <a:bodyPr/>
          <a:lstStyle/>
          <a:p>
            <a:fld id="{74C610F0-DE69-A94F-815E-BE9498B0BAC9}" type="slidenum">
              <a:rPr lang="en-US" smtClean="0"/>
              <a:t>39</a:t>
            </a:fld>
            <a:endParaRPr lang="en-US"/>
          </a:p>
        </p:txBody>
      </p:sp>
    </p:spTree>
    <p:extLst>
      <p:ext uri="{BB962C8B-B14F-4D97-AF65-F5344CB8AC3E}">
        <p14:creationId xmlns:p14="http://schemas.microsoft.com/office/powerpoint/2010/main" val="133521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C610F0-DE69-A94F-815E-BE9498B0BAC9}" type="slidenum">
              <a:rPr lang="en-US" smtClean="0"/>
              <a:t>40</a:t>
            </a:fld>
            <a:endParaRPr lang="en-US"/>
          </a:p>
        </p:txBody>
      </p:sp>
    </p:spTree>
    <p:extLst>
      <p:ext uri="{BB962C8B-B14F-4D97-AF65-F5344CB8AC3E}">
        <p14:creationId xmlns:p14="http://schemas.microsoft.com/office/powerpoint/2010/main" val="4035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Since we have found that the encoder is the most important when doing transfer learning from an autoregressive model to an non-autoregressive model, we suggest using other </a:t>
            </a:r>
          </a:p>
        </p:txBody>
      </p:sp>
      <p:sp>
        <p:nvSpPr>
          <p:cNvPr id="4" name="Slide Number Placeholder 3"/>
          <p:cNvSpPr>
            <a:spLocks noGrp="1"/>
          </p:cNvSpPr>
          <p:nvPr>
            <p:ph type="sldNum" sz="quarter" idx="5"/>
          </p:nvPr>
        </p:nvSpPr>
        <p:spPr/>
        <p:txBody>
          <a:bodyPr/>
          <a:lstStyle/>
          <a:p>
            <a:fld id="{74C610F0-DE69-A94F-815E-BE9498B0BAC9}" type="slidenum">
              <a:rPr lang="en-US" smtClean="0"/>
              <a:t>42</a:t>
            </a:fld>
            <a:endParaRPr lang="en-US"/>
          </a:p>
        </p:txBody>
      </p:sp>
    </p:spTree>
    <p:extLst>
      <p:ext uri="{BB962C8B-B14F-4D97-AF65-F5344CB8AC3E}">
        <p14:creationId xmlns:p14="http://schemas.microsoft.com/office/powerpoint/2010/main" val="1127306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Moving on</a:t>
            </a:r>
          </a:p>
          <a:p>
            <a:r>
              <a:rPr lang="en-US"/>
              <a:t>NA sequence generation</a:t>
            </a:r>
          </a:p>
          <a:p>
            <a:r>
              <a:rPr lang="en-US"/>
              <a:t>	- removes autoregressive factorization</a:t>
            </a:r>
          </a:p>
          <a:p>
            <a:r>
              <a:rPr lang="en-US"/>
              <a:t>	- instead of relying on previous sequence to generate the next single token, we try to generate parts or all of the sequence using the current input</a:t>
            </a:r>
          </a:p>
        </p:txBody>
      </p:sp>
      <p:sp>
        <p:nvSpPr>
          <p:cNvPr id="4" name="Slide Number Placeholder 3"/>
          <p:cNvSpPr>
            <a:spLocks noGrp="1"/>
          </p:cNvSpPr>
          <p:nvPr>
            <p:ph type="sldNum" sz="quarter" idx="5"/>
          </p:nvPr>
        </p:nvSpPr>
        <p:spPr/>
        <p:txBody>
          <a:bodyPr/>
          <a:lstStyle/>
          <a:p>
            <a:fld id="{74C610F0-DE69-A94F-815E-BE9498B0BAC9}" type="slidenum">
              <a:rPr lang="en-US" smtClean="0"/>
              <a:t>7</a:t>
            </a:fld>
            <a:endParaRPr lang="en-US"/>
          </a:p>
        </p:txBody>
      </p:sp>
    </p:spTree>
    <p:extLst>
      <p:ext uri="{BB962C8B-B14F-4D97-AF65-F5344CB8AC3E}">
        <p14:creationId xmlns:p14="http://schemas.microsoft.com/office/powerpoint/2010/main" val="2342949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non-autoregressive sequence Allows for greatly increased decoding speed, time and computational power savings, higher efficiency and makes it easier to scale. A NA solution is more attractive for people or companies who want to deploy a sequence generation model, but do not have sufficient computational power.</a:t>
            </a:r>
          </a:p>
        </p:txBody>
      </p:sp>
      <p:sp>
        <p:nvSpPr>
          <p:cNvPr id="4" name="Slide Number Placeholder 3"/>
          <p:cNvSpPr>
            <a:spLocks noGrp="1"/>
          </p:cNvSpPr>
          <p:nvPr>
            <p:ph type="sldNum" sz="quarter" idx="5"/>
          </p:nvPr>
        </p:nvSpPr>
        <p:spPr/>
        <p:txBody>
          <a:bodyPr/>
          <a:lstStyle/>
          <a:p>
            <a:fld id="{74C610F0-DE69-A94F-815E-BE9498B0BAC9}" type="slidenum">
              <a:rPr lang="en-US" smtClean="0"/>
              <a:t>8</a:t>
            </a:fld>
            <a:endParaRPr lang="en-US"/>
          </a:p>
        </p:txBody>
      </p:sp>
    </p:spTree>
    <p:extLst>
      <p:ext uri="{BB962C8B-B14F-4D97-AF65-F5344CB8AC3E}">
        <p14:creationId xmlns:p14="http://schemas.microsoft.com/office/powerpoint/2010/main" val="2383755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Before the popularity of the transformers in 2017, the </a:t>
            </a:r>
            <a:r>
              <a:rPr lang="en-US" err="1"/>
              <a:t>defacto</a:t>
            </a:r>
            <a:r>
              <a:rPr lang="en-US"/>
              <a:t> model to use for sequence generation was RNN and LSTMs.</a:t>
            </a:r>
          </a:p>
          <a:p>
            <a:r>
              <a:rPr lang="en-US"/>
              <a:t>The autoregressive property was inherent in the structure of RNN and LSTMs; these models' strength lies capturing temporal properties across time.</a:t>
            </a:r>
            <a:endParaRPr lang="en-US">
              <a:cs typeface="Calibri"/>
            </a:endParaRPr>
          </a:p>
          <a:p>
            <a:r>
              <a:rPr lang="en-US"/>
              <a:t>The transformer however, did not have this inherent property and hence can be made non-autoregressive</a:t>
            </a:r>
          </a:p>
        </p:txBody>
      </p:sp>
      <p:sp>
        <p:nvSpPr>
          <p:cNvPr id="4" name="Slide Number Placeholder 3"/>
          <p:cNvSpPr>
            <a:spLocks noGrp="1"/>
          </p:cNvSpPr>
          <p:nvPr>
            <p:ph type="sldNum" sz="quarter" idx="5"/>
          </p:nvPr>
        </p:nvSpPr>
        <p:spPr/>
        <p:txBody>
          <a:bodyPr/>
          <a:lstStyle/>
          <a:p>
            <a:fld id="{74C610F0-DE69-A94F-815E-BE9498B0BAC9}" type="slidenum">
              <a:rPr lang="en-US" smtClean="0"/>
              <a:t>9</a:t>
            </a:fld>
            <a:endParaRPr lang="en-US"/>
          </a:p>
        </p:txBody>
      </p:sp>
    </p:spTree>
    <p:extLst>
      <p:ext uri="{BB962C8B-B14F-4D97-AF65-F5344CB8AC3E}">
        <p14:creationId xmlns:p14="http://schemas.microsoft.com/office/powerpoint/2010/main" val="20422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Another argument for NAT is the exponential increase of model sizes over the years.</a:t>
            </a:r>
          </a:p>
          <a:p>
            <a:r>
              <a:rPr lang="en-US"/>
              <a:t>Recall that in autoregressive sequence generation, a single token is generated with a single forward pass through the decoder. A sequence with 50 tokens requires 50 forward passes through the decoder. This, combined with the exponentially increasing model sizes, poses a problems in terms of practicality, energy cost, and time cost.</a:t>
            </a:r>
          </a:p>
        </p:txBody>
      </p:sp>
      <p:sp>
        <p:nvSpPr>
          <p:cNvPr id="4" name="Slide Number Placeholder 3"/>
          <p:cNvSpPr>
            <a:spLocks noGrp="1"/>
          </p:cNvSpPr>
          <p:nvPr>
            <p:ph type="sldNum" sz="quarter" idx="5"/>
          </p:nvPr>
        </p:nvSpPr>
        <p:spPr/>
        <p:txBody>
          <a:bodyPr/>
          <a:lstStyle/>
          <a:p>
            <a:fld id="{74C610F0-DE69-A94F-815E-BE9498B0BAC9}" type="slidenum">
              <a:rPr lang="en-US" smtClean="0"/>
              <a:t>10</a:t>
            </a:fld>
            <a:endParaRPr lang="en-US"/>
          </a:p>
        </p:txBody>
      </p:sp>
    </p:spTree>
    <p:extLst>
      <p:ext uri="{BB962C8B-B14F-4D97-AF65-F5344CB8AC3E}">
        <p14:creationId xmlns:p14="http://schemas.microsoft.com/office/powerpoint/2010/main" val="210759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 first approach is reminiscent of the autoregressive sequence generation.</a:t>
            </a:r>
          </a:p>
          <a:p>
            <a:r>
              <a:rPr lang="en-US"/>
              <a:t> Instead of generating a single token at each decoding step, we can generate a sequence of tokens. </a:t>
            </a:r>
          </a:p>
          <a:p>
            <a:r>
              <a:rPr lang="en-US"/>
              <a:t>This allows us to speed up decoding by a factor of the length of the generated sequence. For example, generating 4 tokens would give us a theorecctical speed up of 4x</a:t>
            </a:r>
          </a:p>
        </p:txBody>
      </p:sp>
      <p:sp>
        <p:nvSpPr>
          <p:cNvPr id="4" name="Slide Number Placeholder 3"/>
          <p:cNvSpPr>
            <a:spLocks noGrp="1"/>
          </p:cNvSpPr>
          <p:nvPr>
            <p:ph type="sldNum" sz="quarter" idx="5"/>
          </p:nvPr>
        </p:nvSpPr>
        <p:spPr/>
        <p:txBody>
          <a:bodyPr/>
          <a:lstStyle/>
          <a:p>
            <a:fld id="{74C610F0-DE69-A94F-815E-BE9498B0BAC9}" type="slidenum">
              <a:rPr lang="en-US" smtClean="0"/>
              <a:t>11</a:t>
            </a:fld>
            <a:endParaRPr lang="en-US"/>
          </a:p>
        </p:txBody>
      </p:sp>
    </p:spTree>
    <p:extLst>
      <p:ext uri="{BB962C8B-B14F-4D97-AF65-F5344CB8AC3E}">
        <p14:creationId xmlns:p14="http://schemas.microsoft.com/office/powerpoint/2010/main" val="306210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 second approach is the arbitrary position sequence generation.</a:t>
            </a:r>
          </a:p>
          <a:p>
            <a:r>
              <a:rPr lang="en-US"/>
              <a:t>This approach has been somewhat more common so far.</a:t>
            </a:r>
          </a:p>
          <a:p>
            <a:r>
              <a:rPr lang="en-US"/>
              <a:t>This approach can be thought as having a blank canvas at the start, and then filling in parts of the canvas with each decoding step</a:t>
            </a:r>
          </a:p>
        </p:txBody>
      </p:sp>
      <p:sp>
        <p:nvSpPr>
          <p:cNvPr id="4" name="Slide Number Placeholder 3"/>
          <p:cNvSpPr>
            <a:spLocks noGrp="1"/>
          </p:cNvSpPr>
          <p:nvPr>
            <p:ph type="sldNum" sz="quarter" idx="5"/>
          </p:nvPr>
        </p:nvSpPr>
        <p:spPr/>
        <p:txBody>
          <a:bodyPr/>
          <a:lstStyle/>
          <a:p>
            <a:fld id="{74C610F0-DE69-A94F-815E-BE9498B0BAC9}" type="slidenum">
              <a:rPr lang="en-US" smtClean="0"/>
              <a:t>12</a:t>
            </a:fld>
            <a:endParaRPr lang="en-US"/>
          </a:p>
        </p:txBody>
      </p:sp>
    </p:spTree>
    <p:extLst>
      <p:ext uri="{BB962C8B-B14F-4D97-AF65-F5344CB8AC3E}">
        <p14:creationId xmlns:p14="http://schemas.microsoft.com/office/powerpoint/2010/main" val="1573115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A1F30FC-65F6-4DE0-B877-F489D8E107EC}" type="datetime1">
              <a:rPr lang="en-US" smtClean="0"/>
              <a:t>5/16/21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03887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867F12-289A-498D-9405-1A7E4F75BF02}" type="datetime1">
              <a:rPr lang="en-US" smtClean="0"/>
              <a:t>5/16/21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236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055DCA-3A30-4FCA-B7E2-804B3CB28EBE}" type="datetime1">
              <a:rPr lang="en-US" smtClean="0"/>
              <a:t>5/16/21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05455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A2F4A1-EB20-4A6B-9169-19659AB9DFEA}" type="datetime1">
              <a:rPr lang="en-US" smtClean="0"/>
              <a:t>5/16/21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284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361C1C-205E-4690-9932-80B0B4327C1C}" type="datetime1">
              <a:rPr lang="en-US" smtClean="0"/>
              <a:t>5/16/21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6999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389CE6-AED9-4E26-9A86-F3D99752D7D5}" type="datetime1">
              <a:rPr lang="en-US" smtClean="0"/>
              <a:t>5/16/21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96855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40E3AA-C3AC-4F08-B8D2-69DA2326D447}" type="datetime1">
              <a:rPr lang="en-US" smtClean="0"/>
              <a:t>5/16/21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92167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69095E-176A-41D8-9628-F6E5B16E66DA}" type="datetime1">
              <a:rPr lang="en-US" smtClean="0"/>
              <a:t>5/16/21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2927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D44E09-B10A-4D2B-8E1B-30981F0B945A}" type="datetime1">
              <a:rPr lang="en-US" smtClean="0"/>
              <a:t>5/16/21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6277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A56AD5-C624-46A4-B50F-D4D68D7268BA}" type="datetime1">
              <a:rPr lang="en-US" smtClean="0"/>
              <a:t>5/16/21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00187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5471CB-5289-4EAD-A133-0E9C72C650CA}" type="datetime1">
              <a:rPr lang="en-US" smtClean="0"/>
              <a:t>5/16/21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556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848EE7-B34D-4EAB-9F94-785CFC3AE06C}" type="datetime1">
              <a:rPr lang="en-US" smtClean="0"/>
              <a:t>5/16/21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32046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chart" Target="../charts/chart1.xml"/><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2020.emnlp.org/blog/2020-04-19-findings-of-emnlp/" TargetMode="Externa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s://2020.emnlp.org/blog/2020-04-19-findings-of-emnlp/"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Background pattern&#10;&#10;Description automatically generated">
            <a:extLst>
              <a:ext uri="{FF2B5EF4-FFF2-40B4-BE49-F238E27FC236}">
                <a16:creationId xmlns:a16="http://schemas.microsoft.com/office/drawing/2014/main" id="{52592174-E60B-4189-9771-8B95BBD00D94}"/>
              </a:ext>
            </a:extLst>
          </p:cNvPr>
          <p:cNvPicPr>
            <a:picLocks noChangeAspect="1"/>
          </p:cNvPicPr>
          <p:nvPr/>
        </p:nvPicPr>
        <p:blipFill>
          <a:blip r:embed="rId4"/>
          <a:stretch>
            <a:fillRect/>
          </a:stretch>
        </p:blipFill>
        <p:spPr>
          <a:xfrm>
            <a:off x="3941" y="-4434"/>
            <a:ext cx="9147940" cy="6865882"/>
          </a:xfrm>
          <a:prstGeom prst="rect">
            <a:avLst/>
          </a:prstGeom>
        </p:spPr>
      </p:pic>
      <p:sp>
        <p:nvSpPr>
          <p:cNvPr id="2" name="Title 1">
            <a:extLst>
              <a:ext uri="{FF2B5EF4-FFF2-40B4-BE49-F238E27FC236}">
                <a16:creationId xmlns:a16="http://schemas.microsoft.com/office/drawing/2014/main" id="{749B82C0-2E77-5A45-9E7E-488102EB6D3B}"/>
              </a:ext>
            </a:extLst>
          </p:cNvPr>
          <p:cNvSpPr>
            <a:spLocks noGrp="1"/>
          </p:cNvSpPr>
          <p:nvPr>
            <p:ph type="ctrTitle"/>
          </p:nvPr>
        </p:nvSpPr>
        <p:spPr>
          <a:xfrm>
            <a:off x="646386" y="1861372"/>
            <a:ext cx="7772400" cy="1996694"/>
          </a:xfrm>
        </p:spPr>
        <p:txBody>
          <a:bodyPr>
            <a:normAutofit/>
          </a:bodyPr>
          <a:lstStyle/>
          <a:p>
            <a:r>
              <a:rPr lang="en-US" sz="4000" b="1">
                <a:solidFill>
                  <a:srgbClr val="FF0000"/>
                </a:solidFill>
              </a:rPr>
              <a:t>Transfer Learning for </a:t>
            </a:r>
            <a:br>
              <a:rPr lang="en-US" sz="4000" b="1">
                <a:solidFill>
                  <a:srgbClr val="FF0000"/>
                </a:solidFill>
              </a:rPr>
            </a:br>
            <a:r>
              <a:rPr lang="en-US" sz="4000" b="1">
                <a:solidFill>
                  <a:srgbClr val="FF0000"/>
                </a:solidFill>
              </a:rPr>
              <a:t>Non-Autoregressive Sequence Generation</a:t>
            </a:r>
            <a:endParaRPr lang="en-US" sz="4000" b="1">
              <a:solidFill>
                <a:srgbClr val="FF0000"/>
              </a:solidFill>
              <a:cs typeface="Calibri Light"/>
            </a:endParaRPr>
          </a:p>
        </p:txBody>
      </p:sp>
      <p:sp>
        <p:nvSpPr>
          <p:cNvPr id="5" name="Slide Number Placeholder 4">
            <a:extLst>
              <a:ext uri="{FF2B5EF4-FFF2-40B4-BE49-F238E27FC236}">
                <a16:creationId xmlns:a16="http://schemas.microsoft.com/office/drawing/2014/main" id="{C25BD09E-C280-344E-ABED-198C72DA2F4D}"/>
              </a:ext>
            </a:extLst>
          </p:cNvPr>
          <p:cNvSpPr>
            <a:spLocks noGrp="1"/>
          </p:cNvSpPr>
          <p:nvPr>
            <p:ph type="sldNum" sz="quarter" idx="12"/>
          </p:nvPr>
        </p:nvSpPr>
        <p:spPr/>
        <p:txBody>
          <a:bodyPr/>
          <a:lstStyle/>
          <a:p>
            <a:fld id="{88B155AC-4580-FF45-8A9F-A46DDCE0D70C}" type="slidenum">
              <a:rPr lang="en-US" smtClean="0"/>
              <a:t>1</a:t>
            </a:fld>
            <a:endParaRPr lang="en-US"/>
          </a:p>
        </p:txBody>
      </p:sp>
      <p:sp>
        <p:nvSpPr>
          <p:cNvPr id="3" name="TextBox 2">
            <a:extLst>
              <a:ext uri="{FF2B5EF4-FFF2-40B4-BE49-F238E27FC236}">
                <a16:creationId xmlns:a16="http://schemas.microsoft.com/office/drawing/2014/main" id="{1274289C-A88B-48B8-9002-C67E1E2F2DA4}"/>
              </a:ext>
            </a:extLst>
          </p:cNvPr>
          <p:cNvSpPr txBox="1"/>
          <p:nvPr/>
        </p:nvSpPr>
        <p:spPr>
          <a:xfrm>
            <a:off x="599924" y="4325257"/>
            <a:ext cx="7049104"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t>Presented By: </a:t>
            </a:r>
            <a:r>
              <a:rPr lang="en-US" sz="2500" b="1"/>
              <a:t>Andrew Koh Jin Jie</a:t>
            </a:r>
            <a:endParaRPr lang="en-US" sz="2500" b="1">
              <a:cs typeface="Calibri"/>
            </a:endParaRPr>
          </a:p>
          <a:p>
            <a:endParaRPr lang="en-US" sz="2500" b="1">
              <a:cs typeface="Calibri"/>
            </a:endParaRPr>
          </a:p>
          <a:p>
            <a:r>
              <a:rPr lang="en-US" sz="2500">
                <a:cs typeface="Calibri"/>
              </a:rPr>
              <a:t>Supervisor: </a:t>
            </a:r>
            <a:r>
              <a:rPr lang="en-US" sz="2500" b="1">
                <a:cs typeface="Calibri"/>
              </a:rPr>
              <a:t>Assoc Prof. Chng Eng Siong</a:t>
            </a:r>
          </a:p>
        </p:txBody>
      </p:sp>
      <p:pic>
        <p:nvPicPr>
          <p:cNvPr id="8" name="Audio 7">
            <a:hlinkClick r:id="" action="ppaction://media"/>
            <a:extLst>
              <a:ext uri="{FF2B5EF4-FFF2-40B4-BE49-F238E27FC236}">
                <a16:creationId xmlns:a16="http://schemas.microsoft.com/office/drawing/2014/main" id="{D5736D39-3BCE-A640-9EF6-7EE497B3DC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256571491"/>
      </p:ext>
    </p:extLst>
  </p:cSld>
  <p:clrMapOvr>
    <a:masterClrMapping/>
  </p:clrMapOvr>
  <mc:AlternateContent xmlns:mc="http://schemas.openxmlformats.org/markup-compatibility/2006" xmlns:p14="http://schemas.microsoft.com/office/powerpoint/2010/main">
    <mc:Choice Requires="p14">
      <p:transition spd="slow" p14:dur="2000" advTm="10980"/>
    </mc:Choice>
    <mc:Fallback xmlns="">
      <p:transition spd="slow" advTm="10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89B3-137C-9E4B-B96E-9752B8630AC1}"/>
              </a:ext>
            </a:extLst>
          </p:cNvPr>
          <p:cNvSpPr>
            <a:spLocks noGrp="1"/>
          </p:cNvSpPr>
          <p:nvPr>
            <p:ph type="title"/>
          </p:nvPr>
        </p:nvSpPr>
        <p:spPr/>
        <p:txBody>
          <a:bodyPr>
            <a:normAutofit fontScale="90000"/>
          </a:bodyPr>
          <a:lstStyle/>
          <a:p>
            <a:r>
              <a:rPr lang="en-US"/>
              <a:t>Why do we need Non-Autoregressive Sequence Generation?</a:t>
            </a:r>
          </a:p>
        </p:txBody>
      </p:sp>
      <p:sp>
        <p:nvSpPr>
          <p:cNvPr id="3" name="Content Placeholder 2">
            <a:extLst>
              <a:ext uri="{FF2B5EF4-FFF2-40B4-BE49-F238E27FC236}">
                <a16:creationId xmlns:a16="http://schemas.microsoft.com/office/drawing/2014/main" id="{19DC610D-E7B4-C747-A4BB-B501B598577C}"/>
              </a:ext>
            </a:extLst>
          </p:cNvPr>
          <p:cNvSpPr>
            <a:spLocks noGrp="1"/>
          </p:cNvSpPr>
          <p:nvPr>
            <p:ph idx="1"/>
          </p:nvPr>
        </p:nvSpPr>
        <p:spPr>
          <a:xfrm>
            <a:off x="202176" y="2216526"/>
            <a:ext cx="2283890" cy="3241400"/>
          </a:xfrm>
        </p:spPr>
        <p:txBody>
          <a:bodyPr vert="horz" lIns="68580" tIns="34290" rIns="68580" bIns="34290" rtlCol="0" anchor="t">
            <a:normAutofit/>
          </a:bodyPr>
          <a:lstStyle/>
          <a:p>
            <a:pPr marL="0" indent="0">
              <a:buNone/>
            </a:pPr>
            <a:r>
              <a:rPr lang="en-US"/>
              <a:t>2. Increased model sizes over the years</a:t>
            </a:r>
          </a:p>
        </p:txBody>
      </p:sp>
      <p:sp>
        <p:nvSpPr>
          <p:cNvPr id="5" name="Slide Number Placeholder 4">
            <a:extLst>
              <a:ext uri="{FF2B5EF4-FFF2-40B4-BE49-F238E27FC236}">
                <a16:creationId xmlns:a16="http://schemas.microsoft.com/office/drawing/2014/main" id="{7E199961-DEFD-9440-BF6B-9432EA46498C}"/>
              </a:ext>
            </a:extLst>
          </p:cNvPr>
          <p:cNvSpPr>
            <a:spLocks noGrp="1"/>
          </p:cNvSpPr>
          <p:nvPr>
            <p:ph type="sldNum" sz="quarter" idx="12"/>
          </p:nvPr>
        </p:nvSpPr>
        <p:spPr/>
        <p:txBody>
          <a:bodyPr/>
          <a:lstStyle/>
          <a:p>
            <a:fld id="{88B155AC-4580-FF45-8A9F-A46DDCE0D70C}" type="slidenum">
              <a:rPr lang="en-US" smtClean="0"/>
              <a:t>10</a:t>
            </a:fld>
            <a:endParaRPr lang="en-US"/>
          </a:p>
        </p:txBody>
      </p:sp>
      <p:sp>
        <p:nvSpPr>
          <p:cNvPr id="4" name="Rectangle 3">
            <a:extLst>
              <a:ext uri="{FF2B5EF4-FFF2-40B4-BE49-F238E27FC236}">
                <a16:creationId xmlns:a16="http://schemas.microsoft.com/office/drawing/2014/main" id="{329B8143-2E80-8C42-800F-25CDC52496CF}"/>
              </a:ext>
            </a:extLst>
          </p:cNvPr>
          <p:cNvSpPr/>
          <p:nvPr/>
        </p:nvSpPr>
        <p:spPr>
          <a:xfrm>
            <a:off x="1934792" y="6299850"/>
            <a:ext cx="5767758" cy="369332"/>
          </a:xfrm>
          <a:prstGeom prst="rect">
            <a:avLst/>
          </a:prstGeom>
        </p:spPr>
        <p:txBody>
          <a:bodyPr wrap="square" lIns="91440" tIns="45720" rIns="91440" bIns="45720" anchor="t">
            <a:spAutoFit/>
          </a:bodyPr>
          <a:lstStyle/>
          <a:p>
            <a:r>
              <a:rPr lang="en-US" sz="900"/>
              <a:t>Graph: https://www.microsoft.com/en-us/research/blog/turing-nlg-a-17-billion-parameter-language-model-by-microsoft/</a:t>
            </a:r>
          </a:p>
        </p:txBody>
      </p:sp>
      <p:pic>
        <p:nvPicPr>
          <p:cNvPr id="2050" name="Picture 2" descr="chart ">
            <a:extLst>
              <a:ext uri="{FF2B5EF4-FFF2-40B4-BE49-F238E27FC236}">
                <a16:creationId xmlns:a16="http://schemas.microsoft.com/office/drawing/2014/main" id="{0B490391-27D0-DE49-AD07-9681DB8E2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3959" y="1991624"/>
            <a:ext cx="6557866" cy="3691203"/>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25103AB4-6AD6-CB44-9C00-A076B48B42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678525311"/>
      </p:ext>
    </p:extLst>
  </p:cSld>
  <p:clrMapOvr>
    <a:masterClrMapping/>
  </p:clrMapOvr>
  <mc:AlternateContent xmlns:mc="http://schemas.openxmlformats.org/markup-compatibility/2006" xmlns:p14="http://schemas.microsoft.com/office/powerpoint/2010/main">
    <mc:Choice Requires="p14">
      <p:transition spd="slow" p14:dur="2000" advTm="35666"/>
    </mc:Choice>
    <mc:Fallback xmlns="">
      <p:transition spd="slow" advTm="35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1792" x="2819400" y="6753225"/>
          <p14:tracePt t="11800" x="2924175" y="6629400"/>
          <p14:tracePt t="11808" x="3057525" y="6467475"/>
          <p14:tracePt t="11815" x="3200400" y="6296025"/>
          <p14:tracePt t="11823" x="3333750" y="6115050"/>
          <p14:tracePt t="11832" x="3467100" y="5905500"/>
          <p14:tracePt t="11840" x="3514725" y="5829300"/>
          <p14:tracePt t="11848" x="3609975" y="5648325"/>
          <p14:tracePt t="11858" x="3629025" y="5610225"/>
          <p14:tracePt t="11864" x="3695700" y="5495925"/>
          <p14:tracePt t="11874" x="3724275" y="5429250"/>
          <p14:tracePt t="11880" x="3752850" y="5372100"/>
          <p14:tracePt t="11889" x="3762375" y="5324475"/>
          <p14:tracePt t="11896" x="3781425" y="5286375"/>
          <p14:tracePt t="11904" x="3790950" y="5257800"/>
          <p14:tracePt t="11912" x="3800475" y="5229225"/>
          <p14:tracePt t="11920" x="3800475" y="5210175"/>
          <p14:tracePt t="11929" x="3810000" y="5191125"/>
          <p14:tracePt t="11936" x="3810000" y="5172075"/>
          <p14:tracePt t="11946" x="3819525" y="5143500"/>
          <p14:tracePt t="11953" x="3829050" y="5124450"/>
          <p14:tracePt t="11960" x="3838575" y="5114925"/>
          <p14:tracePt t="11970" x="3848100" y="5105400"/>
          <p14:tracePt t="11977" x="3857625" y="5086350"/>
          <p14:tracePt t="11992" x="3867150" y="5067300"/>
          <p14:tracePt t="12000" x="3876675" y="5057775"/>
          <p14:tracePt t="12009" x="3895725" y="5057775"/>
          <p14:tracePt t="12016" x="3905250" y="5048250"/>
          <p14:tracePt t="12025" x="3924300" y="5048250"/>
          <p14:tracePt t="12032" x="3943350" y="5038725"/>
          <p14:tracePt t="12040" x="3952875" y="5038725"/>
          <p14:tracePt t="12049" x="3962400" y="5029200"/>
          <p14:tracePt t="12056" x="3971925" y="5029200"/>
          <p14:tracePt t="12074" x="3981450" y="5029200"/>
          <p14:tracePt t="12097" x="3990975" y="5029200"/>
          <p14:tracePt t="12161" x="3971925" y="5048250"/>
          <p14:tracePt t="12169" x="3962400" y="5057775"/>
          <p14:tracePt t="12177" x="3943350" y="5067300"/>
          <p14:tracePt t="12185" x="3914775" y="5076825"/>
          <p14:tracePt t="12194" x="3895725" y="5086350"/>
          <p14:tracePt t="12202" x="3867150" y="5095875"/>
          <p14:tracePt t="12213" x="3829050" y="5105400"/>
          <p14:tracePt t="12222" x="3771900" y="5124450"/>
          <p14:tracePt t="12228" x="3733800" y="5124450"/>
          <p14:tracePt t="12234" x="3676650" y="5133975"/>
          <p14:tracePt t="12243" x="3619500" y="5143500"/>
          <p14:tracePt t="12250" x="3562350" y="5153025"/>
          <p14:tracePt t="12260" x="3476625" y="5153025"/>
          <p14:tracePt t="12266" x="3400425" y="5153025"/>
          <p14:tracePt t="12276" x="3314700" y="5162550"/>
          <p14:tracePt t="12282" x="3286125" y="5172075"/>
          <p14:tracePt t="12293" x="3228975" y="5181600"/>
          <p14:tracePt t="12298" x="3171825" y="5181600"/>
          <p14:tracePt t="12310" x="3133725" y="5191125"/>
          <p14:tracePt t="12314" x="3105150" y="5200650"/>
          <p14:tracePt t="12327" x="3086100" y="5210175"/>
          <p14:tracePt t="12330" x="3067050" y="5219700"/>
          <p14:tracePt t="12343" x="3067050" y="5229225"/>
          <p14:tracePt t="12346" x="3057525" y="5248275"/>
          <p14:tracePt t="12360" x="3057525" y="5267325"/>
          <p14:tracePt t="12362" x="3057525" y="5286375"/>
          <p14:tracePt t="12377" x="3057525" y="5305425"/>
          <p14:tracePt t="12380" x="3057525" y="5324475"/>
          <p14:tracePt t="12393" x="3095625" y="5362575"/>
          <p14:tracePt t="12397" x="3124200" y="5372100"/>
          <p14:tracePt t="12410" x="3143250" y="5381625"/>
          <p14:tracePt t="12413" x="3181350" y="5400675"/>
          <p14:tracePt t="12427" x="3228975" y="5410200"/>
          <p14:tracePt t="12430" x="3276600" y="5419725"/>
          <p14:tracePt t="12443" x="3295650" y="5429250"/>
          <p14:tracePt t="12444" x="3324225" y="5448300"/>
          <p14:tracePt t="12451" x="3352800" y="5448300"/>
          <p14:tracePt t="12460" x="3371850" y="5457825"/>
          <p14:tracePt t="12468" x="3381375" y="5457825"/>
          <p14:tracePt t="12476" x="3390900" y="5457825"/>
          <p14:tracePt t="12484" x="3390900" y="5467350"/>
          <p14:tracePt t="12493" x="3400425" y="5467350"/>
          <p14:tracePt t="12507" x="3409950" y="5467350"/>
          <p14:tracePt t="12515" x="3409950" y="5457825"/>
          <p14:tracePt t="12523" x="3409950" y="5438775"/>
          <p14:tracePt t="12531" x="3409950" y="5419725"/>
          <p14:tracePt t="12539" x="3390900" y="5381625"/>
          <p14:tracePt t="12547" x="3362325" y="5334000"/>
          <p14:tracePt t="12555" x="3333750" y="5276850"/>
          <p14:tracePt t="12563" x="3276600" y="5210175"/>
          <p14:tracePt t="12571" x="3228975" y="5143500"/>
          <p14:tracePt t="12579" x="3162300" y="5086350"/>
          <p14:tracePt t="12587" x="3086100" y="5029200"/>
          <p14:tracePt t="12595" x="3019425" y="4981575"/>
          <p14:tracePt t="12603" x="2962275" y="4953000"/>
          <p14:tracePt t="12612" x="2905125" y="4924425"/>
          <p14:tracePt t="12619" x="2847975" y="4924425"/>
          <p14:tracePt t="12628" x="2819400" y="4924425"/>
          <p14:tracePt t="12635" x="2790825" y="4924425"/>
          <p14:tracePt t="12645" x="2771775" y="4924425"/>
          <p14:tracePt t="12651" x="2752725" y="4924425"/>
          <p14:tracePt t="12661" x="2743200" y="4924425"/>
          <p14:tracePt t="12668" x="2733675" y="4943475"/>
          <p14:tracePt t="12677" x="2733675" y="4972050"/>
          <p14:tracePt t="12685" x="2733675" y="5000625"/>
          <p14:tracePt t="12693" x="2733675" y="5029200"/>
          <p14:tracePt t="12700" x="2752725" y="5067300"/>
          <p14:tracePt t="12710" x="2790825" y="5114925"/>
          <p14:tracePt t="12716" x="2838450" y="5172075"/>
          <p14:tracePt t="12726" x="2886075" y="5229225"/>
          <p14:tracePt t="12732" x="2933700" y="5286375"/>
          <p14:tracePt t="12743" x="3009900" y="5334000"/>
          <p14:tracePt t="12748" x="3086100" y="5391150"/>
          <p14:tracePt t="12760" x="3162300" y="5429250"/>
          <p14:tracePt t="12764" x="3238500" y="5476875"/>
          <p14:tracePt t="12776" x="3324225" y="5495925"/>
          <p14:tracePt t="12780" x="3352800" y="5505450"/>
          <p14:tracePt t="12793" x="3409950" y="5514975"/>
          <p14:tracePt t="12797" x="3457575" y="5514975"/>
          <p14:tracePt t="12810" x="3486150" y="5514975"/>
          <p14:tracePt t="12812" x="3514725" y="5514975"/>
          <p14:tracePt t="12827" x="3533775" y="5514975"/>
          <p14:tracePt t="12829" x="3543300" y="5505450"/>
          <p14:tracePt t="12843" x="3552825" y="5495925"/>
          <p14:tracePt t="12847" x="3562350" y="5457825"/>
          <p14:tracePt t="12860" x="3571875" y="5448300"/>
          <p14:tracePt t="12863" x="3571875" y="5400675"/>
          <p14:tracePt t="12877" x="3571875" y="5372100"/>
          <p14:tracePt t="12880" x="3571875" y="5334000"/>
          <p14:tracePt t="12893" x="3571875" y="5314950"/>
          <p14:tracePt t="12894" x="3571875" y="5238750"/>
          <p14:tracePt t="12901" x="3571875" y="5229225"/>
          <p14:tracePt t="12910" x="3571875" y="5200650"/>
          <p14:tracePt t="12918" x="3562350" y="5172075"/>
          <p14:tracePt t="12927" x="3552825" y="5143500"/>
          <p14:tracePt t="12933" x="3533775" y="5124450"/>
          <p14:tracePt t="12943" x="3524250" y="5114925"/>
          <p14:tracePt t="12949" x="3505200" y="5095875"/>
          <p14:tracePt t="12960" x="3486150" y="5095875"/>
          <p14:tracePt t="12965" x="3457575" y="5076825"/>
          <p14:tracePt t="12976" x="3438525" y="5076825"/>
          <p14:tracePt t="12981" x="3400425" y="5076825"/>
          <p14:tracePt t="12993" x="3362325" y="5076825"/>
          <p14:tracePt t="12997" x="3324225" y="5076825"/>
          <p14:tracePt t="13010" x="3295650" y="5086350"/>
          <p14:tracePt t="13013" x="3257550" y="5105400"/>
          <p14:tracePt t="13027" x="3209925" y="5133975"/>
          <p14:tracePt t="13030" x="3190875" y="5143500"/>
          <p14:tracePt t="13044" x="3152775" y="5181600"/>
          <p14:tracePt t="13047" x="3133725" y="5200650"/>
          <p14:tracePt t="13060" x="3105150" y="5229225"/>
          <p14:tracePt t="13064" x="3086100" y="5257800"/>
          <p14:tracePt t="13079" x="3076575" y="5286375"/>
          <p14:tracePt t="13086" x="3057525" y="5324475"/>
          <p14:tracePt t="13088" x="3057525" y="5372100"/>
          <p14:tracePt t="13099" x="3057525" y="5391150"/>
          <p14:tracePt t="13106" x="3057525" y="5448300"/>
          <p14:tracePt t="13114" x="3057525" y="5457825"/>
          <p14:tracePt t="13121" x="3057525" y="5486400"/>
          <p14:tracePt t="13128" x="3086100" y="5534025"/>
          <p14:tracePt t="13134" x="3133725" y="5562600"/>
          <p14:tracePt t="13145" x="3162300" y="5581650"/>
          <p14:tracePt t="13151" x="3219450" y="5600700"/>
          <p14:tracePt t="13162" x="3286125" y="5610225"/>
          <p14:tracePt t="13167" x="3352800" y="5619750"/>
          <p14:tracePt t="13177" x="3409950" y="5619750"/>
          <p14:tracePt t="13184" x="3486150" y="5619750"/>
          <p14:tracePt t="13195" x="3505200" y="5619750"/>
          <p14:tracePt t="13200" x="3543300" y="5619750"/>
          <p14:tracePt t="13211" x="3571875" y="5591175"/>
          <p14:tracePt t="13216" x="3609975" y="5572125"/>
          <p14:tracePt t="13227" x="3619500" y="5553075"/>
          <p14:tracePt t="13231" x="3629025" y="5524500"/>
          <p14:tracePt t="13244" x="3638550" y="5495925"/>
          <p14:tracePt t="13248" x="3638550" y="5448300"/>
          <p14:tracePt t="13260" x="3638550" y="5410200"/>
          <p14:tracePt t="13264" x="3629025" y="5391150"/>
          <p14:tracePt t="13277" x="3609975" y="5362575"/>
          <p14:tracePt t="13280" x="3562350" y="5314950"/>
          <p14:tracePt t="13294" x="3505200" y="5276850"/>
          <p14:tracePt t="13298" x="3448050" y="5238750"/>
          <p14:tracePt t="13310" x="3390900" y="5200650"/>
          <p14:tracePt t="13313" x="3314700" y="5172075"/>
          <p14:tracePt t="13327" x="3286125" y="5153025"/>
          <p14:tracePt t="13331" x="3228975" y="5133975"/>
          <p14:tracePt t="13344" x="3190875" y="5124450"/>
          <p14:tracePt t="13345" x="3152775" y="5114925"/>
          <p14:tracePt t="13352" x="3124200" y="5114925"/>
          <p14:tracePt t="13360" x="3095625" y="5114925"/>
          <p14:tracePt t="13367" x="3086100" y="5114925"/>
          <p14:tracePt t="13377" x="3076575" y="5114925"/>
          <p14:tracePt t="13691" x="3076575" y="5124450"/>
          <p14:tracePt t="13699" x="3076575" y="5133975"/>
          <p14:tracePt t="13708" x="3076575" y="5162550"/>
          <p14:tracePt t="13716" x="3076575" y="5191125"/>
          <p14:tracePt t="13724" x="3076575" y="5210175"/>
          <p14:tracePt t="13732" x="3076575" y="5238750"/>
          <p14:tracePt t="13740" x="3076575" y="5257800"/>
          <p14:tracePt t="13750" x="3076575" y="5276850"/>
          <p14:tracePt t="13756" x="3076575" y="5295900"/>
          <p14:tracePt t="13767" x="3086100" y="5305425"/>
          <p14:tracePt t="13773" x="3095625" y="5314950"/>
          <p14:tracePt t="13782" x="3105150" y="5314950"/>
          <p14:tracePt t="13789" x="3124200" y="5324475"/>
          <p14:tracePt t="13799" x="3133725" y="5334000"/>
          <p14:tracePt t="13806" x="3152775" y="5334000"/>
          <p14:tracePt t="13815" x="3162300" y="5343525"/>
          <p14:tracePt t="13822" x="3171825" y="5343525"/>
          <p14:tracePt t="13831" x="3190875" y="5343525"/>
          <p14:tracePt t="13838" x="3200400" y="5343525"/>
          <p14:tracePt t="13848" x="3209925" y="5343525"/>
          <p14:tracePt t="13860" x="3219450" y="5343525"/>
          <p14:tracePt t="13876" x="3228975" y="5343525"/>
          <p14:tracePt t="13941" x="3238500" y="5343525"/>
          <p14:tracePt t="13973" x="3248025" y="5343525"/>
          <p14:tracePt t="13982" x="3257550" y="5343525"/>
          <p14:tracePt t="13990" x="3267075" y="5334000"/>
          <p14:tracePt t="13999" x="3276600" y="5324475"/>
          <p14:tracePt t="14007" x="3276600" y="5314950"/>
          <p14:tracePt t="14019" x="3286125" y="5314950"/>
          <p14:tracePt t="14033" x="3295650" y="5305425"/>
          <p14:tracePt t="14034" x="3305175" y="5295900"/>
          <p14:tracePt t="14039" x="3314700" y="5276850"/>
          <p14:tracePt t="14071" x="3333750" y="5248275"/>
          <p14:tracePt t="14072" x="3343275" y="5238750"/>
          <p14:tracePt t="14096" x="3343275" y="5229225"/>
          <p14:tracePt t="14097" x="3352800" y="5210175"/>
          <p14:tracePt t="14110" x="3362325" y="5200650"/>
          <p14:tracePt t="14125" x="3362325" y="5191125"/>
          <p14:tracePt t="14351" x="3362325" y="5181600"/>
          <p14:tracePt t="14383" x="3362325" y="5172075"/>
          <p14:tracePt t="14415" x="3362325" y="5162550"/>
          <p14:tracePt t="14431" x="3352800" y="5162550"/>
          <p14:tracePt t="14439" x="3352800" y="5153025"/>
          <p14:tracePt t="14463" x="3343275" y="5153025"/>
          <p14:tracePt t="14471" x="3343275" y="5143500"/>
          <p14:tracePt t="14495" x="3343275" y="5133975"/>
          <p14:tracePt t="14511" x="3333750" y="5133975"/>
          <p14:tracePt t="14519" x="3333750" y="5124450"/>
          <p14:tracePt t="14528" x="3333750" y="5114925"/>
          <p14:tracePt t="14536" x="3324225" y="5114925"/>
          <p14:tracePt t="14544" x="3324225" y="5105400"/>
          <p14:tracePt t="14552" x="3314700" y="5095875"/>
          <p14:tracePt t="14560" x="3305175" y="5095875"/>
          <p14:tracePt t="14569" x="3305175" y="5076825"/>
          <p14:tracePt t="14584" x="3295650" y="5057775"/>
          <p14:tracePt t="14600" x="3286125" y="5048250"/>
          <p14:tracePt t="14610" x="3276600" y="5038725"/>
          <p14:tracePt t="14617" x="3257550" y="5029200"/>
          <p14:tracePt t="14626" x="3248025" y="5029200"/>
          <p14:tracePt t="14634" x="3228975" y="5019675"/>
          <p14:tracePt t="14642" x="3200400" y="5010150"/>
          <p14:tracePt t="14649" x="3171825" y="5000625"/>
          <p14:tracePt t="14659" x="3152775" y="5000625"/>
          <p14:tracePt t="14666" x="3124200" y="5000625"/>
          <p14:tracePt t="14674" x="3086100" y="5000625"/>
          <p14:tracePt t="14682" x="3057525" y="5000625"/>
          <p14:tracePt t="14689" x="3019425" y="5000625"/>
          <p14:tracePt t="14697" x="2981325" y="5000625"/>
          <p14:tracePt t="14704" x="2943225" y="5029200"/>
          <p14:tracePt t="14714" x="2905125" y="5067300"/>
          <p14:tracePt t="14721" x="2886075" y="5076825"/>
          <p14:tracePt t="14729" x="2857500" y="5105400"/>
          <p14:tracePt t="14737" x="2838450" y="5124450"/>
          <p14:tracePt t="14745" x="2809875" y="5143500"/>
          <p14:tracePt t="14753" x="2809875" y="5153025"/>
          <p14:tracePt t="14761" x="2800350" y="5162550"/>
          <p14:tracePt t="14769" x="2790825" y="5172075"/>
          <p14:tracePt t="14777" x="2781300" y="5191125"/>
          <p14:tracePt t="14785" x="2781300" y="5200650"/>
          <p14:tracePt t="14793" x="2781300" y="5210175"/>
          <p14:tracePt t="14801" x="2781300" y="5229225"/>
          <p14:tracePt t="14810" x="2781300" y="5248275"/>
          <p14:tracePt t="14817" x="2781300" y="5267325"/>
          <p14:tracePt t="14826" x="2781300" y="5286375"/>
          <p14:tracePt t="14833" x="2781300" y="5314950"/>
          <p14:tracePt t="14842" x="2781300" y="5324475"/>
          <p14:tracePt t="14849" x="2781300" y="5343525"/>
          <p14:tracePt t="14859" x="2790825" y="5362575"/>
          <p14:tracePt t="14866" x="2790825" y="5372100"/>
          <p14:tracePt t="14875" x="2800350" y="5381625"/>
          <p14:tracePt t="14882" x="2809875" y="5391150"/>
          <p14:tracePt t="14890" x="2819400" y="5400675"/>
          <p14:tracePt t="14898" x="2828925" y="5410200"/>
          <p14:tracePt t="14907" x="2838450" y="5419725"/>
          <p14:tracePt t="14914" x="2838450" y="5429250"/>
          <p14:tracePt t="14923" x="2847975" y="5429250"/>
          <p14:tracePt t="14930" x="2857500" y="5438775"/>
          <p14:tracePt t="14940" x="2867025" y="5438775"/>
          <p14:tracePt t="14946" x="2876550" y="5438775"/>
          <p14:tracePt t="14957" x="2895600" y="5448300"/>
          <p14:tracePt t="14961" x="2905125" y="5448300"/>
          <p14:tracePt t="14973" x="2914650" y="5448300"/>
          <p14:tracePt t="14977" x="2933700" y="5448300"/>
          <p14:tracePt t="14990" x="2943225" y="5448300"/>
          <p14:tracePt t="14993" x="2962275" y="5438775"/>
          <p14:tracePt t="15007" x="2981325" y="5429250"/>
          <p14:tracePt t="15010" x="3000375" y="5419725"/>
          <p14:tracePt t="15024" x="3019425" y="5410200"/>
          <p14:tracePt t="15027" x="3038475" y="5391150"/>
          <p14:tracePt t="15040" x="3048000" y="5381625"/>
          <p14:tracePt t="15044" x="3067050" y="5372100"/>
          <p14:tracePt t="15057" x="3086100" y="5362575"/>
          <p14:tracePt t="15061" x="3095625" y="5353050"/>
          <p14:tracePt t="15074" x="3105150" y="5343525"/>
          <p14:tracePt t="15077" x="3114675" y="5334000"/>
          <p14:tracePt t="15090" x="3124200" y="5324475"/>
          <p14:tracePt t="15094" x="3133725" y="5314950"/>
          <p14:tracePt t="15107" x="3143250" y="5305425"/>
          <p14:tracePt t="15108" x="3152775" y="5286375"/>
          <p14:tracePt t="15115" x="3152775" y="5276850"/>
          <p14:tracePt t="15124" x="3162300" y="5267325"/>
          <p14:tracePt t="15131" x="3162300" y="5248275"/>
          <p14:tracePt t="15140" x="3162300" y="5238750"/>
          <p14:tracePt t="15147" x="3162300" y="5219700"/>
          <p14:tracePt t="15157" x="3162300" y="5210175"/>
          <p14:tracePt t="15164" x="3162300" y="5200650"/>
          <p14:tracePt t="15174" x="3162300" y="5191125"/>
          <p14:tracePt t="15179" x="3162300" y="5181600"/>
          <p14:tracePt t="15191" x="3152775" y="5172075"/>
          <p14:tracePt t="15195" x="3152775" y="5162550"/>
          <p14:tracePt t="15207" x="3143250" y="5153025"/>
          <p14:tracePt t="15214" x="3133725" y="5153025"/>
          <p14:tracePt t="15224" x="3124200" y="5143500"/>
          <p14:tracePt t="15241" x="3114675" y="5133975"/>
          <p14:tracePt t="15257" x="3105150" y="5133975"/>
          <p14:tracePt t="15355" x="3114675" y="5133975"/>
          <p14:tracePt t="15371" x="3124200" y="5133975"/>
          <p14:tracePt t="15380" x="3143250" y="5143500"/>
          <p14:tracePt t="15387" x="3152775" y="5143500"/>
          <p14:tracePt t="15395" x="3162300" y="5143500"/>
          <p14:tracePt t="15404" x="3171825" y="5143500"/>
          <p14:tracePt t="15412" x="3190875" y="5143500"/>
          <p14:tracePt t="15419" x="3200400" y="5143500"/>
          <p14:tracePt t="15429" x="3209925" y="5143500"/>
          <p14:tracePt t="15436" x="3219450" y="5143500"/>
          <p14:tracePt t="15446" x="3228975" y="5143500"/>
          <p14:tracePt t="15459" x="3238500" y="5143500"/>
          <p14:tracePt t="15484" x="3248025" y="5143500"/>
          <p14:tracePt t="15524" x="3257550" y="5143500"/>
          <p14:tracePt t="15629" x="3257550" y="5133975"/>
          <p14:tracePt t="15637" x="3257550" y="5124450"/>
          <p14:tracePt t="15645" x="3257550" y="5114925"/>
          <p14:tracePt t="15653" x="3248025" y="5105400"/>
          <p14:tracePt t="15662" x="3238500" y="5095875"/>
          <p14:tracePt t="15669" x="3228975" y="5086350"/>
          <p14:tracePt t="15678" x="3228975" y="5076825"/>
          <p14:tracePt t="15685" x="3219450" y="5067300"/>
          <p14:tracePt t="15694" x="3209925" y="5067300"/>
          <p14:tracePt t="15701" x="3200400" y="5057775"/>
          <p14:tracePt t="15717" x="3190875" y="5057775"/>
          <p14:tracePt t="15725" x="3190875" y="5048250"/>
          <p14:tracePt t="15734" x="3181350" y="5048250"/>
          <p14:tracePt t="15749" x="3171825" y="5048250"/>
          <p14:tracePt t="15765" x="3162300" y="5048250"/>
          <p14:tracePt t="15773" x="3162300" y="5038725"/>
          <p14:tracePt t="15789" x="3152775" y="5038725"/>
          <p14:tracePt t="15813" x="3143250" y="5038725"/>
          <p14:tracePt t="15829" x="3133725" y="5038725"/>
          <p14:tracePt t="15838" x="3133725" y="5048250"/>
          <p14:tracePt t="15846" x="3124200" y="5057775"/>
          <p14:tracePt t="15854" x="3114675" y="5076825"/>
          <p14:tracePt t="15862" x="3105150" y="5095875"/>
          <p14:tracePt t="15870" x="3105150" y="5105400"/>
          <p14:tracePt t="15878" x="3095625" y="5124450"/>
          <p14:tracePt t="15886" x="3095625" y="5133975"/>
          <p14:tracePt t="15894" x="3095625" y="5153025"/>
          <p14:tracePt t="15902" x="3095625" y="5162550"/>
          <p14:tracePt t="15910" x="3095625" y="5181600"/>
          <p14:tracePt t="15918" x="3095625" y="5200650"/>
          <p14:tracePt t="15926" x="3095625" y="5210175"/>
          <p14:tracePt t="15934" x="3095625" y="5219700"/>
          <p14:tracePt t="15942" x="3095625" y="5229225"/>
          <p14:tracePt t="15950" x="3095625" y="5238750"/>
          <p14:tracePt t="15958" x="3095625" y="5248275"/>
          <p14:tracePt t="15966" x="3105150" y="5257800"/>
          <p14:tracePt t="15974" x="3105150" y="5267325"/>
          <p14:tracePt t="15990" x="3114675" y="5267325"/>
          <p14:tracePt t="15998" x="3114675" y="5276850"/>
          <p14:tracePt t="16015" x="3124200" y="5286375"/>
          <p14:tracePt t="16032" x="3133725" y="5286375"/>
          <p14:tracePt t="16048" x="3143250" y="5286375"/>
          <p14:tracePt t="16055" x="3143250" y="5295900"/>
          <p14:tracePt t="16063" x="3152775" y="5295900"/>
          <p14:tracePt t="16079" x="3162300" y="5295900"/>
          <p14:tracePt t="16095" x="3171825" y="5295900"/>
          <p14:tracePt t="16119" x="3181350" y="5295900"/>
          <p14:tracePt t="16143" x="3190875" y="5295900"/>
          <p14:tracePt t="16183" x="3190875" y="5286375"/>
          <p14:tracePt t="16191" x="3200400" y="5286375"/>
          <p14:tracePt t="16199" x="3200400" y="5276850"/>
          <p14:tracePt t="16208" x="3200400" y="5267325"/>
          <p14:tracePt t="16216" x="3200400" y="5248275"/>
          <p14:tracePt t="16223" x="3200400" y="5229225"/>
          <p14:tracePt t="16232" x="3200400" y="5219700"/>
          <p14:tracePt t="16240" x="3200400" y="5210175"/>
          <p14:tracePt t="16249" x="3200400" y="5191125"/>
          <p14:tracePt t="16255" x="3200400" y="5172075"/>
          <p14:tracePt t="16263" x="3200400" y="5162550"/>
          <p14:tracePt t="16272" x="3200400" y="5143500"/>
          <p14:tracePt t="16279" x="3181350" y="5124450"/>
          <p14:tracePt t="16288" x="3152775" y="5105400"/>
          <p14:tracePt t="16296" x="3124200" y="5086350"/>
          <p14:tracePt t="16304" x="3076575" y="5067300"/>
          <p14:tracePt t="16312" x="3028950" y="5048250"/>
          <p14:tracePt t="16320" x="2981325" y="5038725"/>
          <p14:tracePt t="16328" x="2962275" y="5038725"/>
          <p14:tracePt t="16336" x="2876550" y="5019675"/>
          <p14:tracePt t="16344" x="2857500" y="5019675"/>
          <p14:tracePt t="16352" x="2809875" y="5019675"/>
          <p14:tracePt t="16360" x="2771775" y="5019675"/>
          <p14:tracePt t="16368" x="2733675" y="5019675"/>
          <p14:tracePt t="16376" x="2714625" y="5019675"/>
          <p14:tracePt t="16384" x="2695575" y="5029200"/>
          <p14:tracePt t="16392" x="2676525" y="5029200"/>
          <p14:tracePt t="16400" x="2657475" y="5048250"/>
          <p14:tracePt t="16408" x="2647950" y="5057775"/>
          <p14:tracePt t="16417" x="2638425" y="5076825"/>
          <p14:tracePt t="16424" x="2638425" y="5086350"/>
          <p14:tracePt t="16433" x="2628900" y="5105400"/>
          <p14:tracePt t="16441" x="2628900" y="5124450"/>
          <p14:tracePt t="16450" x="2628900" y="5153025"/>
          <p14:tracePt t="16457" x="2628900" y="5172075"/>
          <p14:tracePt t="16466" x="2628900" y="5200650"/>
          <p14:tracePt t="16473" x="2628900" y="5229225"/>
          <p14:tracePt t="16482" x="2628900" y="5257800"/>
          <p14:tracePt t="16489" x="2628900" y="5276850"/>
          <p14:tracePt t="16498" x="2647950" y="5305425"/>
          <p14:tracePt t="16504" x="2667000" y="5324475"/>
          <p14:tracePt t="16515" x="2686050" y="5353050"/>
          <p14:tracePt t="16520" x="2705100" y="5362575"/>
          <p14:tracePt t="16532" x="2724150" y="5372100"/>
          <p14:tracePt t="16537" x="2743200" y="5381625"/>
          <p14:tracePt t="16548" x="2762250" y="5391150"/>
          <p14:tracePt t="16553" x="2781300" y="5391150"/>
          <p14:tracePt t="16565" x="2800350" y="5400675"/>
          <p14:tracePt t="16569" x="2819400" y="5400675"/>
          <p14:tracePt t="16582" x="2847975" y="5400675"/>
          <p14:tracePt t="16585" x="2886075" y="5400675"/>
          <p14:tracePt t="16598" x="2924175" y="5400675"/>
          <p14:tracePt t="16601" x="2952750" y="5381625"/>
          <p14:tracePt t="16615" x="2990850" y="5362575"/>
          <p14:tracePt t="16618" x="3028950" y="5343525"/>
          <p14:tracePt t="16632" x="3048000" y="5324475"/>
          <p14:tracePt t="16635" x="3086100" y="5305425"/>
          <p14:tracePt t="16649" x="3105150" y="5276850"/>
          <p14:tracePt t="16652" x="3124200" y="5257800"/>
          <p14:tracePt t="16665" x="3133725" y="5248275"/>
          <p14:tracePt t="16669" x="3143250" y="5238750"/>
          <p14:tracePt t="16682" x="3143250" y="5219700"/>
          <p14:tracePt t="16699" x="3143250" y="5210175"/>
          <p14:tracePt t="16700" x="3143250" y="5191125"/>
          <p14:tracePt t="16713" x="3143250" y="5181600"/>
          <p14:tracePt t="16722" x="3133725" y="5162550"/>
          <p14:tracePt t="16729" x="3105150" y="5153025"/>
          <p14:tracePt t="16739" x="3076575" y="5143500"/>
          <p14:tracePt t="16746" x="3057525" y="5133975"/>
          <p14:tracePt t="16755" x="3038475" y="5133975"/>
          <p14:tracePt t="16762" x="3000375" y="5124450"/>
          <p14:tracePt t="16770" x="2962275" y="5124450"/>
          <p14:tracePt t="16778" x="2933700" y="5124450"/>
          <p14:tracePt t="16786" x="2905125" y="5124450"/>
          <p14:tracePt t="16794" x="2886075" y="5124450"/>
          <p14:tracePt t="16801" x="2867025" y="5124450"/>
          <p14:tracePt t="16810" x="2857500" y="5124450"/>
          <p14:tracePt t="16818" x="2838450" y="5124450"/>
          <p14:tracePt t="16826" x="2838450" y="5133975"/>
          <p14:tracePt t="16834" x="2828925" y="5143500"/>
          <p14:tracePt t="16842" x="2828925" y="5162550"/>
          <p14:tracePt t="16850" x="2828925" y="5172075"/>
          <p14:tracePt t="16858" x="2828925" y="5181600"/>
          <p14:tracePt t="16867" x="2828925" y="5200650"/>
          <p14:tracePt t="16874" x="2828925" y="5210175"/>
          <p14:tracePt t="16883" x="2828925" y="5229225"/>
          <p14:tracePt t="16890" x="2828925" y="5248275"/>
          <p14:tracePt t="16900" x="2838450" y="5267325"/>
          <p14:tracePt t="16907" x="2857500" y="5286375"/>
          <p14:tracePt t="16916" x="2876550" y="5305425"/>
          <p14:tracePt t="16923" x="2895600" y="5324475"/>
          <p14:tracePt t="16932" x="2952750" y="5353050"/>
          <p14:tracePt t="16939" x="2971800" y="5353050"/>
          <p14:tracePt t="16948" x="2990850" y="5362575"/>
          <p14:tracePt t="16955" x="3057525" y="5362575"/>
          <p14:tracePt t="16965" x="3067050" y="5362575"/>
          <p14:tracePt t="16971" x="3095625" y="5362575"/>
          <p14:tracePt t="16982" x="3152775" y="5362575"/>
          <p14:tracePt t="16987" x="3171825" y="5362575"/>
          <p14:tracePt t="16998" x="3190875" y="5343525"/>
          <p14:tracePt t="17002" x="3219450" y="5324475"/>
          <p14:tracePt t="17015" x="3238500" y="5305425"/>
          <p14:tracePt t="17019" x="3248025" y="5286375"/>
          <p14:tracePt t="17037" x="3276600" y="5238750"/>
          <p14:tracePt t="17044" x="3286125" y="5219700"/>
          <p14:tracePt t="17051" x="3286125" y="5200650"/>
          <p14:tracePt t="17059" x="3286125" y="5172075"/>
          <p14:tracePt t="17067" x="3286125" y="5153025"/>
          <p14:tracePt t="17075" x="3286125" y="5133975"/>
          <p14:tracePt t="17084" x="3286125" y="5114925"/>
          <p14:tracePt t="17091" x="3267075" y="5095875"/>
          <p14:tracePt t="17100" x="3248025" y="5086350"/>
          <p14:tracePt t="17107" x="3200400" y="5067300"/>
          <p14:tracePt t="17117" x="3181350" y="5067300"/>
          <p14:tracePt t="17123" x="3143250" y="5067300"/>
          <p14:tracePt t="17133" x="3114675" y="5067300"/>
          <p14:tracePt t="17140" x="3086100" y="5067300"/>
          <p14:tracePt t="17149" x="3057525" y="5067300"/>
          <p14:tracePt t="17156" x="3028950" y="5067300"/>
          <p14:tracePt t="17165" x="3009900" y="5076825"/>
          <p14:tracePt t="17173" x="2990850" y="5076825"/>
          <p14:tracePt t="17181" x="2971800" y="5095875"/>
          <p14:tracePt t="17188" x="2971800" y="5114925"/>
          <p14:tracePt t="17198" x="2962275" y="5133975"/>
          <p14:tracePt t="17204" x="2952750" y="5153025"/>
          <p14:tracePt t="17215" x="2952750" y="5172075"/>
          <p14:tracePt t="17220" x="2952750" y="5191125"/>
          <p14:tracePt t="17232" x="2952750" y="5210175"/>
          <p14:tracePt t="17236" x="2952750" y="5229225"/>
          <p14:tracePt t="17249" x="2952750" y="5248275"/>
          <p14:tracePt t="17252" x="2952750" y="5267325"/>
          <p14:tracePt t="17265" x="2962275" y="5286375"/>
          <p14:tracePt t="17269" x="2971800" y="5305425"/>
          <p14:tracePt t="17282" x="2990850" y="5314950"/>
          <p14:tracePt t="17285" x="3009900" y="5334000"/>
          <p14:tracePt t="17298" x="3038475" y="5343525"/>
          <p14:tracePt t="17302" x="3067050" y="5353050"/>
          <p14:tracePt t="17315" x="3086100" y="5362575"/>
          <p14:tracePt t="17319" x="3114675" y="5362575"/>
          <p14:tracePt t="17332" x="3133725" y="5372100"/>
          <p14:tracePt t="17335" x="3152775" y="5372100"/>
          <p14:tracePt t="17349" x="3171825" y="5372100"/>
          <p14:tracePt t="17351" x="3181350" y="5372100"/>
          <p14:tracePt t="17365" x="3200400" y="5372100"/>
          <p14:tracePt t="17366" x="3209925" y="5372100"/>
          <p14:tracePt t="17373" x="3219450" y="5362575"/>
          <p14:tracePt t="17383" x="3228975" y="5362575"/>
          <p14:tracePt t="17389" x="3238500" y="5353050"/>
          <p14:tracePt t="17398" x="3248025" y="5343525"/>
          <p14:tracePt t="17405" x="3257550" y="5343525"/>
          <p14:tracePt t="17429" x="3257550" y="5334000"/>
          <p14:tracePt t="17437" x="3267075" y="5334000"/>
          <p14:tracePt t="17919" x="3276600" y="5334000"/>
          <p14:tracePt t="17943" x="3286125" y="5324475"/>
          <p14:tracePt t="18040" x="3295650" y="5324475"/>
          <p14:tracePt t="18104" x="3295650" y="5314950"/>
          <p14:tracePt t="18168" x="3295650" y="5295900"/>
          <p14:tracePt t="18179" x="3295650" y="5286375"/>
          <p14:tracePt t="18184" x="3295650" y="5276850"/>
          <p14:tracePt t="18194" x="3295650" y="5257800"/>
          <p14:tracePt t="18200" x="3295650" y="5219700"/>
          <p14:tracePt t="18210" x="3295650" y="5191125"/>
          <p14:tracePt t="18216" x="3295650" y="5172075"/>
          <p14:tracePt t="18224" x="3286125" y="5153025"/>
          <p14:tracePt t="18232" x="3267075" y="5133975"/>
          <p14:tracePt t="18240" x="3248025" y="5114925"/>
          <p14:tracePt t="18249" x="3219450" y="5095875"/>
          <p14:tracePt t="18256" x="3190875" y="5076825"/>
          <p14:tracePt t="18266" x="3152775" y="5076825"/>
          <p14:tracePt t="18273" x="3114675" y="5076825"/>
          <p14:tracePt t="18282" x="3076575" y="5076825"/>
          <p14:tracePt t="18289" x="3057525" y="5076825"/>
          <p14:tracePt t="18298" x="3038475" y="5095875"/>
          <p14:tracePt t="18305" x="3000375" y="5114925"/>
          <p14:tracePt t="18312" x="2981325" y="5143500"/>
          <p14:tracePt t="18321" x="2962275" y="5162550"/>
          <p14:tracePt t="18329" x="2943225" y="5181600"/>
          <p14:tracePt t="18338" x="2933700" y="5200650"/>
          <p14:tracePt t="18345" x="2933700" y="5219700"/>
          <p14:tracePt t="18353" x="2924175" y="5229225"/>
          <p14:tracePt t="18361" x="2924175" y="5238750"/>
          <p14:tracePt t="18369" x="2924175" y="5248275"/>
          <p14:tracePt t="18377" x="2924175" y="5257800"/>
          <p14:tracePt t="18385" x="2924175" y="5267325"/>
          <p14:tracePt t="18393" x="2933700" y="5267325"/>
          <p14:tracePt t="18401" x="2943225" y="5276850"/>
          <p14:tracePt t="18409" x="2952750" y="5276850"/>
          <p14:tracePt t="18417" x="2962275" y="5276850"/>
          <p14:tracePt t="18425" x="2971800" y="5276850"/>
          <p14:tracePt t="18433" x="2981325" y="5276850"/>
          <p14:tracePt t="18441" x="2990850" y="5276850"/>
          <p14:tracePt t="18449" x="3000375" y="5276850"/>
          <p14:tracePt t="18457" x="3009900" y="5276850"/>
          <p14:tracePt t="18466" x="3019425" y="5276850"/>
          <p14:tracePt t="19313" x="3028950" y="5276850"/>
          <p14:tracePt t="19346" x="3038475" y="5276850"/>
          <p14:tracePt t="19410" x="3038475" y="5267325"/>
          <p14:tracePt t="19417" x="3028950" y="5267325"/>
          <p14:tracePt t="19426" x="3019425" y="5257800"/>
          <p14:tracePt t="19434" x="3009900" y="5257800"/>
          <p14:tracePt t="19450" x="2990850" y="5248275"/>
          <p14:tracePt t="19466" x="2981325" y="5238750"/>
          <p14:tracePt t="19482" x="2971800" y="5238750"/>
          <p14:tracePt t="19796" x="2981325" y="5238750"/>
          <p14:tracePt t="19852" x="2990850" y="5238750"/>
          <p14:tracePt t="19899" x="3000375" y="5238750"/>
          <p14:tracePt t="19924" x="3009900" y="5238750"/>
          <p14:tracePt t="19956" x="3019425" y="5238750"/>
          <p14:tracePt t="19964" x="3028950" y="5238750"/>
          <p14:tracePt t="19980" x="3038475" y="5238750"/>
          <p14:tracePt t="19988" x="3048000" y="5238750"/>
          <p14:tracePt t="19997" x="3057525" y="5238750"/>
          <p14:tracePt t="20004" x="3067050" y="5238750"/>
          <p14:tracePt t="20013" x="3086100" y="5238750"/>
          <p14:tracePt t="20020" x="3105150" y="5238750"/>
          <p14:tracePt t="20028" x="3124200" y="5238750"/>
          <p14:tracePt t="20036" x="3133725" y="5238750"/>
          <p14:tracePt t="20045" x="3152775" y="5238750"/>
          <p14:tracePt t="20052" x="3171825" y="5238750"/>
          <p14:tracePt t="20061" x="3181350" y="5238750"/>
          <p14:tracePt t="20069" x="3200400" y="5238750"/>
          <p14:tracePt t="20077" x="3209925" y="5248275"/>
          <p14:tracePt t="20085" x="3219450" y="5248275"/>
          <p14:tracePt t="20093" x="3238500" y="5248275"/>
          <p14:tracePt t="20102" x="3238500" y="5257800"/>
          <p14:tracePt t="20109" x="3257550" y="5257800"/>
          <p14:tracePt t="20119" x="3267075" y="5257800"/>
          <p14:tracePt t="20125" x="3286125" y="5267325"/>
          <p14:tracePt t="20133" x="3305175" y="5267325"/>
          <p14:tracePt t="20141" x="3324225" y="5267325"/>
          <p14:tracePt t="20150" x="3343275" y="5276850"/>
          <p14:tracePt t="20158" x="3371850" y="5276850"/>
          <p14:tracePt t="20167" x="3400425" y="5276850"/>
          <p14:tracePt t="20173" x="3429000" y="5286375"/>
          <p14:tracePt t="20183" x="3467100" y="5286375"/>
          <p14:tracePt t="20189" x="3495675" y="5295900"/>
          <p14:tracePt t="20200" x="3514725" y="5295900"/>
          <p14:tracePt t="20205" x="3543300" y="5295900"/>
          <p14:tracePt t="20217" x="3571875" y="5295900"/>
          <p14:tracePt t="20221" x="3590925" y="5295900"/>
          <p14:tracePt t="20233" x="3619500" y="5295900"/>
          <p14:tracePt t="20237" x="3638550" y="5295900"/>
          <p14:tracePt t="20250" x="3648075" y="5295900"/>
          <p14:tracePt t="20253" x="3676650" y="5295900"/>
          <p14:tracePt t="20267" x="3686175" y="5295900"/>
          <p14:tracePt t="20270" x="3714750" y="5295900"/>
          <p14:tracePt t="20284" x="3733800" y="5295900"/>
          <p14:tracePt t="20287" x="3743325" y="5295900"/>
          <p14:tracePt t="20301" x="3762375" y="5295900"/>
          <p14:tracePt t="20304" x="3781425" y="5295900"/>
          <p14:tracePt t="20317" x="3810000" y="5295900"/>
          <p14:tracePt t="20320" x="3829050" y="5295900"/>
          <p14:tracePt t="20334" x="3848100" y="5295900"/>
          <p14:tracePt t="20337" x="3867150" y="5295900"/>
          <p14:tracePt t="20350" x="3876675" y="5295900"/>
          <p14:tracePt t="20353" x="3895725" y="5295900"/>
          <p14:tracePt t="20367" x="3905250" y="5295900"/>
          <p14:tracePt t="20368" x="3924300" y="5295900"/>
          <p14:tracePt t="20375" x="3943350" y="5295900"/>
          <p14:tracePt t="20383" x="3952875" y="5295900"/>
          <p14:tracePt t="20391" x="3962400" y="5295900"/>
          <p14:tracePt t="20400" x="3971925" y="5295900"/>
          <p14:tracePt t="20407" x="3990975" y="5295900"/>
          <p14:tracePt t="20422" x="4010025" y="5295900"/>
          <p14:tracePt t="20438" x="4029075" y="5295900"/>
          <p14:tracePt t="20454" x="4038600" y="5295900"/>
          <p14:tracePt t="20467" x="4048125" y="5295900"/>
          <p14:tracePt t="20470" x="4048125" y="5286375"/>
          <p14:tracePt t="20484" x="4057650" y="5286375"/>
          <p14:tracePt t="20487" x="4067175" y="5286375"/>
          <p14:tracePt t="20503" x="4076700" y="5286375"/>
          <p14:tracePt t="20520" x="4086225" y="5286375"/>
          <p14:tracePt t="20536" x="4095750" y="5286375"/>
          <p14:tracePt t="20551" x="4105275" y="5286375"/>
          <p14:tracePt t="20554" x="4114800" y="5276850"/>
          <p14:tracePt t="20567" x="4124325" y="5276850"/>
          <p14:tracePt t="20584" x="4133850" y="5276850"/>
          <p14:tracePt t="20587" x="4143375" y="5276850"/>
          <p14:tracePt t="20600" x="4152900" y="5267325"/>
          <p14:tracePt t="20601" x="4162425" y="5267325"/>
          <p14:tracePt t="20607" x="4171950" y="5267325"/>
          <p14:tracePt t="20617" x="4181475" y="5267325"/>
          <p14:tracePt t="20632" x="4200525" y="5267325"/>
          <p14:tracePt t="20639" x="4210050" y="5267325"/>
          <p14:tracePt t="20651" x="4219575" y="5267325"/>
          <p14:tracePt t="20655" x="4229100" y="5257800"/>
          <p14:tracePt t="20664" x="4238625" y="5257800"/>
          <p14:tracePt t="20671" x="4248150" y="5257800"/>
          <p14:tracePt t="20679" x="4257675" y="5257800"/>
          <p14:tracePt t="20687" x="4267200" y="5248275"/>
          <p14:tracePt t="20712" x="4276725" y="5248275"/>
          <p14:tracePt t="20728" x="4286250" y="5248275"/>
          <p14:tracePt t="20735" x="4295775" y="5248275"/>
          <p14:tracePt t="20743" x="4295775" y="5238750"/>
          <p14:tracePt t="20751" x="4305300" y="5238750"/>
          <p14:tracePt t="20760" x="4314825" y="5238750"/>
          <p14:tracePt t="20768" x="4333875" y="5238750"/>
          <p14:tracePt t="20776" x="4343400" y="5238750"/>
          <p14:tracePt t="20785" x="4352925" y="5229225"/>
          <p14:tracePt t="20792" x="4362450" y="5229225"/>
          <p14:tracePt t="20801" x="4381500" y="5229225"/>
          <p14:tracePt t="20809" x="4391025" y="5229225"/>
          <p14:tracePt t="20817" x="4400550" y="5219700"/>
          <p14:tracePt t="20824" x="4410075" y="5219700"/>
          <p14:tracePt t="20832" x="4429125" y="5219700"/>
          <p14:tracePt t="20841" x="4448175" y="5219700"/>
          <p14:tracePt t="20848" x="4457700" y="5219700"/>
          <p14:tracePt t="20856" x="4467225" y="5219700"/>
          <p14:tracePt t="20868" x="4486275" y="5210175"/>
          <p14:tracePt t="20872" x="4505325" y="5210175"/>
          <p14:tracePt t="20881" x="4524375" y="5200650"/>
          <p14:tracePt t="20888" x="4543425" y="5200650"/>
          <p14:tracePt t="20896" x="4562475" y="5191125"/>
          <p14:tracePt t="20904" x="4581525" y="5191125"/>
          <p14:tracePt t="20912" x="4591050" y="5181600"/>
          <p14:tracePt t="20920" x="4600575" y="5172075"/>
          <p14:tracePt t="20928" x="4619625" y="5172075"/>
          <p14:tracePt t="20936" x="4629150" y="5162550"/>
          <p14:tracePt t="20944" x="4638675" y="5162550"/>
          <p14:tracePt t="20952" x="4648200" y="5162550"/>
          <p14:tracePt t="20960" x="4657725" y="5162550"/>
          <p14:tracePt t="20969" x="4667250" y="5153025"/>
          <p14:tracePt t="20976" x="4676775" y="5153025"/>
          <p14:tracePt t="20986" x="4686300" y="5143500"/>
          <p14:tracePt t="20993" x="4695825" y="5143500"/>
          <p14:tracePt t="21002" x="4705350" y="5143500"/>
          <p14:tracePt t="21009" x="4714875" y="5133975"/>
          <p14:tracePt t="21019" x="4724400" y="5133975"/>
          <p14:tracePt t="21026" x="4733925" y="5133975"/>
          <p14:tracePt t="21041" x="4743450" y="5124450"/>
          <p14:tracePt t="21049" x="4752975" y="5124450"/>
          <p14:tracePt t="21058" x="4762500" y="5124450"/>
          <p14:tracePt t="21065" x="4781550" y="5105400"/>
          <p14:tracePt t="21523" x="4791075" y="5105400"/>
          <p14:tracePt t="21531" x="4800600" y="5105400"/>
          <p14:tracePt t="21540" x="4810125" y="5105400"/>
          <p14:tracePt t="21547" x="4819650" y="5105400"/>
          <p14:tracePt t="21555" x="4838700" y="5105400"/>
          <p14:tracePt t="21563" x="4848225" y="5105400"/>
          <p14:tracePt t="21571" x="4857750" y="5105400"/>
          <p14:tracePt t="21580" x="4867275" y="5105400"/>
          <p14:tracePt t="21588" x="4886325" y="5105400"/>
          <p14:tracePt t="21596" x="4895850" y="5105400"/>
          <p14:tracePt t="21605" x="4905375" y="5105400"/>
          <p14:tracePt t="21612" x="4914900" y="5105400"/>
          <p14:tracePt t="21621" x="4933950" y="5105400"/>
          <p14:tracePt t="21628" x="4943475" y="5105400"/>
          <p14:tracePt t="21635" x="4953000" y="5105400"/>
          <p14:tracePt t="21643" x="4962525" y="5105400"/>
          <p14:tracePt t="21654" x="4972050" y="5105400"/>
          <p14:tracePt t="21660" x="4981575" y="5105400"/>
          <p14:tracePt t="21667" x="4991100" y="5105400"/>
          <p14:tracePt t="21676" x="5000625" y="5105400"/>
          <p14:tracePt t="21684" x="5010150" y="5105400"/>
          <p14:tracePt t="21692" x="5019675" y="5105400"/>
          <p14:tracePt t="21708" x="5038725" y="5105400"/>
          <p14:tracePt t="21716" x="5048250" y="5105400"/>
          <p14:tracePt t="21724" x="5057775" y="5105400"/>
          <p14:tracePt t="21732" x="5067300" y="5105400"/>
          <p14:tracePt t="21740" x="5086350" y="5105400"/>
          <p14:tracePt t="21748" x="5105400" y="5105400"/>
          <p14:tracePt t="21756" x="5114925" y="5105400"/>
          <p14:tracePt t="21764" x="5133975" y="5105400"/>
          <p14:tracePt t="21772" x="5153025" y="5105400"/>
          <p14:tracePt t="21780" x="5172075" y="5105400"/>
          <p14:tracePt t="21788" x="5191125" y="5105400"/>
          <p14:tracePt t="21796" x="5210175" y="5105400"/>
          <p14:tracePt t="21805" x="5229225" y="5105400"/>
          <p14:tracePt t="21812" x="5248275" y="5105400"/>
          <p14:tracePt t="21821" x="5276850" y="5105400"/>
          <p14:tracePt t="21828" x="5305425" y="5105400"/>
          <p14:tracePt t="21838" x="5324475" y="5105400"/>
          <p14:tracePt t="21845" x="5343525" y="5105400"/>
          <p14:tracePt t="21852" x="5362575" y="5095875"/>
          <p14:tracePt t="21862" x="5381625" y="5095875"/>
          <p14:tracePt t="21868" x="5400675" y="5095875"/>
          <p14:tracePt t="21877" x="5419725" y="5086350"/>
          <p14:tracePt t="21888" x="5438775" y="5086350"/>
          <p14:tracePt t="21893" x="5457825" y="5076825"/>
          <p14:tracePt t="21901" x="5476875" y="5076825"/>
          <p14:tracePt t="21909" x="5505450" y="5067300"/>
          <p14:tracePt t="21917" x="5534025" y="5067300"/>
          <p14:tracePt t="21925" x="5553075" y="5057775"/>
          <p14:tracePt t="21933" x="5572125" y="5057775"/>
          <p14:tracePt t="21941" x="5591175" y="5057775"/>
          <p14:tracePt t="21949" x="5610225" y="5048250"/>
          <p14:tracePt t="21957" x="5629275" y="5048250"/>
          <p14:tracePt t="21965" x="5638800" y="5048250"/>
          <p14:tracePt t="21973" x="5648325" y="5048250"/>
          <p14:tracePt t="21981" x="5667375" y="5048250"/>
          <p14:tracePt t="21989" x="5676900" y="5038725"/>
          <p14:tracePt t="21997" x="5686425" y="5038725"/>
          <p14:tracePt t="22006" x="5695950" y="5038725"/>
          <p14:tracePt t="22013" x="5705475" y="5038725"/>
          <p14:tracePt t="22022" x="5724525" y="5029200"/>
          <p14:tracePt t="22030" x="5743575" y="5029200"/>
          <p14:tracePt t="22039" x="5753100" y="5029200"/>
          <p14:tracePt t="22045" x="5772150" y="5029200"/>
          <p14:tracePt t="22055" x="5791200" y="5019675"/>
          <p14:tracePt t="22062" x="5810250" y="5019675"/>
          <p14:tracePt t="22071" x="5829300" y="5019675"/>
          <p14:tracePt t="22078" x="5848350" y="5010150"/>
          <p14:tracePt t="22087" x="5867400" y="5010150"/>
          <p14:tracePt t="22094" x="5876925" y="5010150"/>
          <p14:tracePt t="22104" x="5905500" y="5000625"/>
          <p14:tracePt t="22110" x="5915025" y="5000625"/>
          <p14:tracePt t="22120" x="5934075" y="5000625"/>
          <p14:tracePt t="22126" x="5953125" y="4991100"/>
          <p14:tracePt t="22137" x="5962650" y="4991100"/>
          <p14:tracePt t="22141" x="5972175" y="4991100"/>
          <p14:tracePt t="22154" x="5991225" y="4991100"/>
          <p14:tracePt t="22158" x="6000750" y="4991100"/>
          <p14:tracePt t="22171" x="6010275" y="4991100"/>
          <p14:tracePt t="22174" x="6019800" y="4991100"/>
          <p14:tracePt t="22187" x="6038850" y="4981575"/>
          <p14:tracePt t="22204" x="6057900" y="4981575"/>
          <p14:tracePt t="22221" x="6076950" y="4981575"/>
          <p14:tracePt t="22238" x="6096000" y="4981575"/>
          <p14:tracePt t="22254" x="6105525" y="4981575"/>
          <p14:tracePt t="22257" x="6115050" y="4981575"/>
          <p14:tracePt t="22271" x="6124575" y="4981575"/>
          <p14:tracePt t="22274" x="6134100" y="4981575"/>
          <p14:tracePt t="22287" x="6143625" y="4981575"/>
          <p14:tracePt t="22288" x="6153150" y="4981575"/>
          <p14:tracePt t="22295" x="6162675" y="4981575"/>
          <p14:tracePt t="22303" x="6172200" y="4981575"/>
          <p14:tracePt t="22311" x="6181725" y="4981575"/>
          <p14:tracePt t="22320" x="6191250" y="4981575"/>
          <p14:tracePt t="22327" x="6200775" y="4981575"/>
          <p14:tracePt t="22337" x="6210300" y="4981575"/>
          <p14:tracePt t="22342" x="6219825" y="4981575"/>
          <p14:tracePt t="22354" x="6229350" y="4972050"/>
          <p14:tracePt t="22358" x="6248400" y="4972050"/>
          <p14:tracePt t="22370" x="6257925" y="4972050"/>
          <p14:tracePt t="22375" x="6276975" y="4972050"/>
          <p14:tracePt t="22387" x="6286500" y="4962525"/>
          <p14:tracePt t="22390" x="6296025" y="4962525"/>
          <p14:tracePt t="22404" x="6315075" y="4962525"/>
          <p14:tracePt t="22407" x="6334125" y="4953000"/>
          <p14:tracePt t="22420" x="6343650" y="4953000"/>
          <p14:tracePt t="22424" x="6353175" y="4943475"/>
          <p14:tracePt t="22437" x="6362700" y="4943475"/>
          <p14:tracePt t="22440" x="6372225" y="4943475"/>
          <p14:tracePt t="22454" x="6381750" y="4933950"/>
          <p14:tracePt t="22457" x="6391275" y="4933950"/>
          <p14:tracePt t="22471" x="6400800" y="4924425"/>
          <p14:tracePt t="22474" x="6410325" y="4924425"/>
          <p14:tracePt t="22488" x="6419850" y="4924425"/>
          <p14:tracePt t="22490" x="6429375" y="4914900"/>
          <p14:tracePt t="22504" x="6438900" y="4914900"/>
          <p14:tracePt t="22507" x="6448425" y="4905375"/>
          <p14:tracePt t="22520" x="6457950" y="4895850"/>
          <p14:tracePt t="22521" x="6477000" y="4895850"/>
          <p14:tracePt t="22528" x="6486525" y="4886325"/>
          <p14:tracePt t="22537" x="6505575" y="4876800"/>
          <p14:tracePt t="22544" x="6524625" y="4867275"/>
          <p14:tracePt t="22553" x="6534150" y="4867275"/>
          <p14:tracePt t="22560" x="6553200" y="4857750"/>
          <p14:tracePt t="22571" x="6572250" y="4848225"/>
          <p14:tracePt t="22575" x="6591300" y="4838700"/>
          <p14:tracePt t="22587" x="6610350" y="4829175"/>
          <p14:tracePt t="22591" x="6619875" y="4819650"/>
          <p14:tracePt t="22604" x="6638925" y="4810125"/>
          <p14:tracePt t="22607" x="6657975" y="4800600"/>
          <p14:tracePt t="22620" x="6677025" y="4791075"/>
          <p14:tracePt t="22624" x="6696075" y="4781550"/>
          <p14:tracePt t="22637" x="6715125" y="4762500"/>
          <p14:tracePt t="22640" x="6724650" y="4743450"/>
          <p14:tracePt t="22654" x="6743700" y="4733925"/>
          <p14:tracePt t="22657" x="6753225" y="4724400"/>
          <p14:tracePt t="22670" x="6772275" y="4705350"/>
          <p14:tracePt t="22674" x="6772275" y="4695825"/>
          <p14:tracePt t="22688" x="6781800" y="4695825"/>
          <p14:tracePt t="22690" x="6791325" y="4686300"/>
          <p14:tracePt t="22704" x="6791325" y="4676775"/>
          <p14:tracePt t="22707" x="6800850" y="4676775"/>
          <p14:tracePt t="22721" x="6800850" y="4667250"/>
          <p14:tracePt t="22724" x="6810375" y="4667250"/>
          <p14:tracePt t="22738" x="6810375" y="4657725"/>
          <p14:tracePt t="22740" x="6819900" y="4657725"/>
          <p14:tracePt t="22755" x="6829425" y="4648200"/>
          <p14:tracePt t="22849" x="6838950" y="4648200"/>
          <p14:tracePt t="22929" x="6838950" y="4638675"/>
          <p14:tracePt t="23130" x="6829425" y="4638675"/>
          <p14:tracePt t="23138" x="6819900" y="4648200"/>
          <p14:tracePt t="23147" x="6791325" y="4667250"/>
          <p14:tracePt t="23158" x="6762750" y="4686300"/>
          <p14:tracePt t="23162" x="6724650" y="4714875"/>
          <p14:tracePt t="23170" x="6677025" y="4743450"/>
          <p14:tracePt t="23178" x="6610350" y="4781550"/>
          <p14:tracePt t="23187" x="6553200" y="4819650"/>
          <p14:tracePt t="23194" x="6486525" y="4848225"/>
          <p14:tracePt t="23202" x="6429375" y="4876800"/>
          <p14:tracePt t="23212" x="6372225" y="4905375"/>
          <p14:tracePt t="23219" x="6353175" y="4914900"/>
          <p14:tracePt t="23228" x="6267450" y="4943475"/>
          <p14:tracePt t="23234" x="6238875" y="4962525"/>
          <p14:tracePt t="23244" x="6162675" y="4981575"/>
          <p14:tracePt t="23250" x="6105525" y="5000625"/>
          <p14:tracePt t="23259" x="6038850" y="5019675"/>
          <p14:tracePt t="23267" x="5962650" y="5048250"/>
          <p14:tracePt t="23275" x="5895975" y="5057775"/>
          <p14:tracePt t="23283" x="5857875" y="5067300"/>
          <p14:tracePt t="23291" x="5800725" y="5086350"/>
          <p14:tracePt t="23300" x="5753100" y="5095875"/>
          <p14:tracePt t="23307" x="5715000" y="5105400"/>
          <p14:tracePt t="23315" x="5695950" y="5105400"/>
          <p14:tracePt t="23323" x="5676900" y="5114925"/>
          <p14:tracePt t="23331" x="5667375" y="5114925"/>
          <p14:tracePt t="23339" x="5657850" y="5124450"/>
          <p14:tracePt t="23355" x="5648325" y="5124450"/>
          <p14:tracePt t="23420" x="5648325" y="5133975"/>
          <p14:tracePt t="23436" x="5657850" y="5133975"/>
          <p14:tracePt t="23445" x="5686425" y="5133975"/>
          <p14:tracePt t="23452" x="5715000" y="5133975"/>
          <p14:tracePt t="23461" x="5762625" y="5133975"/>
          <p14:tracePt t="23468" x="5810250" y="5133975"/>
          <p14:tracePt t="23475" x="5867400" y="5124450"/>
          <p14:tracePt t="23485" x="5924550" y="5105400"/>
          <p14:tracePt t="23492" x="6000750" y="5076825"/>
          <p14:tracePt t="23500" x="6048375" y="5057775"/>
          <p14:tracePt t="23508" x="6067425" y="5038725"/>
          <p14:tracePt t="23516" x="6153150" y="5010150"/>
          <p14:tracePt t="23524" x="6191250" y="4981575"/>
          <p14:tracePt t="23532" x="6238875" y="4962525"/>
          <p14:tracePt t="23540" x="6267450" y="4943475"/>
          <p14:tracePt t="23548" x="6324600" y="4914900"/>
          <p14:tracePt t="23556" x="6362700" y="4895850"/>
          <p14:tracePt t="23564" x="6410325" y="4857750"/>
          <p14:tracePt t="23572" x="6429375" y="4848225"/>
          <p14:tracePt t="23580" x="6457950" y="4819650"/>
          <p14:tracePt t="23588" x="6496050" y="4800600"/>
          <p14:tracePt t="23597" x="6524625" y="4772025"/>
          <p14:tracePt t="23604" x="6543675" y="4762500"/>
          <p14:tracePt t="23613" x="6572250" y="4733925"/>
          <p14:tracePt t="23621" x="6591300" y="4724400"/>
          <p14:tracePt t="23630" x="6610350" y="4705350"/>
          <p14:tracePt t="23637" x="6619875" y="4686300"/>
          <p14:tracePt t="23646" x="6638925" y="4667250"/>
          <p14:tracePt t="23653" x="6657975" y="4657725"/>
          <p14:tracePt t="23663" x="6667500" y="4648200"/>
          <p14:tracePt t="23669" x="6686550" y="4629150"/>
          <p14:tracePt t="23678" x="6696075" y="4619625"/>
          <p14:tracePt t="23685" x="6715125" y="4610100"/>
          <p14:tracePt t="23695" x="6724650" y="4591050"/>
          <p14:tracePt t="23701" x="6743700" y="4581525"/>
          <p14:tracePt t="23711" x="6762750" y="4572000"/>
          <p14:tracePt t="23716" x="6781800" y="4562475"/>
          <p14:tracePt t="23728" x="6791325" y="4543425"/>
          <p14:tracePt t="23733" x="6810375" y="4533900"/>
          <p14:tracePt t="23745" x="6819900" y="4533900"/>
          <p14:tracePt t="23749" x="6829425" y="4524375"/>
          <p14:tracePt t="23761" x="6838950" y="4514850"/>
          <p14:tracePt t="23765" x="6858000" y="4505325"/>
          <p14:tracePt t="23778" x="6858000" y="4495800"/>
          <p14:tracePt t="23781" x="6867525" y="4495800"/>
          <p14:tracePt t="23795" x="6877050" y="4486275"/>
          <p14:tracePt t="23797" x="6886575" y="4486275"/>
          <p14:tracePt t="23805" x="6896100" y="4476750"/>
          <p14:tracePt t="23813" x="6905625" y="4467225"/>
          <p14:tracePt t="23821" x="6915150" y="4457700"/>
          <p14:tracePt t="23830" x="6915150" y="4448175"/>
          <p14:tracePt t="23837" x="6924675" y="4438650"/>
          <p14:tracePt t="23847" x="6934200" y="4438650"/>
          <p14:tracePt t="23853" x="6934200" y="4429125"/>
          <p14:tracePt t="23864" x="6943725" y="4419600"/>
          <p14:tracePt t="23879" x="6953250" y="4419600"/>
          <p14:tracePt t="23886" x="6953250" y="4410075"/>
          <p14:tracePt t="24854" x="6962775" y="4410075"/>
          <p14:tracePt t="24862" x="6981825" y="4410075"/>
          <p14:tracePt t="24870" x="6991350" y="4400550"/>
          <p14:tracePt t="24878" x="7010400" y="4391025"/>
          <p14:tracePt t="24886" x="7029450" y="4381500"/>
          <p14:tracePt t="24895" x="7038975" y="4371975"/>
          <p14:tracePt t="24902" x="7067550" y="4352925"/>
          <p14:tracePt t="24910" x="7105650" y="4324350"/>
          <p14:tracePt t="24918" x="7134225" y="4305300"/>
          <p14:tracePt t="24926" x="7162800" y="4276725"/>
          <p14:tracePt t="24935" x="7172325" y="4276725"/>
          <p14:tracePt t="24942" x="7200900" y="4248150"/>
          <p14:tracePt t="24951" x="7229475" y="4229100"/>
          <p14:tracePt t="24959" x="7248525" y="4210050"/>
          <p14:tracePt t="24967" x="7277100" y="4191000"/>
          <p14:tracePt t="24975" x="7296150" y="4171950"/>
          <p14:tracePt t="24982" x="7305675" y="4162425"/>
          <p14:tracePt t="24991" x="7334250" y="4143375"/>
          <p14:tracePt t="24998" x="7353300" y="4124325"/>
          <p14:tracePt t="25007" x="7381875" y="4086225"/>
          <p14:tracePt t="25018" x="7391400" y="4086225"/>
          <p14:tracePt t="25024" x="7439025" y="4038600"/>
          <p14:tracePt t="25031" x="7467600" y="4019550"/>
          <p14:tracePt t="25039" x="7486650" y="3990975"/>
          <p14:tracePt t="25047" x="7524750" y="3952875"/>
          <p14:tracePt t="25055" x="7562850" y="3924300"/>
          <p14:tracePt t="25063" x="7600950" y="3876675"/>
          <p14:tracePt t="25071" x="7639050" y="3838575"/>
          <p14:tracePt t="25079" x="7677150" y="3790950"/>
          <p14:tracePt t="25087" x="7715250" y="3752850"/>
          <p14:tracePt t="25095" x="7753350" y="3714750"/>
          <p14:tracePt t="25103" x="7791450" y="3676650"/>
          <p14:tracePt t="25111" x="7800975" y="3648075"/>
          <p14:tracePt t="25119" x="7829550" y="3609975"/>
          <p14:tracePt t="25127" x="7867650" y="3571875"/>
          <p14:tracePt t="25135" x="7886700" y="3533775"/>
          <p14:tracePt t="25143" x="7915275" y="3505200"/>
          <p14:tracePt t="25152" x="7934325" y="3476625"/>
          <p14:tracePt t="25160" x="7943850" y="3448050"/>
          <p14:tracePt t="25169" x="7962900" y="3429000"/>
          <p14:tracePt t="25176" x="7972425" y="3409950"/>
          <p14:tracePt t="25185" x="8001000" y="3400425"/>
          <p14:tracePt t="25192" x="8010525" y="3381375"/>
          <p14:tracePt t="25201" x="8029575" y="3371850"/>
          <p14:tracePt t="25208" x="8058150" y="3362325"/>
          <p14:tracePt t="25219" x="8077200" y="3362325"/>
          <p14:tracePt t="25225" x="8105775" y="3352800"/>
          <p14:tracePt t="25235" x="8124825" y="3352800"/>
          <p14:tracePt t="25240" x="8143875" y="3352800"/>
          <p14:tracePt t="25250" x="8162925" y="3343275"/>
          <p14:tracePt t="25255" x="8181975" y="3343275"/>
          <p14:tracePt t="25267" x="8191500" y="3343275"/>
          <p14:tracePt t="25272" x="8201025" y="3343275"/>
          <p14:tracePt t="25289" x="8210550" y="3343275"/>
          <p14:tracePt t="25318" x="8220075" y="3343275"/>
          <p14:tracePt t="25489" x="8220075" y="3352800"/>
          <p14:tracePt t="25497" x="8191500" y="3381375"/>
          <p14:tracePt t="25505" x="8181975" y="3409950"/>
          <p14:tracePt t="25513" x="8153400" y="3457575"/>
          <p14:tracePt t="25521" x="8115300" y="3495675"/>
          <p14:tracePt t="25529" x="8077200" y="3562350"/>
          <p14:tracePt t="25538" x="8029575" y="3638550"/>
          <p14:tracePt t="25545" x="7991475" y="3724275"/>
          <p14:tracePt t="25554" x="7943850" y="3819525"/>
          <p14:tracePt t="25561" x="7896225" y="3895725"/>
          <p14:tracePt t="25569" x="7848600" y="3990975"/>
          <p14:tracePt t="25577" x="7800975" y="4076700"/>
          <p14:tracePt t="25588" x="7753350" y="4162425"/>
          <p14:tracePt t="25594" x="7724775" y="4219575"/>
          <p14:tracePt t="25601" x="7686675" y="4295775"/>
          <p14:tracePt t="25610" x="7639050" y="4352925"/>
          <p14:tracePt t="25617" x="7629525" y="4381500"/>
          <p14:tracePt t="25626" x="7572375" y="4457700"/>
          <p14:tracePt t="25633" x="7562850" y="4476750"/>
          <p14:tracePt t="25641" x="7524750" y="4514850"/>
          <p14:tracePt t="25650" x="7505700" y="4543425"/>
          <p14:tracePt t="25658" x="7486650" y="4562475"/>
          <p14:tracePt t="25665" x="7458075" y="4591050"/>
          <p14:tracePt t="25674" x="7439025" y="4610100"/>
          <p14:tracePt t="25681" x="7429500" y="4619625"/>
          <p14:tracePt t="25690" x="7400925" y="4638675"/>
          <p14:tracePt t="25697" x="7391400" y="4648200"/>
          <p14:tracePt t="25706" x="7372350" y="4657725"/>
          <p14:tracePt t="25722" x="7353300" y="4667250"/>
          <p14:tracePt t="25738" x="7343775" y="4667250"/>
          <p14:tracePt t="25755" x="7343775" y="4676775"/>
          <p14:tracePt t="25796" x="7353300" y="4648200"/>
          <p14:tracePt t="25802" x="7381875" y="4610100"/>
          <p14:tracePt t="25810" x="7429500" y="4552950"/>
          <p14:tracePt t="25822" x="7486650" y="4486275"/>
          <p14:tracePt t="25826" x="7572375" y="4400550"/>
          <p14:tracePt t="25834" x="7648575" y="4314825"/>
          <p14:tracePt t="25843" x="7724775" y="4219575"/>
          <p14:tracePt t="25850" x="7800975" y="4124325"/>
          <p14:tracePt t="25858" x="7877175" y="4038600"/>
          <p14:tracePt t="25866" x="7953375" y="3943350"/>
          <p14:tracePt t="25874" x="8020050" y="3848100"/>
          <p14:tracePt t="25883" x="8086725" y="3762375"/>
          <p14:tracePt t="25890" x="8143875" y="3667125"/>
          <p14:tracePt t="25899" x="8191500" y="3590925"/>
          <p14:tracePt t="25907" x="8239125" y="3514725"/>
          <p14:tracePt t="25915" x="8267700" y="3457575"/>
          <p14:tracePt t="25924" x="8305800" y="3381375"/>
          <p14:tracePt t="25931" x="8334375" y="3314700"/>
          <p14:tracePt t="25941" x="8362950" y="3257550"/>
          <p14:tracePt t="25947" x="8382000" y="3171825"/>
          <p14:tracePt t="25957" x="8391525" y="3105150"/>
          <p14:tracePt t="25964" x="8410575" y="3048000"/>
          <p14:tracePt t="25972" x="8410575" y="3019425"/>
          <p14:tracePt t="25980" x="8429625" y="2971800"/>
          <p14:tracePt t="25988" x="8429625" y="2914650"/>
          <p14:tracePt t="25996" x="8439150" y="2876550"/>
          <p14:tracePt t="26005" x="8448675" y="2838450"/>
          <p14:tracePt t="26011" x="8448675" y="2809875"/>
          <p14:tracePt t="26022" x="8458200" y="2771775"/>
          <p14:tracePt t="26027" x="8467725" y="2733675"/>
          <p14:tracePt t="26039" x="8467725" y="2676525"/>
          <p14:tracePt t="26043" x="8477250" y="2638425"/>
          <p14:tracePt t="26055" x="8477250" y="2619375"/>
          <p14:tracePt t="26059" x="8486775" y="2571750"/>
          <p14:tracePt t="26072" x="8496300" y="2543175"/>
          <p14:tracePt t="26075" x="8505825" y="2505075"/>
          <p14:tracePt t="26089" x="8515350" y="2466975"/>
          <p14:tracePt t="26092" x="8515350" y="2438400"/>
          <p14:tracePt t="26105" x="8524875" y="2409825"/>
          <p14:tracePt t="26109" x="8524875" y="2371725"/>
          <p14:tracePt t="26122" x="8534400" y="2352675"/>
          <p14:tracePt t="26125" x="8543925" y="2324100"/>
          <p14:tracePt t="26139" x="8543925" y="2305050"/>
          <p14:tracePt t="26142" x="8543925" y="2286000"/>
          <p14:tracePt t="26156" x="8543925" y="2266950"/>
          <p14:tracePt t="26159" x="8543925" y="2257425"/>
          <p14:tracePt t="26173" x="8543925" y="2238375"/>
          <p14:tracePt t="26176" x="8543925" y="2228850"/>
          <p14:tracePt t="26189" x="8534400" y="2209800"/>
          <p14:tracePt t="26192" x="8524875" y="2200275"/>
          <p14:tracePt t="26205" x="8515350" y="2190750"/>
          <p14:tracePt t="26207" x="8515350" y="2181225"/>
          <p14:tracePt t="26213" x="8505825" y="2181225"/>
          <p14:tracePt t="26222" x="8496300" y="2171700"/>
          <p14:tracePt t="26229" x="8486775" y="2162175"/>
          <p14:tracePt t="26239" x="8477250" y="2162175"/>
          <p14:tracePt t="26244" x="8467725" y="2152650"/>
          <p14:tracePt t="26255" x="8458200" y="2152650"/>
          <p14:tracePt t="26260" x="8448675" y="2143125"/>
          <p14:tracePt t="26272" x="8448675" y="2133600"/>
          <p14:tracePt t="26277" x="8439150" y="2133600"/>
          <p14:tracePt t="26292" x="8429625" y="2133600"/>
          <p14:tracePt t="26305" x="8429625" y="2124075"/>
          <p14:tracePt t="26316" x="8420100" y="2124075"/>
          <p14:tracePt t="26373" x="8410575" y="2124075"/>
          <p14:tracePt t="26390" x="8401050" y="2124075"/>
          <p14:tracePt t="26397" x="8391525" y="2124075"/>
          <p14:tracePt t="26406" x="8382000" y="2124075"/>
          <p14:tracePt t="26414" x="8372475" y="2124075"/>
          <p14:tracePt t="26422" x="8362950" y="2124075"/>
          <p14:tracePt t="26430" x="8343900" y="2124075"/>
          <p14:tracePt t="26437" x="8324850" y="2124075"/>
          <p14:tracePt t="26446" x="8286750" y="2124075"/>
          <p14:tracePt t="26453" x="8277225" y="2124075"/>
          <p14:tracePt t="26461" x="8248650" y="2133600"/>
          <p14:tracePt t="26469" x="8229600" y="2152650"/>
          <p14:tracePt t="26477" x="8201025" y="2171700"/>
          <p14:tracePt t="26485" x="8191500" y="2181225"/>
          <p14:tracePt t="26493" x="8162925" y="2200275"/>
          <p14:tracePt t="26501" x="8153400" y="2228850"/>
          <p14:tracePt t="26509" x="8143875" y="2238375"/>
          <p14:tracePt t="26517" x="8134350" y="2257425"/>
          <p14:tracePt t="26525" x="8115300" y="2295525"/>
          <p14:tracePt t="26533" x="8115300" y="2314575"/>
          <p14:tracePt t="26542" x="8115300" y="2352675"/>
          <p14:tracePt t="26550" x="8115300" y="2371725"/>
          <p14:tracePt t="26558" x="8115300" y="2400300"/>
          <p14:tracePt t="26566" x="8134350" y="2438400"/>
          <p14:tracePt t="26575" x="8143875" y="2457450"/>
          <p14:tracePt t="26582" x="8181975" y="2495550"/>
          <p14:tracePt t="26592" x="8191500" y="2505075"/>
          <p14:tracePt t="26598" x="8248650" y="2543175"/>
          <p14:tracePt t="26608" x="8267700" y="2562225"/>
          <p14:tracePt t="26615" x="8286750" y="2571750"/>
          <p14:tracePt t="26623" x="8324850" y="2590800"/>
          <p14:tracePt t="26631" x="8362950" y="2600325"/>
          <p14:tracePt t="26640" x="8401050" y="2609850"/>
          <p14:tracePt t="26646" x="8429625" y="2619375"/>
          <p14:tracePt t="26656" x="8458200" y="2619375"/>
          <p14:tracePt t="26663" x="8486775" y="2628900"/>
          <p14:tracePt t="26673" x="8505825" y="2628900"/>
          <p14:tracePt t="26678" x="8524875" y="2628900"/>
          <p14:tracePt t="26690" x="8534400" y="2628900"/>
          <p14:tracePt t="26694" x="8543925" y="2628900"/>
          <p14:tracePt t="26711" x="8553450" y="2628900"/>
          <p14:tracePt t="26758" x="8553450" y="2619375"/>
          <p14:tracePt t="26775" x="8553450" y="2609850"/>
          <p14:tracePt t="26799" x="8553450" y="2600325"/>
          <p14:tracePt t="26815" x="8553450" y="2590800"/>
          <p14:tracePt t="26825" x="8543925" y="2590800"/>
          <p14:tracePt t="26840" x="8534400" y="2581275"/>
          <p14:tracePt t="26863" x="8524875" y="2581275"/>
          <p14:tracePt t="26887" x="8524875" y="2571750"/>
          <p14:tracePt t="26976" x="8524875" y="2562225"/>
          <p14:tracePt t="26992" x="8524875" y="2552700"/>
          <p14:tracePt t="27000" x="8524875" y="2543175"/>
          <p14:tracePt t="27009" x="8524875" y="2533650"/>
          <p14:tracePt t="27024" x="8534400" y="2524125"/>
          <p14:tracePt t="27032" x="8534400" y="2514600"/>
          <p14:tracePt t="27040" x="8543925" y="2514600"/>
          <p14:tracePt t="27072" x="8553450" y="2514600"/>
          <p14:tracePt t="27096" x="8562975" y="2514600"/>
          <p14:tracePt t="27128" x="8572500" y="2514600"/>
          <p14:tracePt t="27146" x="8582025" y="2524125"/>
          <p14:tracePt t="27162" x="8582025" y="2533650"/>
          <p14:tracePt t="27169" x="8591550" y="2543175"/>
          <p14:tracePt t="27185" x="8591550" y="2552700"/>
          <p14:tracePt t="27194" x="8591550" y="2562225"/>
          <p14:tracePt t="27209" x="8591550" y="2571750"/>
          <p14:tracePt t="27217" x="8591550" y="2581275"/>
          <p14:tracePt t="27225" x="8591550" y="2590800"/>
          <p14:tracePt t="27233" x="8591550" y="2600325"/>
          <p14:tracePt t="27245" x="8591550" y="2609850"/>
          <p14:tracePt t="27249" x="8591550" y="2619375"/>
          <p14:tracePt t="27257" x="8591550" y="2628900"/>
          <p14:tracePt t="27265" x="8591550" y="2638425"/>
          <p14:tracePt t="27281" x="8591550" y="2647950"/>
          <p14:tracePt t="27289" x="8591550" y="2657475"/>
          <p14:tracePt t="27305" x="8591550" y="2667000"/>
          <p14:tracePt t="27329" x="8591550" y="2676525"/>
          <p14:tracePt t="27345" x="8591550" y="2686050"/>
          <p14:tracePt t="27369" x="8591550" y="2695575"/>
          <p14:tracePt t="27402" x="8591550" y="2705100"/>
          <p14:tracePt t="27531" x="8591550" y="2714625"/>
          <p14:tracePt t="27603" x="8591550" y="2724150"/>
          <p14:tracePt t="27940" x="8591550" y="2733675"/>
          <p14:tracePt t="27981" x="8591550" y="2743200"/>
          <p14:tracePt t="28037" x="8591550" y="2752725"/>
          <p14:tracePt t="28101" x="8591550" y="2762250"/>
          <p14:tracePt t="28736" x="8591550" y="2752725"/>
          <p14:tracePt t="28768" x="8591550" y="2743200"/>
          <p14:tracePt t="28776" x="8582025" y="2733675"/>
          <p14:tracePt t="28785" x="8582025" y="2724150"/>
          <p14:tracePt t="28793" x="8582025" y="2714625"/>
          <p14:tracePt t="28800" x="8572500" y="2705100"/>
          <p14:tracePt t="28809" x="8562975" y="2695575"/>
          <p14:tracePt t="28820" x="8562975" y="2686050"/>
          <p14:tracePt t="28824" x="8553450" y="2676525"/>
          <p14:tracePt t="28832" x="8543925" y="2667000"/>
          <p14:tracePt t="28840" x="8543925" y="2657475"/>
          <p14:tracePt t="28848" x="8534400" y="2657475"/>
          <p14:tracePt t="28856" x="8534400" y="2647950"/>
          <p14:tracePt t="28865" x="8524875" y="2638425"/>
          <p14:tracePt t="28881" x="8515350" y="2638425"/>
          <p14:tracePt t="28888" x="8515350" y="2628900"/>
          <p14:tracePt t="28896" x="8505825" y="2628900"/>
          <p14:tracePt t="28913" x="8496300" y="2628900"/>
          <p14:tracePt t="28953" x="8486775" y="2628900"/>
          <p14:tracePt t="29186" x="8486775" y="2619375"/>
          <p14:tracePt t="29226" x="8477250" y="2619375"/>
          <p14:tracePt t="29234" x="8477250" y="2609850"/>
          <p14:tracePt t="29258" x="8467725" y="2609850"/>
          <p14:tracePt t="29298" x="8467725" y="2600325"/>
          <p14:tracePt t="31019" x="8477250" y="2600325"/>
          <p14:tracePt t="31042" x="8486775" y="2600325"/>
          <p14:tracePt t="31066" x="8486775" y="2590800"/>
          <p14:tracePt t="31114" x="8486775" y="2581275"/>
          <p14:tracePt t="31259" x="8486775" y="2571750"/>
          <p14:tracePt t="31404" x="8486775" y="2562225"/>
          <p14:tracePt t="31492" x="8486775" y="2552700"/>
          <p14:tracePt t="31500" x="8496300" y="2552700"/>
          <p14:tracePt t="31524" x="8496300" y="2543175"/>
          <p14:tracePt t="31541" x="8505825" y="2533650"/>
          <p14:tracePt t="31557" x="8505825" y="2524125"/>
          <p14:tracePt t="31566" x="8505825" y="2514600"/>
          <p14:tracePt t="31580" x="8515350" y="2505075"/>
          <p14:tracePt t="31597" x="8515350" y="2495550"/>
          <p14:tracePt t="31621" x="8515350" y="2486025"/>
          <p14:tracePt t="31645" x="8515350" y="2476500"/>
          <p14:tracePt t="31693" x="8515350" y="2466975"/>
          <p14:tracePt t="31822" x="8515350" y="2457450"/>
          <p14:tracePt t="31838" x="8515350" y="2438400"/>
          <p14:tracePt t="31855" x="8515350" y="2428875"/>
          <p14:tracePt t="31863" x="8515350" y="2419350"/>
          <p14:tracePt t="31871" x="8515350" y="2409825"/>
          <p14:tracePt t="31879" x="8515350" y="2400300"/>
          <p14:tracePt t="31888" x="8515350" y="2390775"/>
          <p14:tracePt t="31895" x="8515350" y="2381250"/>
          <p14:tracePt t="31904" x="8515350" y="2371725"/>
          <p14:tracePt t="31910" x="8515350" y="2362200"/>
          <p14:tracePt t="31919" x="8505825" y="2352675"/>
          <p14:tracePt t="31926" x="8505825" y="2343150"/>
          <p14:tracePt t="31935" x="8505825" y="2333625"/>
          <p14:tracePt t="31951" x="8505825" y="2324100"/>
          <p14:tracePt t="31959" x="8505825" y="2314575"/>
          <p14:tracePt t="31967" x="8505825" y="2305050"/>
          <p14:tracePt t="31983" x="8505825" y="2295525"/>
          <p14:tracePt t="31999" x="8505825" y="2286000"/>
          <p14:tracePt t="32023" x="8505825" y="2276475"/>
          <p14:tracePt t="32047" x="8505825" y="2266950"/>
          <p14:tracePt t="32071" x="8505825" y="2257425"/>
          <p14:tracePt t="32095" x="8505825" y="2247900"/>
          <p14:tracePt t="32112" x="8515350" y="2247900"/>
          <p14:tracePt t="32121" x="8515350" y="2238375"/>
          <p14:tracePt t="32152" x="8515350" y="2228850"/>
          <p14:tracePt t="32176" x="8515350" y="22193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B71A-33DB-5644-BEA6-CD25D2362E05}"/>
              </a:ext>
            </a:extLst>
          </p:cNvPr>
          <p:cNvSpPr>
            <a:spLocks noGrp="1"/>
          </p:cNvSpPr>
          <p:nvPr>
            <p:ph type="title"/>
          </p:nvPr>
        </p:nvSpPr>
        <p:spPr/>
        <p:txBody>
          <a:bodyPr>
            <a:normAutofit/>
          </a:bodyPr>
          <a:lstStyle/>
          <a:p>
            <a:r>
              <a:rPr lang="en-US"/>
              <a:t>How is Non-Autoregressive Sequence Generation done?</a:t>
            </a:r>
          </a:p>
        </p:txBody>
      </p:sp>
      <p:sp>
        <p:nvSpPr>
          <p:cNvPr id="3" name="Content Placeholder 2">
            <a:extLst>
              <a:ext uri="{FF2B5EF4-FFF2-40B4-BE49-F238E27FC236}">
                <a16:creationId xmlns:a16="http://schemas.microsoft.com/office/drawing/2014/main" id="{75424E78-C4D0-FE4C-8C62-191561A48C02}"/>
              </a:ext>
            </a:extLst>
          </p:cNvPr>
          <p:cNvSpPr>
            <a:spLocks noGrp="1"/>
          </p:cNvSpPr>
          <p:nvPr>
            <p:ph idx="1"/>
          </p:nvPr>
        </p:nvSpPr>
        <p:spPr/>
        <p:txBody>
          <a:bodyPr/>
          <a:lstStyle/>
          <a:p>
            <a:r>
              <a:rPr lang="en-US"/>
              <a:t>Two approaches</a:t>
            </a:r>
          </a:p>
          <a:p>
            <a:pPr marL="342900" lvl="1" indent="0">
              <a:buNone/>
            </a:pPr>
            <a:r>
              <a:rPr lang="en-US"/>
              <a:t>1. Left to right</a:t>
            </a:r>
          </a:p>
        </p:txBody>
      </p:sp>
      <p:sp>
        <p:nvSpPr>
          <p:cNvPr id="6" name="Slide Number Placeholder 5">
            <a:extLst>
              <a:ext uri="{FF2B5EF4-FFF2-40B4-BE49-F238E27FC236}">
                <a16:creationId xmlns:a16="http://schemas.microsoft.com/office/drawing/2014/main" id="{794CA437-72FF-4D4E-B5C6-E0561E1D6E27}"/>
              </a:ext>
            </a:extLst>
          </p:cNvPr>
          <p:cNvSpPr>
            <a:spLocks noGrp="1"/>
          </p:cNvSpPr>
          <p:nvPr>
            <p:ph type="sldNum" sz="quarter" idx="12"/>
          </p:nvPr>
        </p:nvSpPr>
        <p:spPr/>
        <p:txBody>
          <a:bodyPr/>
          <a:lstStyle/>
          <a:p>
            <a:fld id="{88B155AC-4580-FF45-8A9F-A46DDCE0D70C}" type="slidenum">
              <a:rPr lang="en-US" smtClean="0"/>
              <a:t>11</a:t>
            </a:fld>
            <a:endParaRPr lang="en-US"/>
          </a:p>
        </p:txBody>
      </p:sp>
      <p:pic>
        <p:nvPicPr>
          <p:cNvPr id="5" name="Picture 4">
            <a:extLst>
              <a:ext uri="{FF2B5EF4-FFF2-40B4-BE49-F238E27FC236}">
                <a16:creationId xmlns:a16="http://schemas.microsoft.com/office/drawing/2014/main" id="{6DD47DAD-FDC6-C343-A8C8-062029F10C8C}"/>
              </a:ext>
            </a:extLst>
          </p:cNvPr>
          <p:cNvPicPr>
            <a:picLocks noChangeAspect="1"/>
          </p:cNvPicPr>
          <p:nvPr/>
        </p:nvPicPr>
        <p:blipFill>
          <a:blip r:embed="rId6"/>
          <a:stretch>
            <a:fillRect/>
          </a:stretch>
        </p:blipFill>
        <p:spPr>
          <a:xfrm>
            <a:off x="1029911" y="2878729"/>
            <a:ext cx="7084179" cy="2997153"/>
          </a:xfrm>
          <a:prstGeom prst="rect">
            <a:avLst/>
          </a:prstGeom>
        </p:spPr>
      </p:pic>
      <p:sp>
        <p:nvSpPr>
          <p:cNvPr id="7" name="TextBox 6">
            <a:extLst>
              <a:ext uri="{FF2B5EF4-FFF2-40B4-BE49-F238E27FC236}">
                <a16:creationId xmlns:a16="http://schemas.microsoft.com/office/drawing/2014/main" id="{5FF6347E-CCEC-4F22-9763-B3778734E751}"/>
              </a:ext>
            </a:extLst>
          </p:cNvPr>
          <p:cNvSpPr txBox="1"/>
          <p:nvPr/>
        </p:nvSpPr>
        <p:spPr>
          <a:xfrm>
            <a:off x="1790730" y="6200301"/>
            <a:ext cx="602199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SG" sz="900" dirty="0"/>
              <a:t>[1] C. Wang, J. Zhang, and H. Chen, “Semi-Autoregressive Neural Machine Translation,” </a:t>
            </a:r>
            <a:r>
              <a:rPr lang="en-SG" sz="900" dirty="0" err="1"/>
              <a:t>en</a:t>
            </a:r>
            <a:r>
              <a:rPr lang="en-SG" sz="900" dirty="0"/>
              <a:t>, arXiv:1808.08583 [cs], Oct. 2018, </a:t>
            </a:r>
            <a:r>
              <a:rPr lang="en-SG" sz="900" dirty="0" err="1"/>
              <a:t>arXiv</a:t>
            </a:r>
            <a:r>
              <a:rPr lang="en-SG" sz="900" dirty="0"/>
              <a:t>: 1808.08583. [Online].</a:t>
            </a:r>
            <a:endParaRPr lang="en-US" sz="900">
              <a:ea typeface="+mn-lt"/>
              <a:cs typeface="+mn-lt"/>
            </a:endParaRPr>
          </a:p>
        </p:txBody>
      </p:sp>
      <p:pic>
        <p:nvPicPr>
          <p:cNvPr id="9" name="Audio 8">
            <a:hlinkClick r:id="" action="ppaction://media"/>
            <a:extLst>
              <a:ext uri="{FF2B5EF4-FFF2-40B4-BE49-F238E27FC236}">
                <a16:creationId xmlns:a16="http://schemas.microsoft.com/office/drawing/2014/main" id="{869664C6-BDFD-9442-B2C7-8FF2BC3204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086687395"/>
      </p:ext>
    </p:extLst>
  </p:cSld>
  <p:clrMapOvr>
    <a:masterClrMapping/>
  </p:clrMapOvr>
  <mc:AlternateContent xmlns:mc="http://schemas.openxmlformats.org/markup-compatibility/2006" xmlns:p14="http://schemas.microsoft.com/office/powerpoint/2010/main">
    <mc:Choice Requires="p14">
      <p:transition spd="slow" p14:dur="2000" advTm="37954"/>
    </mc:Choice>
    <mc:Fallback xmlns="">
      <p:transition spd="slow" advTm="37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4611" x="7277100" y="2228850"/>
          <p14:tracePt t="14619" x="7181850" y="2381250"/>
          <p14:tracePt t="14626" x="7038975" y="2590800"/>
          <p14:tracePt t="14634" x="6972300" y="2724150"/>
          <p14:tracePt t="14642" x="6791325" y="3009900"/>
          <p14:tracePt t="14650" x="6477000" y="3533775"/>
          <p14:tracePt t="14658" x="6372225" y="3714750"/>
          <p14:tracePt t="14666" x="6181725" y="4076700"/>
          <p14:tracePt t="14674" x="6000750" y="4410075"/>
          <p14:tracePt t="14682" x="5848350" y="4705350"/>
          <p14:tracePt t="14691" x="5695950" y="4981575"/>
          <p14:tracePt t="14698" x="5638800" y="5076825"/>
          <p14:tracePt t="14706" x="5495925" y="5286375"/>
          <p14:tracePt t="14715" x="5400675" y="5457825"/>
          <p14:tracePt t="14723" x="5286375" y="5610225"/>
          <p14:tracePt t="14731" x="5200650" y="5743575"/>
          <p14:tracePt t="14739" x="5133975" y="5848350"/>
          <p14:tracePt t="14748" x="5067300" y="5943600"/>
          <p14:tracePt t="14755" x="4991100" y="6048375"/>
          <p14:tracePt t="14764" x="4933950" y="6115050"/>
          <p14:tracePt t="14771" x="4867275" y="6191250"/>
          <p14:tracePt t="14780" x="4810125" y="6248400"/>
          <p14:tracePt t="14787" x="4733925" y="6315075"/>
          <p14:tracePt t="14796" x="4648200" y="6381750"/>
          <p14:tracePt t="14804" x="4552950" y="6438900"/>
          <p14:tracePt t="14813" x="4476750" y="6477000"/>
          <p14:tracePt t="14820" x="4391025" y="6515100"/>
          <p14:tracePt t="14829" x="4305300" y="6543675"/>
          <p14:tracePt t="14835" x="4210050" y="6572250"/>
          <p14:tracePt t="14846" x="4105275" y="6591300"/>
          <p14:tracePt t="14851" x="4019550" y="6610350"/>
          <p14:tracePt t="14862" x="3971925" y="6619875"/>
          <p14:tracePt t="14867" x="3905250" y="6629400"/>
          <p14:tracePt t="14879" x="3838575" y="6648450"/>
          <p14:tracePt t="14883" x="3800475" y="6657975"/>
          <p14:tracePt t="14896" x="3762375" y="6667500"/>
          <p14:tracePt t="14899" x="3733800" y="6686550"/>
          <p14:tracePt t="14912" x="3724275" y="6686550"/>
          <p14:tracePt t="14915" x="3714750" y="6696075"/>
          <p14:tracePt t="14929" x="3705225" y="6696075"/>
          <p14:tracePt t="14932" x="3705225" y="6705600"/>
          <p14:tracePt t="14963" x="3705225" y="6715125"/>
          <p14:tracePt t="14996" x="3705225" y="6724650"/>
          <p14:tracePt t="15052" x="3705225" y="6743700"/>
          <p14:tracePt t="15060" x="3705225" y="6762750"/>
          <p14:tracePt t="15068" x="3705225" y="6781800"/>
          <p14:tracePt t="15076" x="3705225" y="6800850"/>
          <p14:tracePt t="15084" x="3705225" y="6838950"/>
          <p14:tracePt t="16074" x="0" y="0"/>
        </p14:tracePtLst>
        <p14:tracePtLst>
          <p14:tracePt t="18681" x="2257425" y="6848475"/>
          <p14:tracePt t="18688" x="2257425" y="6819900"/>
          <p14:tracePt t="18696" x="2257425" y="6791325"/>
          <p14:tracePt t="18703" x="2257425" y="6762750"/>
          <p14:tracePt t="18713" x="2257425" y="6724650"/>
          <p14:tracePt t="18720" x="2257425" y="6677025"/>
          <p14:tracePt t="18728" x="2257425" y="6629400"/>
          <p14:tracePt t="18736" x="2257425" y="6581775"/>
          <p14:tracePt t="18747" x="2257425" y="6515100"/>
          <p14:tracePt t="18752" x="2257425" y="6438900"/>
          <p14:tracePt t="18761" x="2266950" y="6372225"/>
          <p14:tracePt t="18768" x="2286000" y="6286500"/>
          <p14:tracePt t="18777" x="2324100" y="6200775"/>
          <p14:tracePt t="18784" x="2352675" y="6096000"/>
          <p14:tracePt t="18792" x="2400300" y="5991225"/>
          <p14:tracePt t="18800" x="2447925" y="5895975"/>
          <p14:tracePt t="18808" x="2495550" y="5791200"/>
          <p14:tracePt t="18816" x="2543175" y="5676900"/>
          <p14:tracePt t="18828" x="2600325" y="5572125"/>
          <p14:tracePt t="18832" x="2667000" y="5476875"/>
          <p14:tracePt t="18841" x="2733675" y="5362575"/>
          <p14:tracePt t="18848" x="2790825" y="5257800"/>
          <p14:tracePt t="18856" x="2838450" y="5181600"/>
          <p14:tracePt t="18864" x="2886075" y="5105400"/>
          <p14:tracePt t="18872" x="2905125" y="5076825"/>
          <p14:tracePt t="18880" x="2933700" y="5010150"/>
          <p14:tracePt t="18888" x="2971800" y="4972050"/>
          <p14:tracePt t="18896" x="2990850" y="4943475"/>
          <p14:tracePt t="18904" x="3000375" y="4914900"/>
          <p14:tracePt t="18912" x="3009900" y="4905375"/>
          <p14:tracePt t="18920" x="3019425" y="4895850"/>
          <p14:tracePt t="18936" x="3019425" y="4886325"/>
          <p14:tracePt t="18960" x="3019425" y="4876800"/>
          <p14:tracePt t="18978" x="3019425" y="4867275"/>
          <p14:tracePt t="18994" x="3019425" y="4857750"/>
          <p14:tracePt t="19002" x="3019425" y="4848225"/>
          <p14:tracePt t="19009" x="3019425" y="4838700"/>
          <p14:tracePt t="19018" x="3019425" y="4829175"/>
          <p14:tracePt t="19025" x="3019425" y="4819650"/>
          <p14:tracePt t="19033" x="3019425" y="4800600"/>
          <p14:tracePt t="19044" x="3019425" y="4781550"/>
          <p14:tracePt t="19049" x="3019425" y="4762500"/>
          <p14:tracePt t="19057" x="3019425" y="4752975"/>
          <p14:tracePt t="19065" x="3019425" y="4733925"/>
          <p14:tracePt t="19073" x="3009900" y="4705350"/>
          <p14:tracePt t="19081" x="3009900" y="4686300"/>
          <p14:tracePt t="19089" x="3009900" y="4657725"/>
          <p14:tracePt t="19097" x="3000375" y="4638675"/>
          <p14:tracePt t="19105" x="3000375" y="4610100"/>
          <p14:tracePt t="19113" x="2990850" y="4572000"/>
          <p14:tracePt t="19121" x="2981325" y="4533900"/>
          <p14:tracePt t="19129" x="2971800" y="4495800"/>
          <p14:tracePt t="19137" x="2971800" y="4448175"/>
          <p14:tracePt t="19145" x="2971800" y="4429125"/>
          <p14:tracePt t="19153" x="2962275" y="4381500"/>
          <p14:tracePt t="19162" x="2952750" y="4352925"/>
          <p14:tracePt t="19169" x="2952750" y="4314825"/>
          <p14:tracePt t="19179" x="2952750" y="4286250"/>
          <p14:tracePt t="19186" x="2943225" y="4267200"/>
          <p14:tracePt t="19195" x="2943225" y="4238625"/>
          <p14:tracePt t="19202" x="2943225" y="4219575"/>
          <p14:tracePt t="19211" x="2943225" y="4210050"/>
          <p14:tracePt t="19218" x="2943225" y="4200525"/>
          <p14:tracePt t="19228" x="2943225" y="4191000"/>
          <p14:tracePt t="19234" x="2943225" y="4181475"/>
          <p14:tracePt t="19243" x="2943225" y="4171950"/>
          <p14:tracePt t="19258" x="2943225" y="4162425"/>
          <p14:tracePt t="19274" x="2943225" y="4152900"/>
          <p14:tracePt t="19290" x="2943225" y="4143375"/>
          <p14:tracePt t="19306" x="2943225" y="4133850"/>
          <p14:tracePt t="19322" x="2943225" y="4114800"/>
          <p14:tracePt t="19330" x="2943225" y="4105275"/>
          <p14:tracePt t="19338" x="2943225" y="4095750"/>
          <p14:tracePt t="19346" x="2943225" y="4076700"/>
          <p14:tracePt t="19354" x="2943225" y="4057650"/>
          <p14:tracePt t="19362" x="2933700" y="4010025"/>
          <p14:tracePt t="19371" x="2933700" y="4000500"/>
          <p14:tracePt t="19378" x="2924175" y="3943350"/>
          <p14:tracePt t="19387" x="2905125" y="3914775"/>
          <p14:tracePt t="19395" x="2895600" y="3895725"/>
          <p14:tracePt t="19403" x="2886075" y="3867150"/>
          <p14:tracePt t="19411" x="2867025" y="3848100"/>
          <p14:tracePt t="19419" x="2857500" y="3819525"/>
          <p14:tracePt t="19428" x="2847975" y="3810000"/>
          <p14:tracePt t="19436" x="2838450" y="3800475"/>
          <p14:tracePt t="19444" x="2838450" y="3790950"/>
          <p14:tracePt t="19451" x="2828925" y="3781425"/>
          <p14:tracePt t="19467" x="2819400" y="3771900"/>
          <p14:tracePt t="19483" x="2819400" y="3762375"/>
          <p14:tracePt t="19499" x="2819400" y="3752850"/>
          <p14:tracePt t="19528" x="2809875" y="3733800"/>
          <p14:tracePt t="19540" x="2800350" y="3724275"/>
          <p14:tracePt t="19547" x="2800350" y="3714750"/>
          <p14:tracePt t="19555" x="2790825" y="3714750"/>
          <p14:tracePt t="19563" x="2781300" y="3695700"/>
          <p14:tracePt t="19571" x="2752725" y="3686175"/>
          <p14:tracePt t="19579" x="2724150" y="3676650"/>
          <p14:tracePt t="19587" x="2695575" y="3657600"/>
          <p14:tracePt t="19595" x="2657475" y="3638550"/>
          <p14:tracePt t="19603" x="2609850" y="3619500"/>
          <p14:tracePt t="19612" x="2552700" y="3609975"/>
          <p14:tracePt t="19619" x="2476500" y="3590925"/>
          <p14:tracePt t="19629" x="2390775" y="3571875"/>
          <p14:tracePt t="19636" x="2305050" y="3562350"/>
          <p14:tracePt t="19645" x="2219325" y="3543300"/>
          <p14:tracePt t="19652" x="2124075" y="3524250"/>
          <p14:tracePt t="19661" x="2038350" y="3514725"/>
          <p14:tracePt t="19668" x="1952625" y="3505200"/>
          <p14:tracePt t="19677" x="1876425" y="3486150"/>
          <p14:tracePt t="19685" x="1790700" y="3486150"/>
          <p14:tracePt t="19693" x="1704975" y="3467100"/>
          <p14:tracePt t="19700" x="1638300" y="3457575"/>
          <p14:tracePt t="19710" x="1552575" y="3448050"/>
          <p14:tracePt t="19716" x="1476375" y="3429000"/>
          <p14:tracePt t="19727" x="1457325" y="3429000"/>
          <p14:tracePt t="19732" x="1400175" y="3429000"/>
          <p14:tracePt t="19744" x="1352550" y="3429000"/>
          <p14:tracePt t="19748" x="1304925" y="3429000"/>
          <p14:tracePt t="19760" x="1228725" y="3429000"/>
          <p14:tracePt t="19764" x="1190625" y="3429000"/>
          <p14:tracePt t="19777" x="1152525" y="3429000"/>
          <p14:tracePt t="19780" x="1114425" y="3429000"/>
          <p14:tracePt t="19793" x="1085850" y="3448050"/>
          <p14:tracePt t="19797" x="1057275" y="3467100"/>
          <p14:tracePt t="19810" x="1028700" y="3476625"/>
          <p14:tracePt t="19814" x="990600" y="3505200"/>
          <p14:tracePt t="19827" x="962025" y="3524250"/>
          <p14:tracePt t="19830" x="933450" y="3543300"/>
          <p14:tracePt t="19844" x="876300" y="3581400"/>
          <p14:tracePt t="19847" x="876300" y="3590925"/>
          <p14:tracePt t="19860" x="847725" y="3609975"/>
          <p14:tracePt t="19864" x="819150" y="3638550"/>
          <p14:tracePt t="19877" x="800100" y="3648075"/>
          <p14:tracePt t="19880" x="781050" y="3667125"/>
          <p14:tracePt t="19893" x="771525" y="3686175"/>
          <p14:tracePt t="19895" x="742950" y="3705225"/>
          <p14:tracePt t="19902" x="733425" y="3724275"/>
          <p14:tracePt t="19941" x="685800" y="3781425"/>
          <p14:tracePt t="19954" x="685800" y="3790950"/>
          <p14:tracePt t="19958" x="676275" y="3800475"/>
          <p14:tracePt t="19965" x="676275" y="3810000"/>
          <p14:tracePt t="19977" x="676275" y="3819525"/>
          <p14:tracePt t="19981" x="666750" y="3838575"/>
          <p14:tracePt t="19990" x="666750" y="3848100"/>
          <p14:tracePt t="19997" x="666750" y="3857625"/>
          <p14:tracePt t="20005" x="666750" y="3867150"/>
          <p14:tracePt t="20013" x="666750" y="3886200"/>
          <p14:tracePt t="20021" x="666750" y="3895725"/>
          <p14:tracePt t="20030" x="666750" y="3914775"/>
          <p14:tracePt t="20037" x="666750" y="3924300"/>
          <p14:tracePt t="20047" x="676275" y="3943350"/>
          <p14:tracePt t="20053" x="685800" y="3952875"/>
          <p14:tracePt t="20063" x="704850" y="3971925"/>
          <p14:tracePt t="20070" x="714375" y="3990975"/>
          <p14:tracePt t="20079" x="742950" y="4010025"/>
          <p14:tracePt t="20086" x="771525" y="4029075"/>
          <p14:tracePt t="20095" x="781050" y="4038600"/>
          <p14:tracePt t="20102" x="828675" y="4067175"/>
          <p14:tracePt t="20111" x="847725" y="4076700"/>
          <p14:tracePt t="20119" x="895350" y="4105275"/>
          <p14:tracePt t="20128" x="914400" y="4124325"/>
          <p14:tracePt t="20133" x="962025" y="4152900"/>
          <p14:tracePt t="20145" x="981075" y="4162425"/>
          <p14:tracePt t="20150" x="1009650" y="4191000"/>
          <p14:tracePt t="20161" x="1028700" y="4200525"/>
          <p14:tracePt t="20166" x="1047750" y="4219575"/>
          <p14:tracePt t="20178" x="1066800" y="4248150"/>
          <p14:tracePt t="20182" x="1085850" y="4267200"/>
          <p14:tracePt t="20195" x="1104900" y="4286250"/>
          <p14:tracePt t="20198" x="1114425" y="4305300"/>
          <p14:tracePt t="20212" x="1133475" y="4314825"/>
          <p14:tracePt t="20216" x="1143000" y="4333875"/>
          <p14:tracePt t="20228" x="1152525" y="4343400"/>
          <p14:tracePt t="20232" x="1171575" y="4352925"/>
          <p14:tracePt t="20245" x="1181100" y="4371975"/>
          <p14:tracePt t="20248" x="1200150" y="4381500"/>
          <p14:tracePt t="20262" x="1209675" y="4391025"/>
          <p14:tracePt t="20265" x="1228725" y="4391025"/>
          <p14:tracePt t="20278" x="1247775" y="4400550"/>
          <p14:tracePt t="20282" x="1266825" y="4400550"/>
          <p14:tracePt t="20295" x="1285875" y="4410075"/>
          <p14:tracePt t="20299" x="1314450" y="4419600"/>
          <p14:tracePt t="20311" x="1333500" y="4419600"/>
          <p14:tracePt t="20313" x="1352550" y="4429125"/>
          <p14:tracePt t="20319" x="1371600" y="4429125"/>
          <p14:tracePt t="20328" x="1390650" y="4438650"/>
          <p14:tracePt t="20335" x="1409700" y="4438650"/>
          <p14:tracePt t="20345" x="1428750" y="4448175"/>
          <p14:tracePt t="20351" x="1447800" y="4448175"/>
          <p14:tracePt t="20361" x="1476375" y="4457700"/>
          <p14:tracePt t="20367" x="1504950" y="4467225"/>
          <p14:tracePt t="20378" x="1552575" y="4467225"/>
          <p14:tracePt t="20383" x="1581150" y="4467225"/>
          <p14:tracePt t="20395" x="1619250" y="4467225"/>
          <p14:tracePt t="20398" x="1666875" y="4467225"/>
          <p14:tracePt t="20411" x="1714500" y="4467225"/>
          <p14:tracePt t="20415" x="1771650" y="4467225"/>
          <p14:tracePt t="20428" x="1819275" y="4467225"/>
          <p14:tracePt t="20431" x="1876425" y="4467225"/>
          <p14:tracePt t="20445" x="1933575" y="4467225"/>
          <p14:tracePt t="20447" x="1990725" y="4467225"/>
          <p14:tracePt t="20461" x="2047875" y="4467225"/>
          <p14:tracePt t="20465" x="2105025" y="4467225"/>
          <p14:tracePt t="20479" x="2162175" y="4467225"/>
          <p14:tracePt t="20482" x="2219325" y="4467225"/>
          <p14:tracePt t="20495" x="2276475" y="4467225"/>
          <p14:tracePt t="20498" x="2333625" y="4467225"/>
          <p14:tracePt t="20512" x="2362200" y="4467225"/>
          <p14:tracePt t="20514" x="2409825" y="4467225"/>
          <p14:tracePt t="20528" x="2457450" y="4467225"/>
          <p14:tracePt t="20529" x="2495550" y="4467225"/>
          <p14:tracePt t="20536" x="2524125" y="4467225"/>
          <p14:tracePt t="20545" x="2562225" y="4467225"/>
          <p14:tracePt t="20552" x="2590800" y="4467225"/>
          <p14:tracePt t="20561" x="2628900" y="4467225"/>
          <p14:tracePt t="20568" x="2647950" y="4457700"/>
          <p14:tracePt t="20578" x="2686050" y="4448175"/>
          <p14:tracePt t="20583" x="2714625" y="4448175"/>
          <p14:tracePt t="20595" x="2743200" y="4438650"/>
          <p14:tracePt t="20599" x="2762250" y="4429125"/>
          <p14:tracePt t="20611" x="2781300" y="4429125"/>
          <p14:tracePt t="20616" x="2800350" y="4419600"/>
          <p14:tracePt t="20628" x="2819400" y="4410075"/>
          <p14:tracePt t="20632" x="2838450" y="4410075"/>
          <p14:tracePt t="20645" x="2847975" y="4400550"/>
          <p14:tracePt t="20648" x="2867025" y="4391025"/>
          <p14:tracePt t="20661" x="2895600" y="4371975"/>
          <p14:tracePt t="20665" x="2914650" y="4362450"/>
          <p14:tracePt t="20678" x="2933700" y="4333875"/>
          <p14:tracePt t="20681" x="2952750" y="4324350"/>
          <p14:tracePt t="20695" x="2962275" y="4305300"/>
          <p14:tracePt t="20698" x="2981325" y="4286250"/>
          <p14:tracePt t="20712" x="2990850" y="4267200"/>
          <p14:tracePt t="20714" x="3000375" y="4257675"/>
          <p14:tracePt t="20721" x="3019425" y="4238625"/>
          <p14:tracePt t="20730" x="3019425" y="4229100"/>
          <p14:tracePt t="20736" x="3028950" y="4219575"/>
          <p14:tracePt t="20746" x="3038475" y="4219575"/>
          <p14:tracePt t="20753" x="3038475" y="4200525"/>
          <p14:tracePt t="20761" x="3048000" y="4191000"/>
          <p14:tracePt t="20776" x="3057525" y="4171950"/>
          <p14:tracePt t="20784" x="3057525" y="4152900"/>
          <p14:tracePt t="20795" x="3067050" y="4133850"/>
          <p14:tracePt t="20801" x="3067050" y="4114800"/>
          <p14:tracePt t="20808" x="3067050" y="4105275"/>
          <p14:tracePt t="20817" x="3067050" y="4086225"/>
          <p14:tracePt t="20824" x="3067050" y="4057650"/>
          <p14:tracePt t="20832" x="3067050" y="4038600"/>
          <p14:tracePt t="20840" x="3067050" y="4010025"/>
          <p14:tracePt t="20848" x="3067050" y="3990975"/>
          <p14:tracePt t="20856" x="3067050" y="3971925"/>
          <p14:tracePt t="20864" x="3067050" y="3943350"/>
          <p14:tracePt t="20873" x="3067050" y="3924300"/>
          <p14:tracePt t="20881" x="3057525" y="3914775"/>
          <p14:tracePt t="20889" x="3038475" y="3886200"/>
          <p14:tracePt t="20896" x="3019425" y="3857625"/>
          <p14:tracePt t="20904" x="3009900" y="3838575"/>
          <p14:tracePt t="20913" x="2990850" y="3819525"/>
          <p14:tracePt t="20921" x="2971800" y="3800475"/>
          <p14:tracePt t="20930" x="2943225" y="3781425"/>
          <p14:tracePt t="20937" x="2933700" y="3771900"/>
          <p14:tracePt t="20946" x="2914650" y="3762375"/>
          <p14:tracePt t="20953" x="2905125" y="3752850"/>
          <p14:tracePt t="20963" x="2886075" y="3743325"/>
          <p14:tracePt t="20969" x="2876550" y="3743325"/>
          <p14:tracePt t="20979" x="2867025" y="3733800"/>
          <p14:tracePt t="20986" x="2857500" y="3724275"/>
          <p14:tracePt t="20995" x="2838450" y="3724275"/>
          <p14:tracePt t="21002" x="2838450" y="3714750"/>
          <p14:tracePt t="21011" x="2819400" y="3705225"/>
          <p14:tracePt t="21025" x="2809875" y="3695700"/>
          <p14:tracePt t="21034" x="2800350" y="3695700"/>
          <p14:tracePt t="21041" x="2800350" y="3686175"/>
          <p14:tracePt t="21050" x="2790825" y="3686175"/>
          <p14:tracePt t="21057" x="2790825" y="3676650"/>
          <p14:tracePt t="21074" x="2781300" y="3667125"/>
          <p14:tracePt t="21082" x="2781300" y="3657600"/>
          <p14:tracePt t="21098" x="2771775" y="3648075"/>
          <p14:tracePt t="21106" x="2771775" y="3638550"/>
          <p14:tracePt t="21114" x="2762250" y="3629025"/>
          <p14:tracePt t="21122" x="2752725" y="3629025"/>
          <p14:tracePt t="21130" x="2752725" y="3619500"/>
          <p14:tracePt t="21138" x="2743200" y="3609975"/>
          <p14:tracePt t="21146" x="2733675" y="3609975"/>
          <p14:tracePt t="21154" x="2733675" y="3600450"/>
          <p14:tracePt t="21163" x="2724150" y="3590925"/>
          <p14:tracePt t="21171" x="2714625" y="3590925"/>
          <p14:tracePt t="21179" x="2714625" y="3581400"/>
          <p14:tracePt t="21186" x="2705100" y="3581400"/>
          <p14:tracePt t="21195" x="2705100" y="3571875"/>
          <p14:tracePt t="21203" x="2695575" y="3571875"/>
          <p14:tracePt t="21211" x="2686050" y="3562350"/>
          <p14:tracePt t="21219" x="2676525" y="3562350"/>
          <p14:tracePt t="21226" x="2667000" y="3562350"/>
          <p14:tracePt t="21234" x="2647950" y="3552825"/>
          <p14:tracePt t="21246" x="2628900" y="3552825"/>
          <p14:tracePt t="21251" x="2609850" y="3552825"/>
          <p14:tracePt t="21258" x="2590800" y="3552825"/>
          <p14:tracePt t="21267" x="2562225" y="3552825"/>
          <p14:tracePt t="21275" x="2533650" y="3552825"/>
          <p14:tracePt t="21283" x="2505075" y="3552825"/>
          <p14:tracePt t="21290" x="2476500" y="3552825"/>
          <p14:tracePt t="21298" x="2457450" y="3552825"/>
          <p14:tracePt t="21306" x="2428875" y="3552825"/>
          <p14:tracePt t="21315" x="2400300" y="3552825"/>
          <p14:tracePt t="21323" x="2381250" y="3552825"/>
          <p14:tracePt t="21330" x="2352675" y="3552825"/>
          <p14:tracePt t="21339" x="2333625" y="3552825"/>
          <p14:tracePt t="21347" x="2305050" y="3552825"/>
          <p14:tracePt t="21355" x="2276475" y="3552825"/>
          <p14:tracePt t="21363" x="2247900" y="3552825"/>
          <p14:tracePt t="21371" x="2219325" y="3543300"/>
          <p14:tracePt t="21380" x="2190750" y="3543300"/>
          <p14:tracePt t="21387" x="2152650" y="3543300"/>
          <p14:tracePt t="21397" x="2124075" y="3543300"/>
          <p14:tracePt t="21404" x="2095500" y="3543300"/>
          <p14:tracePt t="21413" x="2076450" y="3543300"/>
          <p14:tracePt t="21420" x="2047875" y="3543300"/>
          <p14:tracePt t="21429" x="2019300" y="3543300"/>
          <p14:tracePt t="21436" x="2000250" y="3543300"/>
          <p14:tracePt t="21444" x="1971675" y="3543300"/>
          <p14:tracePt t="21452" x="1943100" y="3543300"/>
          <p14:tracePt t="21461" x="1905000" y="3543300"/>
          <p14:tracePt t="21467" x="1876425" y="3552825"/>
          <p14:tracePt t="21478" x="1838325" y="3581400"/>
          <p14:tracePt t="21483" x="1790700" y="3600450"/>
          <p14:tracePt t="21494" x="1743075" y="3629025"/>
          <p14:tracePt t="21499" x="1695450" y="3657600"/>
          <p14:tracePt t="21512" x="1628775" y="3695700"/>
          <p14:tracePt t="21515" x="1609725" y="3714750"/>
          <p14:tracePt t="21528" x="1552575" y="3743325"/>
          <p14:tracePt t="21531" x="1514475" y="3771900"/>
          <p14:tracePt t="21545" x="1485900" y="3790950"/>
          <p14:tracePt t="21549" x="1457325" y="3810000"/>
          <p14:tracePt t="21561" x="1438275" y="3829050"/>
          <p14:tracePt t="21565" x="1419225" y="3848100"/>
          <p14:tracePt t="21578" x="1400175" y="3876675"/>
          <p14:tracePt t="21582" x="1381125" y="3895725"/>
          <p14:tracePt t="21595" x="1362075" y="3943350"/>
          <p14:tracePt t="21598" x="1352550" y="3952875"/>
          <p14:tracePt t="21612" x="1343025" y="4010025"/>
          <p14:tracePt t="21615" x="1333500" y="4048125"/>
          <p14:tracePt t="21628" x="1333500" y="4095750"/>
          <p14:tracePt t="21631" x="1333500" y="4143375"/>
          <p14:tracePt t="21645" x="1333500" y="4181475"/>
          <p14:tracePt t="21648" x="1333500" y="4219575"/>
          <p14:tracePt t="21661" x="1333500" y="4267200"/>
          <p14:tracePt t="21663" x="1362075" y="4295775"/>
          <p14:tracePt t="21669" x="1390650" y="4333875"/>
          <p14:tracePt t="21678" x="1428750" y="4362450"/>
          <p14:tracePt t="21685" x="1485900" y="4391025"/>
          <p14:tracePt t="21695" x="1533525" y="4400550"/>
          <p14:tracePt t="21701" x="1590675" y="4429125"/>
          <p14:tracePt t="21711" x="1657350" y="4438650"/>
          <p14:tracePt t="21717" x="1733550" y="4438650"/>
          <p14:tracePt t="21728" x="1800225" y="4448175"/>
          <p14:tracePt t="21732" x="1885950" y="4448175"/>
          <p14:tracePt t="21745" x="1990725" y="4448175"/>
          <p14:tracePt t="21748" x="2105025" y="4448175"/>
          <p14:tracePt t="21761" x="2209800" y="4438650"/>
          <p14:tracePt t="21765" x="2314575" y="4410075"/>
          <p14:tracePt t="21778" x="2343150" y="4410075"/>
          <p14:tracePt t="21781" x="2428875" y="4391025"/>
          <p14:tracePt t="21795" x="2486025" y="4371975"/>
          <p14:tracePt t="21798" x="2533650" y="4362450"/>
          <p14:tracePt t="21811" x="2581275" y="4352925"/>
          <p14:tracePt t="21815" x="2609850" y="4352925"/>
          <p14:tracePt t="21828" x="2638425" y="4352925"/>
          <p14:tracePt t="21831" x="2657475" y="4343400"/>
          <p14:tracePt t="21845" x="2667000" y="4343400"/>
          <p14:tracePt t="21848" x="2676525" y="4343400"/>
          <p14:tracePt t="21861" x="2686050" y="4343400"/>
          <p14:tracePt t="21878" x="2695575" y="4343400"/>
          <p14:tracePt t="21879" x="2705100" y="4343400"/>
          <p14:tracePt t="21901" x="2714625" y="4343400"/>
          <p14:tracePt t="21917" x="2724150" y="4343400"/>
          <p14:tracePt t="21941" x="2733675" y="4343400"/>
          <p14:tracePt t="21998" x="2733675" y="4333875"/>
          <p14:tracePt t="22014" x="2743200" y="4324350"/>
          <p14:tracePt t="22022" x="2743200" y="4314825"/>
          <p14:tracePt t="22030" x="2743200" y="4305300"/>
          <p14:tracePt t="22038" x="2743200" y="4286250"/>
          <p14:tracePt t="22046" x="2743200" y="4267200"/>
          <p14:tracePt t="22054" x="2743200" y="4238625"/>
          <p14:tracePt t="22062" x="2743200" y="4219575"/>
          <p14:tracePt t="22070" x="2743200" y="4200525"/>
          <p14:tracePt t="22078" x="2743200" y="4171950"/>
          <p14:tracePt t="22086" x="2743200" y="4143375"/>
          <p14:tracePt t="22094" x="2743200" y="4124325"/>
          <p14:tracePt t="22102" x="2743200" y="4105275"/>
          <p14:tracePt t="22110" x="2743200" y="4086225"/>
          <p14:tracePt t="22118" x="2743200" y="4067175"/>
          <p14:tracePt t="22126" x="2743200" y="4057650"/>
          <p14:tracePt t="22134" x="2743200" y="4048125"/>
          <p14:tracePt t="22142" x="2743200" y="4038600"/>
          <p14:tracePt t="22150" x="2743200" y="4029075"/>
          <p14:tracePt t="22159" x="2733675" y="4029075"/>
          <p14:tracePt t="22167" x="2724150" y="4019550"/>
          <p14:tracePt t="22175" x="2705100" y="4010025"/>
          <p14:tracePt t="22184" x="2686050" y="4010025"/>
          <p14:tracePt t="22191" x="2657475" y="4010025"/>
          <p14:tracePt t="22200" x="2638425" y="4010025"/>
          <p14:tracePt t="22207" x="2600325" y="4010025"/>
          <p14:tracePt t="22214" x="2581275" y="4010025"/>
          <p14:tracePt t="22223" x="2552700" y="4010025"/>
          <p14:tracePt t="22231" x="2514600" y="4010025"/>
          <p14:tracePt t="22239" x="2495550" y="4010025"/>
          <p14:tracePt t="29892" x="2505075" y="4010025"/>
          <p14:tracePt t="29903" x="2524125" y="4010025"/>
          <p14:tracePt t="29908" x="2562225" y="4010025"/>
          <p14:tracePt t="29919" x="2619375" y="4010025"/>
          <p14:tracePt t="29924" x="2638425" y="4010025"/>
          <p14:tracePt t="29932" x="2705100" y="4010025"/>
          <p14:tracePt t="29940" x="2724150" y="4010025"/>
          <p14:tracePt t="29948" x="2790825" y="4010025"/>
          <p14:tracePt t="29956" x="2809875" y="4010025"/>
          <p14:tracePt t="29965" x="2847975" y="4010025"/>
          <p14:tracePt t="29973" x="2886075" y="4010025"/>
          <p14:tracePt t="29981" x="2924175" y="4010025"/>
          <p14:tracePt t="29990" x="2943225" y="4010025"/>
          <p14:tracePt t="29997" x="2962275" y="4010025"/>
          <p14:tracePt t="30006" x="2971800" y="4010025"/>
          <p14:tracePt t="30012" x="2981325" y="4010025"/>
          <p14:tracePt t="30022" x="2990850" y="4010025"/>
          <p14:tracePt t="30045" x="3000375" y="4010025"/>
          <p14:tracePt t="30069" x="3000375" y="4000500"/>
          <p14:tracePt t="30076" x="3000375" y="3981450"/>
          <p14:tracePt t="30085" x="3000375" y="3971925"/>
          <p14:tracePt t="30093" x="3000375" y="3952875"/>
          <p14:tracePt t="30101" x="2990850" y="3933825"/>
          <p14:tracePt t="30109" x="2981325" y="3914775"/>
          <p14:tracePt t="30117" x="2971800" y="3895725"/>
          <p14:tracePt t="30125" x="2952750" y="3876675"/>
          <p14:tracePt t="30133" x="2933700" y="3838575"/>
          <p14:tracePt t="30141" x="2924175" y="3829050"/>
          <p14:tracePt t="30149" x="2905125" y="3810000"/>
          <p14:tracePt t="30157" x="2886075" y="3781425"/>
          <p14:tracePt t="30165" x="2857500" y="3762375"/>
          <p14:tracePt t="30174" x="2828925" y="3724275"/>
          <p14:tracePt t="30182" x="2819400" y="3714750"/>
          <p14:tracePt t="30190" x="2781300" y="3686175"/>
          <p14:tracePt t="30197" x="2762250" y="3676650"/>
          <p14:tracePt t="30206" x="2705100" y="3648075"/>
          <p14:tracePt t="30214" x="2676525" y="3638550"/>
          <p14:tracePt t="30223" x="2628900" y="3609975"/>
          <p14:tracePt t="30230" x="2571750" y="3590925"/>
          <p14:tracePt t="30239" x="2552700" y="3581400"/>
          <p14:tracePt t="30246" x="2466975" y="3552825"/>
          <p14:tracePt t="30254" x="2438400" y="3543300"/>
          <p14:tracePt t="30262" x="2390775" y="3524250"/>
          <p14:tracePt t="30271" x="2352675" y="3505200"/>
          <p14:tracePt t="30278" x="2314575" y="3495675"/>
          <p14:tracePt t="30288" x="2276475" y="3486150"/>
          <p14:tracePt t="30294" x="2247900" y="3476625"/>
          <p14:tracePt t="30304" x="2209800" y="3467100"/>
          <p14:tracePt t="30309" x="2190750" y="3457575"/>
          <p14:tracePt t="30321" x="2162175" y="3448050"/>
          <p14:tracePt t="30326" x="2133600" y="3448050"/>
          <p14:tracePt t="30338" x="2114550" y="3448050"/>
          <p14:tracePt t="30342" x="2095500" y="3448050"/>
          <p14:tracePt t="30354" x="2076450" y="3438525"/>
          <p14:tracePt t="30358" x="2066925" y="3438525"/>
          <p14:tracePt t="30371" x="2057400" y="3438525"/>
          <p14:tracePt t="30374" x="2047875" y="3438525"/>
          <p14:tracePt t="30388" x="2038350" y="3438525"/>
          <p14:tracePt t="30391" x="2028825" y="3438525"/>
          <p14:tracePt t="30405" x="2019300" y="3438525"/>
          <p14:tracePt t="30408" x="2009775" y="3438525"/>
          <p14:tracePt t="30422" x="1990725" y="3438525"/>
          <p14:tracePt t="30424" x="1952625" y="3438525"/>
          <p14:tracePt t="30439" x="1933575" y="3438525"/>
          <p14:tracePt t="30441" x="1895475" y="3438525"/>
          <p14:tracePt t="30455" x="1847850" y="3438525"/>
          <p14:tracePt t="30458" x="1809750" y="3438525"/>
          <p14:tracePt t="30471" x="1790700" y="3448050"/>
          <p14:tracePt t="30472" x="1752600" y="3448050"/>
          <p14:tracePt t="30479" x="1676400" y="3457575"/>
          <p14:tracePt t="30488" x="1628775" y="3467100"/>
          <p14:tracePt t="30495" x="1619250" y="3467100"/>
          <p14:tracePt t="30504" x="1571625" y="3476625"/>
          <p14:tracePt t="30511" x="1533525" y="3486150"/>
          <p14:tracePt t="30521" x="1495425" y="3486150"/>
          <p14:tracePt t="30527" x="1457325" y="3486150"/>
          <p14:tracePt t="30538" x="1438275" y="3495675"/>
          <p14:tracePt t="30542" x="1419225" y="3495675"/>
          <p14:tracePt t="30554" x="1400175" y="3495675"/>
          <p14:tracePt t="30559" x="1381125" y="3495675"/>
          <p14:tracePt t="30571" x="1371600" y="3495675"/>
          <p14:tracePt t="30575" x="1362075" y="3505200"/>
          <p14:tracePt t="30588" x="1352550" y="3505200"/>
          <p14:tracePt t="30599" x="1343025" y="3524250"/>
          <p14:tracePt t="30607" x="1343025" y="3543300"/>
          <p14:tracePt t="30615" x="1333500" y="3562350"/>
          <p14:tracePt t="30623" x="1333500" y="3600450"/>
          <p14:tracePt t="30631" x="1333500" y="3648075"/>
          <p14:tracePt t="30981" x="1333500" y="3657600"/>
          <p14:tracePt t="30988" x="1333500" y="3695700"/>
          <p14:tracePt t="30996" x="1333500" y="3733800"/>
          <p14:tracePt t="31004" x="1333500" y="3752850"/>
          <p14:tracePt t="31012" x="1333500" y="3800475"/>
          <p14:tracePt t="31020" x="1333500" y="3838575"/>
          <p14:tracePt t="31028" x="1333500" y="3876675"/>
          <p14:tracePt t="31037" x="1333500" y="3895725"/>
          <p14:tracePt t="31044" x="1333500" y="3924300"/>
          <p14:tracePt t="31053" x="1333500" y="3943350"/>
          <p14:tracePt t="31063" x="1333500" y="3962400"/>
          <p14:tracePt t="31069" x="1343025" y="3981450"/>
          <p14:tracePt t="31077" x="1352550" y="4000500"/>
          <p14:tracePt t="31085" x="1362075" y="4010025"/>
          <p14:tracePt t="31093" x="1371600" y="4029075"/>
          <p14:tracePt t="31101" x="1381125" y="4048125"/>
          <p14:tracePt t="31109" x="1400175" y="4057650"/>
          <p14:tracePt t="31117" x="1409700" y="4067175"/>
          <p14:tracePt t="31125" x="1419225" y="4086225"/>
          <p14:tracePt t="31133" x="1438275" y="4105275"/>
          <p14:tracePt t="31141" x="1457325" y="4114800"/>
          <p14:tracePt t="31149" x="1476375" y="4124325"/>
          <p14:tracePt t="31157" x="1495425" y="4133850"/>
          <p14:tracePt t="31165" x="1514475" y="4143375"/>
          <p14:tracePt t="31173" x="1524000" y="4143375"/>
          <p14:tracePt t="31181" x="1543050" y="4162425"/>
          <p14:tracePt t="31189" x="1552575" y="4162425"/>
          <p14:tracePt t="31198" x="1571625" y="4171950"/>
          <p14:tracePt t="31205" x="1590675" y="4181475"/>
          <p14:tracePt t="31215" x="1600200" y="4191000"/>
          <p14:tracePt t="31222" x="1619250" y="4200525"/>
          <p14:tracePt t="31231" x="1638300" y="4210050"/>
          <p14:tracePt t="31238" x="1666875" y="4219575"/>
          <p14:tracePt t="31247" x="1704975" y="4229100"/>
          <p14:tracePt t="31254" x="1724025" y="4229100"/>
          <p14:tracePt t="31263" x="1762125" y="4238625"/>
          <p14:tracePt t="31270" x="1781175" y="4238625"/>
          <p14:tracePt t="31279" x="1809750" y="4238625"/>
          <p14:tracePt t="31287" x="1847850" y="4238625"/>
          <p14:tracePt t="31296" x="1876425" y="4238625"/>
          <p14:tracePt t="31302" x="1895475" y="4238625"/>
          <p14:tracePt t="31313" x="1914525" y="4238625"/>
          <p14:tracePt t="31318" x="1933575" y="4238625"/>
          <p14:tracePt t="31329" x="1952625" y="4238625"/>
          <p14:tracePt t="31334" x="1962150" y="4238625"/>
          <p14:tracePt t="31346" x="1981200" y="4238625"/>
          <p14:tracePt t="31350" x="2000250" y="4238625"/>
          <p14:tracePt t="31363" x="2019300" y="4238625"/>
          <p14:tracePt t="31366" x="2057400" y="4229100"/>
          <p14:tracePt t="31380" x="2095500" y="4219575"/>
          <p14:tracePt t="31383" x="2124075" y="4200525"/>
          <p14:tracePt t="31396" x="2143125" y="4200525"/>
          <p14:tracePt t="31399" x="2171700" y="4181475"/>
          <p14:tracePt t="31413" x="2209800" y="4143375"/>
          <p14:tracePt t="31417" x="2228850" y="4133850"/>
          <p14:tracePt t="31640" x="2238375" y="4133850"/>
          <p14:tracePt t="31648" x="2324100" y="4133850"/>
          <p14:tracePt t="31656" x="2419350" y="4133850"/>
          <p14:tracePt t="31664" x="2543175" y="4133850"/>
          <p14:tracePt t="31671" x="2638425" y="4124325"/>
          <p14:tracePt t="31680" x="2743200" y="4105275"/>
          <p14:tracePt t="31688" x="2857500" y="4095750"/>
          <p14:tracePt t="31695" x="3086100" y="4057650"/>
          <p14:tracePt t="31703" x="3190875" y="4038600"/>
          <p14:tracePt t="31712" x="3390900" y="4000500"/>
          <p14:tracePt t="31719" x="3543300" y="3962400"/>
          <p14:tracePt t="31728" x="3686175" y="3933825"/>
          <p14:tracePt t="31735" x="3800475" y="3905250"/>
          <p14:tracePt t="31743" x="3829050" y="3895725"/>
          <p14:tracePt t="31752" x="3895725" y="3867150"/>
          <p14:tracePt t="31760" x="3943350" y="3848100"/>
          <p14:tracePt t="31768" x="3971925" y="3838575"/>
          <p14:tracePt t="31776" x="3981450" y="3829050"/>
          <p14:tracePt t="31785" x="4000500" y="3819525"/>
          <p14:tracePt t="31792" x="4000500" y="3800475"/>
          <p14:tracePt t="31801" x="4000500" y="3781425"/>
          <p14:tracePt t="31808" x="4000500" y="3762375"/>
          <p14:tracePt t="31818" x="4000500" y="3743325"/>
          <p14:tracePt t="31824" x="4000500" y="3705225"/>
          <p14:tracePt t="31833" x="4000500" y="3686175"/>
          <p14:tracePt t="31841" x="3990975" y="3629025"/>
          <p14:tracePt t="31850" x="3981450" y="3609975"/>
          <p14:tracePt t="31857" x="3962400" y="3581400"/>
          <p14:tracePt t="31866" x="3952875" y="3552825"/>
          <p14:tracePt t="31872" x="3933825" y="3533775"/>
          <p14:tracePt t="31883" x="3914775" y="3505200"/>
          <p14:tracePt t="31888" x="3895725" y="3486150"/>
          <p14:tracePt t="31900" x="3886200" y="3476625"/>
          <p14:tracePt t="31904" x="3857625" y="3457575"/>
          <p14:tracePt t="31916" x="3848100" y="3448050"/>
          <p14:tracePt t="31920" x="3829050" y="3438525"/>
          <p14:tracePt t="31933" x="3819525" y="3429000"/>
          <p14:tracePt t="31936" x="3800475" y="3429000"/>
          <p14:tracePt t="31950" x="3781425" y="3419475"/>
          <p14:tracePt t="31954" x="3771900" y="3409950"/>
          <p14:tracePt t="31967" x="3752850" y="3400425"/>
          <p14:tracePt t="31970" x="3733800" y="3390900"/>
          <p14:tracePt t="31984" x="3724275" y="3381375"/>
          <p14:tracePt t="31987" x="3705225" y="3371850"/>
          <p14:tracePt t="32000" x="3686175" y="3362325"/>
          <p14:tracePt t="32004" x="3657600" y="3343275"/>
          <p14:tracePt t="32017" x="3638550" y="3333750"/>
          <p14:tracePt t="32020" x="3619500" y="3324225"/>
          <p14:tracePt t="32033" x="3590925" y="3314700"/>
          <p14:tracePt t="32037" x="3571875" y="3305175"/>
          <p14:tracePt t="32050" x="3552825" y="3295650"/>
          <p14:tracePt t="32051" x="3524250" y="3286125"/>
          <p14:tracePt t="32057" x="3505200" y="3286125"/>
          <p14:tracePt t="32067" x="3457575" y="3286125"/>
          <p14:tracePt t="32074" x="3419475" y="3286125"/>
          <p14:tracePt t="32083" x="3381375" y="3286125"/>
          <p14:tracePt t="32090" x="3352800" y="3286125"/>
          <p14:tracePt t="32100" x="3305175" y="3286125"/>
          <p14:tracePt t="32106" x="3276600" y="3286125"/>
          <p14:tracePt t="32116" x="3238500" y="3286125"/>
          <p14:tracePt t="32121" x="3190875" y="3286125"/>
          <p14:tracePt t="32133" x="3162300" y="3286125"/>
          <p14:tracePt t="32138" x="3124200" y="3276600"/>
          <p14:tracePt t="32150" x="3086100" y="3267075"/>
          <p14:tracePt t="32154" x="3048000" y="3267075"/>
          <p14:tracePt t="32167" x="3028950" y="3257550"/>
          <p14:tracePt t="32170" x="2981325" y="3248025"/>
          <p14:tracePt t="32183" x="2962275" y="3238500"/>
          <p14:tracePt t="32187" x="2914650" y="3228975"/>
          <p14:tracePt t="32200" x="2876550" y="3219450"/>
          <p14:tracePt t="32204" x="2838450" y="3200400"/>
          <p14:tracePt t="32217" x="2800350" y="3190875"/>
          <p14:tracePt t="32221" x="2752725" y="3181350"/>
          <p14:tracePt t="32233" x="2705100" y="3162300"/>
          <p14:tracePt t="32237" x="2686050" y="3152775"/>
          <p14:tracePt t="32250" x="2600325" y="3133725"/>
          <p14:tracePt t="32253" x="2552700" y="3124200"/>
          <p14:tracePt t="32266" x="2533650" y="3124200"/>
          <p14:tracePt t="32268" x="2447925" y="3105150"/>
          <p14:tracePt t="32275" x="2400300" y="3095625"/>
          <p14:tracePt t="32283" x="2362200" y="3086100"/>
          <p14:tracePt t="32291" x="2314575" y="3086100"/>
          <p14:tracePt t="32300" x="2266950" y="3076575"/>
          <p14:tracePt t="32307" x="2209800" y="3067050"/>
          <p14:tracePt t="32317" x="2181225" y="3067050"/>
          <p14:tracePt t="32323" x="2095500" y="3057525"/>
          <p14:tracePt t="32333" x="2076450" y="3048000"/>
          <p14:tracePt t="32339" x="2028825" y="3048000"/>
          <p14:tracePt t="32350" x="1981200" y="3048000"/>
          <p14:tracePt t="32355" x="1943100" y="3048000"/>
          <p14:tracePt t="32367" x="1905000" y="3048000"/>
          <p14:tracePt t="32370" x="1866900" y="3048000"/>
          <p14:tracePt t="32383" x="1800225" y="3048000"/>
          <p14:tracePt t="32386" x="1752600" y="3048000"/>
          <p14:tracePt t="32400" x="1704975" y="3048000"/>
          <p14:tracePt t="32403" x="1657350" y="3086100"/>
          <p14:tracePt t="32417" x="1590675" y="3124200"/>
          <p14:tracePt t="32420" x="1533525" y="3171825"/>
          <p14:tracePt t="32434" x="1476375" y="3238500"/>
          <p14:tracePt t="32437" x="1428750" y="3295650"/>
          <p14:tracePt t="32450" x="1381125" y="3362325"/>
          <p14:tracePt t="32453" x="1323975" y="3438525"/>
          <p14:tracePt t="32467" x="1285875" y="3514725"/>
          <p14:tracePt t="32471" x="1238250" y="3609975"/>
          <p14:tracePt t="32483" x="1190625" y="3705225"/>
          <p14:tracePt t="32487" x="1162050" y="3790950"/>
          <p14:tracePt t="32500" x="1123950" y="3876675"/>
          <p14:tracePt t="32503" x="1114425" y="3914775"/>
          <p14:tracePt t="32516" x="1085850" y="3981450"/>
          <p14:tracePt t="32518" x="1076325" y="4038600"/>
          <p14:tracePt t="32525" x="1057275" y="4086225"/>
          <p14:tracePt t="32533" x="1057275" y="4133850"/>
          <p14:tracePt t="32541" x="1057275" y="4171950"/>
          <p14:tracePt t="32550" x="1057275" y="4191000"/>
          <p14:tracePt t="32557" x="1057275" y="4219575"/>
          <p14:tracePt t="32566" x="1057275" y="4238625"/>
          <p14:tracePt t="32573" x="1057275" y="4257675"/>
          <p14:tracePt t="32583" x="1057275" y="4276725"/>
          <p14:tracePt t="32589" x="1057275" y="4286250"/>
          <p14:tracePt t="32600" x="1057275" y="4295775"/>
          <p14:tracePt t="32604" x="1066800" y="4314825"/>
          <p14:tracePt t="32616" x="1076325" y="4324350"/>
          <p14:tracePt t="32620" x="1095375" y="4333875"/>
          <p14:tracePt t="32633" x="1095375" y="4343400"/>
          <p14:tracePt t="32636" x="1114425" y="4362450"/>
          <p14:tracePt t="32652" x="1133475" y="4371975"/>
          <p14:tracePt t="32667" x="1143000" y="4381500"/>
          <p14:tracePt t="32671" x="1152525" y="4381500"/>
          <p14:tracePt t="32684" x="1162050" y="4391025"/>
          <p14:tracePt t="32687" x="1171575" y="4400550"/>
          <p14:tracePt t="32700" x="1181100" y="4400550"/>
          <p14:tracePt t="32703" x="1200150" y="4410075"/>
          <p14:tracePt t="32717" x="1209675" y="4410075"/>
          <p14:tracePt t="32719" x="1228725" y="4419600"/>
          <p14:tracePt t="32725" x="1247775" y="4419600"/>
          <p14:tracePt t="32735" x="1266825" y="4429125"/>
          <p14:tracePt t="32741" x="1295400" y="4429125"/>
          <p14:tracePt t="32750" x="1333500" y="4429125"/>
          <p14:tracePt t="32757" x="1352550" y="4429125"/>
          <p14:tracePt t="32766" x="1409700" y="4429125"/>
          <p14:tracePt t="32773" x="1428750" y="4429125"/>
          <p14:tracePt t="32783" x="1466850" y="4429125"/>
          <p14:tracePt t="32789" x="1514475" y="4429125"/>
          <p14:tracePt t="32800" x="1571625" y="4429125"/>
          <p14:tracePt t="32805" x="1590675" y="4429125"/>
          <p14:tracePt t="32817" x="1657350" y="4429125"/>
          <p14:tracePt t="32821" x="1704975" y="4429125"/>
          <p14:tracePt t="32833" x="1752600" y="4419600"/>
          <p14:tracePt t="32837" x="1800225" y="4400550"/>
          <p14:tracePt t="32850" x="1847850" y="4400550"/>
          <p14:tracePt t="32853" x="1885950" y="4391025"/>
          <p14:tracePt t="32867" x="1905000" y="4391025"/>
          <p14:tracePt t="32870" x="1952625" y="4381500"/>
          <p14:tracePt t="32883" x="1990725" y="4381500"/>
          <p14:tracePt t="32886" x="2028825" y="4381500"/>
          <p14:tracePt t="32901" x="2057400" y="4381500"/>
          <p14:tracePt t="32904" x="2095500" y="4381500"/>
          <p14:tracePt t="32917" x="2171700" y="4381500"/>
          <p14:tracePt t="32920" x="2190750" y="4381500"/>
          <p14:tracePt t="32934" x="2247900" y="4381500"/>
          <p14:tracePt t="32937" x="2266950" y="4381500"/>
          <p14:tracePt t="32950" x="2333625" y="4371975"/>
          <p14:tracePt t="32951" x="2352675" y="4371975"/>
          <p14:tracePt t="32958" x="2390775" y="4362450"/>
          <p14:tracePt t="32966" x="2419350" y="4362450"/>
          <p14:tracePt t="32974" x="2447925" y="4362450"/>
          <p14:tracePt t="32983" x="2476500" y="4362450"/>
          <p14:tracePt t="32990" x="2505075" y="4352925"/>
          <p14:tracePt t="33000" x="2524125" y="4352925"/>
          <p14:tracePt t="33006" x="2552700" y="4343400"/>
          <p14:tracePt t="33017" x="2571750" y="4343400"/>
          <p14:tracePt t="33022" x="2600325" y="4324350"/>
          <p14:tracePt t="33033" x="2619375" y="4314825"/>
          <p14:tracePt t="33037" x="2628900" y="4295775"/>
          <p14:tracePt t="33050" x="2647950" y="4286250"/>
          <p14:tracePt t="33054" x="2657475" y="4276725"/>
          <p14:tracePt t="33066" x="2667000" y="4267200"/>
          <p14:tracePt t="33070" x="2676525" y="4267200"/>
          <p14:tracePt t="33083" x="2676525" y="4257675"/>
          <p14:tracePt t="33100" x="2686050" y="4238625"/>
          <p14:tracePt t="33103" x="2686050" y="4229100"/>
          <p14:tracePt t="33117" x="2695575" y="4219575"/>
          <p14:tracePt t="33120" x="2705100" y="4181475"/>
          <p14:tracePt t="33134" x="2705100" y="4143375"/>
          <p14:tracePt t="33137" x="2705100" y="4095750"/>
          <p14:tracePt t="33150" x="2705100" y="4057650"/>
          <p14:tracePt t="33153" x="2705100" y="3990975"/>
          <p14:tracePt t="33167" x="2705100" y="3933825"/>
          <p14:tracePt t="33170" x="2686050" y="3876675"/>
          <p14:tracePt t="33183" x="2647950" y="3819525"/>
          <p14:tracePt t="33184" x="2600325" y="3762375"/>
          <p14:tracePt t="33191" x="2552700" y="3714750"/>
          <p14:tracePt t="33200" x="2505075" y="3676650"/>
          <p14:tracePt t="33206" x="2457450" y="3648075"/>
          <p14:tracePt t="33216" x="2400300" y="3619500"/>
          <p14:tracePt t="33223" x="2343150" y="3590925"/>
          <p14:tracePt t="33233" x="2286000" y="3562350"/>
          <p14:tracePt t="33238" x="2257425" y="3543300"/>
          <p14:tracePt t="33250" x="2219325" y="3524250"/>
          <p14:tracePt t="33254" x="2181225" y="3505200"/>
          <p14:tracePt t="33266" x="2152650" y="3495675"/>
          <p14:tracePt t="33270" x="2133600" y="3486150"/>
          <p14:tracePt t="33286" x="2124075" y="3476625"/>
          <p14:tracePt t="33881" x="2162175" y="3476625"/>
          <p14:tracePt t="33889" x="2200275" y="3476625"/>
          <p14:tracePt t="33897" x="2238375" y="3476625"/>
          <p14:tracePt t="33905" x="2276475" y="3486150"/>
          <p14:tracePt t="33914" x="2324100" y="3495675"/>
          <p14:tracePt t="33922" x="2409825" y="3505200"/>
          <p14:tracePt t="33930" x="2495550" y="3524250"/>
          <p14:tracePt t="33937" x="2581275" y="3543300"/>
          <p14:tracePt t="33945" x="2686050" y="3571875"/>
          <p14:tracePt t="33953" x="2752725" y="3590925"/>
          <p14:tracePt t="33961" x="2781300" y="3600450"/>
          <p14:tracePt t="33969" x="2847975" y="3609975"/>
          <p14:tracePt t="33977" x="2895600" y="3629025"/>
          <p14:tracePt t="33985" x="2933700" y="3648075"/>
          <p14:tracePt t="33993" x="2962275" y="3657600"/>
          <p14:tracePt t="34001" x="2981325" y="3667125"/>
          <p14:tracePt t="34010" x="3000375" y="3676650"/>
          <p14:tracePt t="34017" x="3019425" y="3686175"/>
          <p14:tracePt t="34026" x="3028950" y="3695700"/>
          <p14:tracePt t="34034" x="3038475" y="3705225"/>
          <p14:tracePt t="34043" x="3057525" y="3714750"/>
          <p14:tracePt t="34050" x="3067050" y="3724275"/>
          <p14:tracePt t="34060" x="3086100" y="3752850"/>
          <p14:tracePt t="34067" x="3105150" y="3771900"/>
          <p14:tracePt t="34076" x="3114675" y="3781425"/>
          <p14:tracePt t="34083" x="3143250" y="3810000"/>
          <p14:tracePt t="34091" x="3171825" y="3829050"/>
          <p14:tracePt t="34098" x="3200400" y="3848100"/>
          <p14:tracePt t="34108" x="3219450" y="3876675"/>
          <p14:tracePt t="34114" x="3238500" y="3886200"/>
          <p14:tracePt t="34124" x="3267075" y="3905250"/>
          <p14:tracePt t="34130" x="3286125" y="3924300"/>
          <p14:tracePt t="34141" x="3305175" y="3933825"/>
          <p14:tracePt t="34146" x="3324225" y="3952875"/>
          <p14:tracePt t="34158" x="3343275" y="3962400"/>
          <p14:tracePt t="34162" x="3352800" y="3971925"/>
          <p14:tracePt t="34175" x="3371850" y="3990975"/>
          <p14:tracePt t="34178" x="3381375" y="4010025"/>
          <p14:tracePt t="34192" x="3390900" y="4019550"/>
          <p14:tracePt t="34196" x="3400425" y="4048125"/>
          <p14:tracePt t="34208" x="3419475" y="4086225"/>
          <p14:tracePt t="34212" x="3419475" y="4114800"/>
          <p14:tracePt t="34225" x="3429000" y="4162425"/>
          <p14:tracePt t="34228" x="3429000" y="4210050"/>
          <p14:tracePt t="34242" x="3429000" y="4267200"/>
          <p14:tracePt t="34244" x="3429000" y="4314825"/>
          <p14:tracePt t="34258" x="3419475" y="4343400"/>
          <p14:tracePt t="34262" x="3400425" y="4371975"/>
          <p14:tracePt t="34275" x="3362325" y="4438650"/>
          <p14:tracePt t="34278" x="3333750" y="4467225"/>
          <p14:tracePt t="34291" x="3305175" y="4486275"/>
          <p14:tracePt t="34295" x="3276600" y="4495800"/>
          <p14:tracePt t="34308" x="3248025" y="4505325"/>
          <p14:tracePt t="34309" x="3209925" y="4514850"/>
          <p14:tracePt t="34316" x="3181350" y="452437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B71A-33DB-5644-BEA6-CD25D2362E05}"/>
              </a:ext>
            </a:extLst>
          </p:cNvPr>
          <p:cNvSpPr>
            <a:spLocks noGrp="1"/>
          </p:cNvSpPr>
          <p:nvPr>
            <p:ph type="title"/>
          </p:nvPr>
        </p:nvSpPr>
        <p:spPr/>
        <p:txBody>
          <a:bodyPr>
            <a:normAutofit/>
          </a:bodyPr>
          <a:lstStyle/>
          <a:p>
            <a:r>
              <a:rPr lang="en-US"/>
              <a:t>How is Non-Autoregressive Sequence Generation done?</a:t>
            </a:r>
          </a:p>
        </p:txBody>
      </p:sp>
      <p:sp>
        <p:nvSpPr>
          <p:cNvPr id="3" name="Content Placeholder 2">
            <a:extLst>
              <a:ext uri="{FF2B5EF4-FFF2-40B4-BE49-F238E27FC236}">
                <a16:creationId xmlns:a16="http://schemas.microsoft.com/office/drawing/2014/main" id="{75424E78-C4D0-FE4C-8C62-191561A48C02}"/>
              </a:ext>
            </a:extLst>
          </p:cNvPr>
          <p:cNvSpPr>
            <a:spLocks noGrp="1"/>
          </p:cNvSpPr>
          <p:nvPr>
            <p:ph idx="1"/>
          </p:nvPr>
        </p:nvSpPr>
        <p:spPr/>
        <p:txBody>
          <a:bodyPr/>
          <a:lstStyle/>
          <a:p>
            <a:r>
              <a:rPr lang="en-US"/>
              <a:t>Two approaches</a:t>
            </a:r>
          </a:p>
          <a:p>
            <a:pPr marL="342900" lvl="1" indent="0">
              <a:buNone/>
            </a:pPr>
            <a:r>
              <a:rPr lang="en-US"/>
              <a:t>2. Arbitrary Position</a:t>
            </a:r>
          </a:p>
        </p:txBody>
      </p:sp>
      <p:sp>
        <p:nvSpPr>
          <p:cNvPr id="6" name="Slide Number Placeholder 5">
            <a:extLst>
              <a:ext uri="{FF2B5EF4-FFF2-40B4-BE49-F238E27FC236}">
                <a16:creationId xmlns:a16="http://schemas.microsoft.com/office/drawing/2014/main" id="{4DF61725-D76B-F945-98DD-FE0CEB159824}"/>
              </a:ext>
            </a:extLst>
          </p:cNvPr>
          <p:cNvSpPr>
            <a:spLocks noGrp="1"/>
          </p:cNvSpPr>
          <p:nvPr>
            <p:ph type="sldNum" sz="quarter" idx="12"/>
          </p:nvPr>
        </p:nvSpPr>
        <p:spPr/>
        <p:txBody>
          <a:bodyPr/>
          <a:lstStyle/>
          <a:p>
            <a:fld id="{88B155AC-4580-FF45-8A9F-A46DDCE0D70C}" type="slidenum">
              <a:rPr lang="en-US" smtClean="0"/>
              <a:t>12</a:t>
            </a:fld>
            <a:endParaRPr lang="en-US"/>
          </a:p>
        </p:txBody>
      </p:sp>
      <p:pic>
        <p:nvPicPr>
          <p:cNvPr id="4" name="Picture 3">
            <a:extLst>
              <a:ext uri="{FF2B5EF4-FFF2-40B4-BE49-F238E27FC236}">
                <a16:creationId xmlns:a16="http://schemas.microsoft.com/office/drawing/2014/main" id="{997F2E14-A740-574B-A73C-2AEBBAFF1D40}"/>
              </a:ext>
            </a:extLst>
          </p:cNvPr>
          <p:cNvPicPr>
            <a:picLocks noChangeAspect="1"/>
          </p:cNvPicPr>
          <p:nvPr/>
        </p:nvPicPr>
        <p:blipFill>
          <a:blip r:embed="rId6"/>
          <a:stretch>
            <a:fillRect/>
          </a:stretch>
        </p:blipFill>
        <p:spPr>
          <a:xfrm>
            <a:off x="982959" y="2945678"/>
            <a:ext cx="6841533" cy="2947122"/>
          </a:xfrm>
          <a:prstGeom prst="rect">
            <a:avLst/>
          </a:prstGeom>
        </p:spPr>
      </p:pic>
      <p:sp>
        <p:nvSpPr>
          <p:cNvPr id="7" name="TextBox 6">
            <a:extLst>
              <a:ext uri="{FF2B5EF4-FFF2-40B4-BE49-F238E27FC236}">
                <a16:creationId xmlns:a16="http://schemas.microsoft.com/office/drawing/2014/main" id="{34353E0C-485F-449C-B479-4D25566D75FF}"/>
              </a:ext>
            </a:extLst>
          </p:cNvPr>
          <p:cNvSpPr txBox="1"/>
          <p:nvPr/>
        </p:nvSpPr>
        <p:spPr>
          <a:xfrm>
            <a:off x="1608447" y="6026652"/>
            <a:ext cx="6506853" cy="76174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a:ea typeface="+mn-lt"/>
                <a:cs typeface="+mn-lt"/>
              </a:rPr>
              <a:t>[1] </a:t>
            </a:r>
            <a:r>
              <a:rPr lang="en-US" sz="900" dirty="0"/>
              <a:t>X. Ma, C. Zhou, X. Li, G. </a:t>
            </a:r>
            <a:r>
              <a:rPr lang="en-US" sz="900" dirty="0" err="1"/>
              <a:t>Neubig</a:t>
            </a:r>
            <a:r>
              <a:rPr lang="en-US" sz="900" dirty="0"/>
              <a:t>, and E. </a:t>
            </a:r>
            <a:r>
              <a:rPr lang="en-US" sz="900" dirty="0" err="1"/>
              <a:t>Hovy</a:t>
            </a:r>
            <a:r>
              <a:rPr lang="en-US" sz="900" dirty="0"/>
              <a:t>, “</a:t>
            </a:r>
            <a:r>
              <a:rPr lang="en-US" sz="900" dirty="0" err="1"/>
              <a:t>FlowSeq</a:t>
            </a:r>
            <a:r>
              <a:rPr lang="en-US" sz="900" dirty="0"/>
              <a:t>: Non-Autoregressive Conditional Sequence Generation with Generative Flow,” </a:t>
            </a:r>
            <a:r>
              <a:rPr lang="en-US" sz="900" dirty="0" err="1"/>
              <a:t>en</a:t>
            </a:r>
            <a:r>
              <a:rPr lang="en-US" sz="900" dirty="0"/>
              <a:t>, arXiv:1909.02480 [cs], Oct. 2019, </a:t>
            </a:r>
            <a:r>
              <a:rPr lang="en-US" sz="900" dirty="0" err="1"/>
              <a:t>arXiv</a:t>
            </a:r>
            <a:r>
              <a:rPr lang="en-US" sz="900" dirty="0"/>
              <a:t>: 1909.02480.</a:t>
            </a:r>
            <a:endParaRPr lang="en-US" sz="900">
              <a:ea typeface="+mn-lt"/>
              <a:cs typeface="+mn-lt"/>
            </a:endParaRPr>
          </a:p>
          <a:p>
            <a:r>
              <a:rPr lang="en-US" sz="900">
                <a:ea typeface="+mn-lt"/>
                <a:cs typeface="+mn-lt"/>
              </a:rPr>
              <a:t>[2] </a:t>
            </a:r>
            <a:r>
              <a:rPr lang="en-US" sz="900" dirty="0">
                <a:ea typeface="+mn-lt"/>
                <a:cs typeface="+mn-lt"/>
              </a:rPr>
              <a:t>J. Gu, C. Wang, and J. Zhao, “</a:t>
            </a:r>
            <a:r>
              <a:rPr lang="en-US" sz="900" err="1">
                <a:ea typeface="+mn-lt"/>
                <a:cs typeface="+mn-lt"/>
              </a:rPr>
              <a:t>Levenshtein</a:t>
            </a:r>
            <a:r>
              <a:rPr lang="en-US" sz="900">
                <a:ea typeface="+mn-lt"/>
                <a:cs typeface="+mn-lt"/>
              </a:rPr>
              <a:t> Transformer</a:t>
            </a:r>
            <a:r>
              <a:rPr lang="en-US" sz="900" dirty="0">
                <a:ea typeface="+mn-lt"/>
                <a:cs typeface="+mn-lt"/>
              </a:rPr>
              <a:t>,” </a:t>
            </a:r>
            <a:r>
              <a:rPr lang="en-US" sz="900" dirty="0" err="1">
                <a:ea typeface="+mn-lt"/>
                <a:cs typeface="+mn-lt"/>
              </a:rPr>
              <a:t>en</a:t>
            </a:r>
            <a:r>
              <a:rPr lang="en-US" sz="900" dirty="0">
                <a:ea typeface="+mn-lt"/>
                <a:cs typeface="+mn-lt"/>
              </a:rPr>
              <a:t>, arXiv:1905.11006[cs], Oct. 2019, </a:t>
            </a:r>
            <a:r>
              <a:rPr lang="en-US" sz="900" dirty="0" err="1">
                <a:ea typeface="+mn-lt"/>
                <a:cs typeface="+mn-lt"/>
              </a:rPr>
              <a:t>arXiv</a:t>
            </a:r>
            <a:r>
              <a:rPr lang="en-US" sz="900" dirty="0">
                <a:ea typeface="+mn-lt"/>
                <a:cs typeface="+mn-lt"/>
              </a:rPr>
              <a:t>: 1905.11006. </a:t>
            </a:r>
            <a:endParaRPr lang="en-US" sz="900">
              <a:ea typeface="+mn-lt"/>
              <a:cs typeface="+mn-lt"/>
            </a:endParaRPr>
          </a:p>
          <a:p>
            <a:r>
              <a:rPr lang="en-US" sz="900">
                <a:ea typeface="+mn-lt"/>
                <a:cs typeface="+mn-lt"/>
              </a:rPr>
              <a:t>[3] </a:t>
            </a:r>
            <a:r>
              <a:rPr lang="en-US" sz="900" dirty="0">
                <a:ea typeface="+mn-lt"/>
                <a:cs typeface="+mn-lt"/>
              </a:rPr>
              <a:t>M. Stern, W. Chan, J. </a:t>
            </a:r>
            <a:r>
              <a:rPr lang="en-US" sz="900" dirty="0" err="1">
                <a:ea typeface="+mn-lt"/>
                <a:cs typeface="+mn-lt"/>
              </a:rPr>
              <a:t>Kiros</a:t>
            </a:r>
            <a:r>
              <a:rPr lang="en-US" sz="900" dirty="0">
                <a:ea typeface="+mn-lt"/>
                <a:cs typeface="+mn-lt"/>
              </a:rPr>
              <a:t>, and J. </a:t>
            </a:r>
            <a:r>
              <a:rPr lang="en-US" sz="900" dirty="0" err="1">
                <a:ea typeface="+mn-lt"/>
                <a:cs typeface="+mn-lt"/>
              </a:rPr>
              <a:t>Uszkoreit</a:t>
            </a:r>
            <a:r>
              <a:rPr lang="en-US" sz="900" dirty="0">
                <a:ea typeface="+mn-lt"/>
                <a:cs typeface="+mn-lt"/>
              </a:rPr>
              <a:t>, “</a:t>
            </a:r>
            <a:r>
              <a:rPr lang="en-US" sz="900">
                <a:ea typeface="+mn-lt"/>
                <a:cs typeface="+mn-lt"/>
              </a:rPr>
              <a:t>Insertion Transformer</a:t>
            </a:r>
            <a:r>
              <a:rPr lang="en-US" sz="900" dirty="0">
                <a:ea typeface="+mn-lt"/>
                <a:cs typeface="+mn-lt"/>
              </a:rPr>
              <a:t>: Flexible Sequence Generation via Insertion Operations,” </a:t>
            </a:r>
            <a:r>
              <a:rPr lang="en-US" sz="900" dirty="0" err="1">
                <a:ea typeface="+mn-lt"/>
                <a:cs typeface="+mn-lt"/>
              </a:rPr>
              <a:t>en</a:t>
            </a:r>
            <a:r>
              <a:rPr lang="en-US" sz="900" dirty="0">
                <a:ea typeface="+mn-lt"/>
                <a:cs typeface="+mn-lt"/>
              </a:rPr>
              <a:t>, arXiv:</a:t>
            </a:r>
            <a:r>
              <a:rPr lang="en-US" sz="900">
                <a:ea typeface="+mn-lt"/>
                <a:cs typeface="+mn-lt"/>
              </a:rPr>
              <a:t>1902.03249</a:t>
            </a:r>
            <a:r>
              <a:rPr lang="en-US" sz="900" dirty="0">
                <a:ea typeface="+mn-lt"/>
                <a:cs typeface="+mn-lt"/>
              </a:rPr>
              <a:t> [cs, stat], Feb</a:t>
            </a:r>
            <a:r>
              <a:rPr lang="en-US" sz="900">
                <a:ea typeface="+mn-lt"/>
                <a:cs typeface="+mn-lt"/>
              </a:rPr>
              <a:t>.</a:t>
            </a:r>
            <a:r>
              <a:rPr lang="en-US" sz="900" dirty="0">
                <a:ea typeface="+mn-lt"/>
                <a:cs typeface="+mn-lt"/>
              </a:rPr>
              <a:t> 2019, </a:t>
            </a:r>
            <a:r>
              <a:rPr lang="en-US" sz="900" dirty="0" err="1">
                <a:ea typeface="+mn-lt"/>
                <a:cs typeface="+mn-lt"/>
              </a:rPr>
              <a:t>arXiv</a:t>
            </a:r>
            <a:r>
              <a:rPr lang="en-US" sz="900" dirty="0">
                <a:ea typeface="+mn-lt"/>
                <a:cs typeface="+mn-lt"/>
              </a:rPr>
              <a:t>: 1902.03249</a:t>
            </a:r>
            <a:endParaRPr lang="en-US" sz="900">
              <a:ea typeface="+mn-lt"/>
              <a:cs typeface="+mn-lt"/>
            </a:endParaRPr>
          </a:p>
        </p:txBody>
      </p:sp>
      <p:pic>
        <p:nvPicPr>
          <p:cNvPr id="5" name="Audio 4">
            <a:hlinkClick r:id="" action="ppaction://media"/>
            <a:extLst>
              <a:ext uri="{FF2B5EF4-FFF2-40B4-BE49-F238E27FC236}">
                <a16:creationId xmlns:a16="http://schemas.microsoft.com/office/drawing/2014/main" id="{8B3669AE-FC0E-DD40-81D3-D0D3ABCAB1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795997078"/>
      </p:ext>
    </p:extLst>
  </p:cSld>
  <p:clrMapOvr>
    <a:masterClrMapping/>
  </p:clrMapOvr>
  <mc:AlternateContent xmlns:mc="http://schemas.openxmlformats.org/markup-compatibility/2006" xmlns:p14="http://schemas.microsoft.com/office/powerpoint/2010/main">
    <mc:Choice Requires="p14">
      <p:transition spd="slow" p14:dur="2000" advTm="43438"/>
    </mc:Choice>
    <mc:Fallback xmlns="">
      <p:transition spd="slow" advTm="43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3856" x="3181350" y="4524375"/>
          <p14:tracePt t="13866" x="3190875" y="4543425"/>
          <p14:tracePt t="13872" x="3200400" y="4562475"/>
          <p14:tracePt t="13881" x="3228975" y="4591050"/>
          <p14:tracePt t="13888" x="3238500" y="4619625"/>
          <p14:tracePt t="13896" x="3286125" y="4657725"/>
          <p14:tracePt t="13904" x="3295650" y="4667250"/>
          <p14:tracePt t="13912" x="3314700" y="4695825"/>
          <p14:tracePt t="13920" x="3333750" y="4714875"/>
          <p14:tracePt t="13928" x="3352800" y="4733925"/>
          <p14:tracePt t="13937" x="3371850" y="4752975"/>
          <p14:tracePt t="13944" x="3400425" y="4772025"/>
          <p14:tracePt t="13954" x="3419475" y="4791075"/>
          <p14:tracePt t="13960" x="3438525" y="4810125"/>
          <p14:tracePt t="13969" x="3457575" y="4819650"/>
          <p14:tracePt t="13977" x="3476625" y="4838700"/>
          <p14:tracePt t="13985" x="3495675" y="4848225"/>
          <p14:tracePt t="13992" x="3514725" y="4857750"/>
          <p14:tracePt t="14000" x="3533775" y="4867275"/>
          <p14:tracePt t="14008" x="3543300" y="4876800"/>
          <p14:tracePt t="14016" x="3562350" y="4886325"/>
          <p14:tracePt t="14025" x="3571875" y="4905375"/>
          <p14:tracePt t="14033" x="3590925" y="4905375"/>
          <p14:tracePt t="14041" x="3600450" y="4924425"/>
          <p14:tracePt t="14048" x="3619500" y="4933950"/>
          <p14:tracePt t="14057" x="3629025" y="4943475"/>
          <p14:tracePt t="14069" x="3648075" y="4962525"/>
          <p14:tracePt t="14073" x="3657600" y="4972050"/>
          <p14:tracePt t="14081" x="3676650" y="4991100"/>
          <p14:tracePt t="14089" x="3695700" y="5010150"/>
          <p14:tracePt t="14097" x="3705225" y="5019675"/>
          <p14:tracePt t="14105" x="3724275" y="5038725"/>
          <p14:tracePt t="14113" x="3733800" y="5048250"/>
          <p14:tracePt t="14121" x="3743325" y="5057775"/>
          <p14:tracePt t="14129" x="3752850" y="5067300"/>
          <p14:tracePt t="14137" x="3771900" y="5076825"/>
          <p14:tracePt t="14145" x="3781425" y="5086350"/>
          <p14:tracePt t="14153" x="3790950" y="5095875"/>
          <p14:tracePt t="14161" x="3800475" y="5105400"/>
          <p14:tracePt t="14170" x="3810000" y="5114925"/>
          <p14:tracePt t="14177" x="3829050" y="5114925"/>
          <p14:tracePt t="14186" x="3838575" y="5133975"/>
          <p14:tracePt t="14193" x="3848100" y="5133975"/>
          <p14:tracePt t="14203" x="3867150" y="5143500"/>
          <p14:tracePt t="14210" x="3876675" y="5153025"/>
          <p14:tracePt t="14219" x="3886200" y="5162550"/>
          <p14:tracePt t="14226" x="3895725" y="5172075"/>
          <p14:tracePt t="14235" x="3905250" y="5191125"/>
          <p14:tracePt t="14242" x="3924300" y="5200650"/>
          <p14:tracePt t="14251" x="3933825" y="5210175"/>
          <p14:tracePt t="14258" x="3952875" y="5219700"/>
          <p14:tracePt t="14268" x="3962400" y="5248275"/>
          <p14:tracePt t="14274" x="3971925" y="5257800"/>
          <p14:tracePt t="14285" x="4000500" y="5286375"/>
          <p14:tracePt t="14290" x="4010025" y="5305425"/>
          <p14:tracePt t="14302" x="4029075" y="5343525"/>
          <p14:tracePt t="14305" x="4038600" y="5362575"/>
          <p14:tracePt t="14318" x="4057650" y="5391150"/>
          <p14:tracePt t="14322" x="4076700" y="5419725"/>
          <p14:tracePt t="14335" x="4086225" y="5438775"/>
          <p14:tracePt t="14339" x="4095750" y="5448300"/>
          <p14:tracePt t="14351" x="4095750" y="5467350"/>
          <p14:tracePt t="14368" x="4105275" y="5476875"/>
          <p14:tracePt t="14373" x="4105275" y="5486400"/>
          <p14:tracePt t="14385" x="4105275" y="5495925"/>
          <p14:tracePt t="14402" x="4105275" y="5505450"/>
          <p14:tracePt t="14419" x="4105275" y="5514975"/>
          <p14:tracePt t="14422" x="4105275" y="5524500"/>
          <p14:tracePt t="14438" x="4105275" y="5534025"/>
          <p14:tracePt t="14452" x="4095750" y="5534025"/>
          <p14:tracePt t="14466" x="4095750" y="5543550"/>
          <p14:tracePt t="14523" x="4086225" y="5553075"/>
          <p14:tracePt t="14555" x="4086225" y="5562600"/>
          <p14:tracePt t="14635" x="4086225" y="5572125"/>
          <p14:tracePt t="14675" x="4086225" y="5581650"/>
          <p14:tracePt t="14699" x="4086225" y="5591175"/>
          <p14:tracePt t="14715" x="4086225" y="5600700"/>
          <p14:tracePt t="14731" x="4086225" y="5610225"/>
          <p14:tracePt t="14740" x="4086225" y="5619750"/>
          <p14:tracePt t="14748" x="4076700" y="5619750"/>
          <p14:tracePt t="14757" x="4076700" y="5638800"/>
          <p14:tracePt t="14773" x="4076700" y="5648325"/>
          <p14:tracePt t="14789" x="4076700" y="5657850"/>
          <p14:tracePt t="14828" x="4076700" y="5667375"/>
          <p14:tracePt t="15021" x="4048125" y="5667375"/>
          <p14:tracePt t="15029" x="4038600" y="5676900"/>
          <p14:tracePt t="15039" x="4010025" y="5676900"/>
          <p14:tracePt t="15044" x="3981450" y="5686425"/>
          <p14:tracePt t="15053" x="3943350" y="5686425"/>
          <p14:tracePt t="15061" x="3924300" y="5695950"/>
          <p14:tracePt t="15069" x="3895725" y="5695950"/>
          <p14:tracePt t="15076" x="3876675" y="5705475"/>
          <p14:tracePt t="15085" x="3848100" y="5705475"/>
          <p14:tracePt t="15093" x="3838575" y="5715000"/>
          <p14:tracePt t="15101" x="3829050" y="5715000"/>
          <p14:tracePt t="15109" x="3819525" y="5715000"/>
          <p14:tracePt t="15125" x="3810000" y="5715000"/>
          <p14:tracePt t="15197" x="3810000" y="5724525"/>
          <p14:tracePt t="15222" x="3819525" y="5724525"/>
          <p14:tracePt t="15237" x="3829050" y="5724525"/>
          <p14:tracePt t="15254" x="3838575" y="5724525"/>
          <p14:tracePt t="15302" x="3829050" y="5724525"/>
          <p14:tracePt t="15311" x="3810000" y="5734050"/>
          <p14:tracePt t="15318" x="3771900" y="5743575"/>
          <p14:tracePt t="15327" x="3714750" y="5743575"/>
          <p14:tracePt t="15334" x="3638550" y="5753100"/>
          <p14:tracePt t="15343" x="3467100" y="5762625"/>
          <p14:tracePt t="15350" x="3409950" y="5762625"/>
          <p14:tracePt t="15358" x="3286125" y="5762625"/>
          <p14:tracePt t="15366" x="3171825" y="5762625"/>
          <p14:tracePt t="15375" x="3048000" y="5762625"/>
          <p14:tracePt t="15382" x="2933700" y="5762625"/>
          <p14:tracePt t="15394" x="2809875" y="5753100"/>
          <p14:tracePt t="15398" x="2695575" y="5724525"/>
          <p14:tracePt t="15406" x="2571750" y="5695950"/>
          <p14:tracePt t="15414" x="2476500" y="5667375"/>
          <p14:tracePt t="15423" x="2390775" y="5648325"/>
          <p14:tracePt t="15430" x="2305050" y="5610225"/>
          <p14:tracePt t="15438" x="2266950" y="5600700"/>
          <p14:tracePt t="15446" x="2152650" y="5562600"/>
          <p14:tracePt t="15455" x="2133600" y="5553075"/>
          <p14:tracePt t="15463" x="2028825" y="5514975"/>
          <p14:tracePt t="15470" x="1990725" y="5495925"/>
          <p14:tracePt t="15479" x="1943100" y="5476875"/>
          <p14:tracePt t="15486" x="1895475" y="5448300"/>
          <p14:tracePt t="15496" x="1847850" y="5429250"/>
          <p14:tracePt t="15503" x="1800225" y="5410200"/>
          <p14:tracePt t="15512" x="1743075" y="5391150"/>
          <p14:tracePt t="15519" x="1685925" y="5381625"/>
          <p14:tracePt t="15529" x="1628775" y="5372100"/>
          <p14:tracePt t="15536" x="1571625" y="5362575"/>
          <p14:tracePt t="15545" x="1504950" y="5362575"/>
          <p14:tracePt t="15551" x="1428750" y="5353050"/>
          <p14:tracePt t="15560" x="1400175" y="5353050"/>
          <p14:tracePt t="15568" x="1285875" y="5353050"/>
          <p14:tracePt t="15577" x="1257300" y="5353050"/>
          <p14:tracePt t="15583" x="1200150" y="5353050"/>
          <p14:tracePt t="15594" x="1152525" y="5353050"/>
          <p14:tracePt t="15599" x="1114425" y="5343525"/>
          <p14:tracePt t="15610" x="1085850" y="5334000"/>
          <p14:tracePt t="15615" x="1047750" y="5324475"/>
          <p14:tracePt t="15627" x="1019175" y="5314950"/>
          <p14:tracePt t="15631" x="990600" y="5305425"/>
          <p14:tracePt t="15644" x="971550" y="5305425"/>
          <p14:tracePt t="15647" x="962025" y="5295900"/>
          <p14:tracePt t="15660" x="942975" y="5295900"/>
          <p14:tracePt t="15664" x="933450" y="5295900"/>
          <p14:tracePt t="15677" x="923925" y="5295900"/>
          <p14:tracePt t="15680" x="914400" y="5295900"/>
          <p14:tracePt t="15694" x="904875" y="5286375"/>
          <p14:tracePt t="15698" x="895350" y="5286375"/>
          <p14:tracePt t="15711" x="885825" y="5286375"/>
          <p14:tracePt t="15728" x="876300" y="5286375"/>
          <p14:tracePt t="15731" x="866775" y="5286375"/>
          <p14:tracePt t="15747" x="857250" y="5286375"/>
          <p14:tracePt t="15761" x="847725" y="5286375"/>
          <p14:tracePt t="15768" x="838200" y="5286375"/>
          <p14:tracePt t="15784" x="828675" y="5286375"/>
          <p14:tracePt t="15816" x="819150" y="5286375"/>
          <p14:tracePt t="15913" x="828675" y="5295900"/>
          <p14:tracePt t="15929" x="838200" y="5305425"/>
          <p14:tracePt t="15945" x="857250" y="5314950"/>
          <p14:tracePt t="15953" x="857250" y="5324475"/>
          <p14:tracePt t="15960" x="866775" y="5334000"/>
          <p14:tracePt t="15968" x="876300" y="5343525"/>
          <p14:tracePt t="15977" x="885825" y="5353050"/>
          <p14:tracePt t="15985" x="885825" y="5372100"/>
          <p14:tracePt t="15993" x="895350" y="5391150"/>
          <p14:tracePt t="16000" x="895350" y="5400675"/>
          <p14:tracePt t="16009" x="904875" y="5419725"/>
          <p14:tracePt t="16017" x="904875" y="5438775"/>
          <p14:tracePt t="16025" x="914400" y="5457825"/>
          <p14:tracePt t="16034" x="923925" y="5467350"/>
          <p14:tracePt t="16041" x="923925" y="5476875"/>
          <p14:tracePt t="16049" x="942975" y="5495925"/>
          <p14:tracePt t="16057" x="952500" y="5514975"/>
          <p14:tracePt t="16066" x="981075" y="5534025"/>
          <p14:tracePt t="16073" x="990600" y="5543550"/>
          <p14:tracePt t="16082" x="1019175" y="5553075"/>
          <p14:tracePt t="16090" x="1038225" y="5572125"/>
          <p14:tracePt t="16099" x="1066800" y="5581650"/>
          <p14:tracePt t="16106" x="1095375" y="5600700"/>
          <p14:tracePt t="16115" x="1133475" y="5610225"/>
          <p14:tracePt t="16122" x="1171575" y="5619750"/>
          <p14:tracePt t="16131" x="1228725" y="5638800"/>
          <p14:tracePt t="16138" x="1257300" y="5648325"/>
          <p14:tracePt t="16148" x="1276350" y="5648325"/>
          <p14:tracePt t="16154" x="1352550" y="5667375"/>
          <p14:tracePt t="16164" x="1371600" y="5667375"/>
          <p14:tracePt t="16169" x="1438275" y="5676900"/>
          <p14:tracePt t="16181" x="1476375" y="5686425"/>
          <p14:tracePt t="16185" x="1524000" y="5686425"/>
          <p14:tracePt t="16197" x="1571625" y="5695950"/>
          <p14:tracePt t="16202" x="1628775" y="5695950"/>
          <p14:tracePt t="16214" x="1666875" y="5695950"/>
          <p14:tracePt t="16218" x="1714500" y="5695950"/>
          <p14:tracePt t="16231" x="1762125" y="5695950"/>
          <p14:tracePt t="16234" x="1790700" y="5695950"/>
          <p14:tracePt t="16248" x="1828800" y="5695950"/>
          <p14:tracePt t="16251" x="1876425" y="5695950"/>
          <p14:tracePt t="16264" x="1905000" y="5695950"/>
          <p14:tracePt t="16268" x="1943100" y="5695950"/>
          <p14:tracePt t="16281" x="1981200" y="5695950"/>
          <p14:tracePt t="16285" x="2038350" y="5705475"/>
          <p14:tracePt t="16298" x="2066925" y="5705475"/>
          <p14:tracePt t="16301" x="2124075" y="5705475"/>
          <p14:tracePt t="16314" x="2181225" y="5705475"/>
          <p14:tracePt t="16317" x="2228850" y="5705475"/>
          <p14:tracePt t="16331" x="2286000" y="5715000"/>
          <p14:tracePt t="16332" x="2314575" y="5715000"/>
          <p14:tracePt t="16339" x="2352675" y="5715000"/>
          <p14:tracePt t="16347" x="2400300" y="5715000"/>
          <p14:tracePt t="16355" x="2447925" y="5715000"/>
          <p14:tracePt t="16364" x="2495550" y="5715000"/>
          <p14:tracePt t="16371" x="2543175" y="5715000"/>
          <p14:tracePt t="16381" x="2609850" y="5715000"/>
          <p14:tracePt t="16387" x="2647950" y="5715000"/>
          <p14:tracePt t="16397" x="2695575" y="5715000"/>
          <p14:tracePt t="16402" x="2743200" y="5715000"/>
          <p14:tracePt t="16414" x="2762250" y="5715000"/>
          <p14:tracePt t="16418" x="2828925" y="5715000"/>
          <p14:tracePt t="16431" x="2857500" y="5715000"/>
          <p14:tracePt t="16435" x="2924175" y="5715000"/>
          <p14:tracePt t="16448" x="2971800" y="5715000"/>
          <p14:tracePt t="16451" x="3019425" y="5715000"/>
          <p14:tracePt t="16464" x="3067050" y="5724525"/>
          <p14:tracePt t="16468" x="3114675" y="5734050"/>
          <p14:tracePt t="16481" x="3171825" y="5734050"/>
          <p14:tracePt t="16484" x="3228975" y="5734050"/>
          <p14:tracePt t="16497" x="3286125" y="5734050"/>
          <p14:tracePt t="16501" x="3352800" y="5734050"/>
          <p14:tracePt t="16515" x="3429000" y="5734050"/>
          <p14:tracePt t="16518" x="3495675" y="5734050"/>
          <p14:tracePt t="16531" x="3533775" y="5734050"/>
          <p14:tracePt t="16534" x="3638550" y="5734050"/>
          <p14:tracePt t="16548" x="3695700" y="5734050"/>
          <p14:tracePt t="16551" x="3752850" y="5734050"/>
          <p14:tracePt t="16564" x="3810000" y="5734050"/>
          <p14:tracePt t="16565" x="3867150" y="5734050"/>
          <p14:tracePt t="16572" x="3924300" y="5734050"/>
          <p14:tracePt t="16581" x="3981450" y="5715000"/>
          <p14:tracePt t="16587" x="4038600" y="5695950"/>
          <p14:tracePt t="16597" x="4114800" y="5667375"/>
          <p14:tracePt t="16603" x="4181475" y="5629275"/>
          <p14:tracePt t="16614" x="4248150" y="5591175"/>
          <p14:tracePt t="16619" x="4267200" y="5572125"/>
          <p14:tracePt t="16631" x="4314825" y="5543550"/>
          <p14:tracePt t="16635" x="4371975" y="5514975"/>
          <p14:tracePt t="16648" x="4400550" y="5495925"/>
          <p14:tracePt t="16652" x="4438650" y="5476875"/>
          <p14:tracePt t="16664" x="4457700" y="5457825"/>
          <p14:tracePt t="16668" x="4476750" y="5448300"/>
          <p14:tracePt t="16681" x="4495800" y="5429250"/>
          <p14:tracePt t="16685" x="4505325" y="5419725"/>
          <p14:tracePt t="16698" x="4514850" y="5419725"/>
          <p14:tracePt t="16701" x="4533900" y="5400675"/>
          <p14:tracePt t="16715" x="4533900" y="5391150"/>
          <p14:tracePt t="16718" x="4533900" y="5381625"/>
          <p14:tracePt t="16731" x="4543425" y="5372100"/>
          <p14:tracePt t="16735" x="4543425" y="5362575"/>
          <p14:tracePt t="16748" x="4543425" y="5343525"/>
          <p14:tracePt t="16751" x="4543425" y="5334000"/>
          <p14:tracePt t="16764" x="4543425" y="5324475"/>
          <p14:tracePt t="16767" x="4524375" y="5305425"/>
          <p14:tracePt t="16781" x="4514850" y="5295900"/>
          <p14:tracePt t="16782" x="4505325" y="5286375"/>
          <p14:tracePt t="16789" x="4476750" y="5267325"/>
          <p14:tracePt t="16797" x="4457700" y="5257800"/>
          <p14:tracePt t="16805" x="4410075" y="5238750"/>
          <p14:tracePt t="16814" x="4381500" y="5229225"/>
          <p14:tracePt t="16820" x="4343400" y="5219700"/>
          <p14:tracePt t="16831" x="4286250" y="5219700"/>
          <p14:tracePt t="16837" x="4238625" y="5210175"/>
          <p14:tracePt t="16847" x="4210050" y="5210175"/>
          <p14:tracePt t="16852" x="4162425" y="5210175"/>
          <p14:tracePt t="16864" x="4105275" y="5210175"/>
          <p14:tracePt t="16868" x="4076700" y="5210175"/>
          <p14:tracePt t="16881" x="4029075" y="5210175"/>
          <p14:tracePt t="16884" x="3990975" y="5210175"/>
          <p14:tracePt t="16898" x="3952875" y="5200650"/>
          <p14:tracePt t="16902" x="3886200" y="5200650"/>
          <p14:tracePt t="16914" x="3838575" y="5200650"/>
          <p14:tracePt t="16918" x="3790950" y="5200650"/>
          <p14:tracePt t="16931" x="3733800" y="5200650"/>
          <p14:tracePt t="16935" x="3657600" y="5200650"/>
          <p14:tracePt t="16948" x="3590925" y="5191125"/>
          <p14:tracePt t="16952" x="3562350" y="5191125"/>
          <p14:tracePt t="16965" x="3467100" y="5181600"/>
          <p14:tracePt t="16968" x="3438525" y="5172075"/>
          <p14:tracePt t="16981" x="3333750" y="5162550"/>
          <p14:tracePt t="16985" x="3314700" y="5162550"/>
          <p14:tracePt t="16998" x="3248025" y="5143500"/>
          <p14:tracePt t="17002" x="3200400" y="5124450"/>
          <p14:tracePt t="17014" x="3152775" y="5105400"/>
          <p14:tracePt t="17015" x="3105150" y="5086350"/>
          <p14:tracePt t="17022" x="3057525" y="5048250"/>
          <p14:tracePt t="17031" x="3000375" y="5019675"/>
          <p14:tracePt t="17038" x="2933700" y="4981575"/>
          <p14:tracePt t="17047" x="2867025" y="4953000"/>
          <p14:tracePt t="17053" x="2809875" y="4924425"/>
          <p14:tracePt t="17064" x="2733675" y="4895850"/>
          <p14:tracePt t="17069" x="2667000" y="4876800"/>
          <p14:tracePt t="17081" x="2581275" y="4867275"/>
          <p14:tracePt t="17085" x="2495550" y="4857750"/>
          <p14:tracePt t="17097" x="2409825" y="4857750"/>
          <p14:tracePt t="17101" x="2324100" y="4848225"/>
          <p14:tracePt t="17114" x="2238375" y="4848225"/>
          <p14:tracePt t="17118" x="2162175" y="4848225"/>
          <p14:tracePt t="17131" x="2105025" y="4848225"/>
          <p14:tracePt t="17134" x="2038350" y="4838700"/>
          <p14:tracePt t="17148" x="1981200" y="4838700"/>
          <p14:tracePt t="17151" x="1914525" y="4829175"/>
          <p14:tracePt t="17164" x="1857375" y="4829175"/>
          <p14:tracePt t="17168" x="1800225" y="4819650"/>
          <p14:tracePt t="17181" x="1743075" y="4819650"/>
          <p14:tracePt t="17184" x="1714500" y="4819650"/>
          <p14:tracePt t="17198" x="1657350" y="4819650"/>
          <p14:tracePt t="17201" x="1619250" y="4819650"/>
          <p14:tracePt t="17215" x="1571625" y="4819650"/>
          <p14:tracePt t="17218" x="1533525" y="4819650"/>
          <p14:tracePt t="17231" x="1495425" y="4819650"/>
          <p14:tracePt t="17232" x="1457325" y="4819650"/>
          <p14:tracePt t="17239" x="1428750" y="4819650"/>
          <p14:tracePt t="17247" x="1400175" y="4819650"/>
          <p14:tracePt t="17255" x="1362075" y="4829175"/>
          <p14:tracePt t="17264" x="1333500" y="4838700"/>
          <p14:tracePt t="17270" x="1304925" y="4838700"/>
          <p14:tracePt t="17281" x="1276350" y="4848225"/>
          <p14:tracePt t="17286" x="1247775" y="4848225"/>
          <p14:tracePt t="17297" x="1219200" y="4857750"/>
          <p14:tracePt t="17302" x="1200150" y="4857750"/>
          <p14:tracePt t="17314" x="1181100" y="4867275"/>
          <p14:tracePt t="17318" x="1152525" y="4886325"/>
          <p14:tracePt t="17331" x="1133475" y="4895850"/>
          <p14:tracePt t="17335" x="1123950" y="4895850"/>
          <p14:tracePt t="17347" x="1104900" y="4905375"/>
          <p14:tracePt t="17364" x="1095375" y="4905375"/>
          <p14:tracePt t="17368" x="1095375" y="4914900"/>
          <p14:tracePt t="17636" x="1095375" y="4924425"/>
          <p14:tracePt t="17644" x="1095375" y="4943475"/>
          <p14:tracePt t="17654" x="1095375" y="4972050"/>
          <p14:tracePt t="17660" x="1085850" y="4991100"/>
          <p14:tracePt t="17670" x="1085850" y="5019675"/>
          <p14:tracePt t="17676" x="1076325" y="5038725"/>
          <p14:tracePt t="17684" x="1076325" y="5048250"/>
          <p14:tracePt t="17692" x="1066800" y="5067300"/>
          <p14:tracePt t="17708" x="1066800" y="5076825"/>
          <p14:tracePt t="17724" x="1066800" y="5086350"/>
          <p14:tracePt t="17740" x="1057275" y="5105400"/>
          <p14:tracePt t="17757" x="1057275" y="5124450"/>
          <p14:tracePt t="17764" x="1057275" y="5133975"/>
          <p14:tracePt t="17773" x="1057275" y="5153025"/>
          <p14:tracePt t="17781" x="1057275" y="5172075"/>
          <p14:tracePt t="17790" x="1047750" y="5191125"/>
          <p14:tracePt t="17797" x="1047750" y="5210175"/>
          <p14:tracePt t="17806" x="1047750" y="5219700"/>
          <p14:tracePt t="17813" x="1047750" y="5229225"/>
          <p14:tracePt t="17821" x="1047750" y="5238750"/>
          <p14:tracePt t="17830" x="1047750" y="5248275"/>
          <p14:tracePt t="17837" x="1047750" y="5257800"/>
          <p14:tracePt t="17845" x="1057275" y="5267325"/>
          <p14:tracePt t="17854" x="1066800" y="5286375"/>
          <p14:tracePt t="17862" x="1085850" y="5305425"/>
          <p14:tracePt t="17870" x="1114425" y="5324475"/>
          <p14:tracePt t="17877" x="1143000" y="5353050"/>
          <p14:tracePt t="17890" x="1171575" y="5362575"/>
          <p14:tracePt t="17895" x="1209675" y="5381625"/>
          <p14:tracePt t="17901" x="1257300" y="5400675"/>
          <p14:tracePt t="17909" x="1304925" y="5419725"/>
          <p14:tracePt t="17917" x="1352550" y="5438775"/>
          <p14:tracePt t="17925" x="1381125" y="5448300"/>
          <p14:tracePt t="17933" x="1447800" y="5467350"/>
          <p14:tracePt t="17941" x="1504950" y="5476875"/>
          <p14:tracePt t="17950" x="1552575" y="5486400"/>
          <p14:tracePt t="17957" x="1609725" y="5505450"/>
          <p14:tracePt t="17966" x="1676400" y="5524500"/>
          <p14:tracePt t="17975" x="1752600" y="5553075"/>
          <p14:tracePt t="17982" x="1819275" y="5572125"/>
          <p14:tracePt t="17991" x="1895475" y="5600700"/>
          <p14:tracePt t="17998" x="1952625" y="5619750"/>
          <p14:tracePt t="18007" x="2019300" y="5648325"/>
          <p14:tracePt t="18014" x="2095500" y="5657850"/>
          <p14:tracePt t="18023" x="2162175" y="5676900"/>
          <p14:tracePt t="18030" x="2238375" y="5695950"/>
          <p14:tracePt t="18040" x="2305050" y="5705475"/>
          <p14:tracePt t="18047" x="2381250" y="5715000"/>
          <p14:tracePt t="18055" x="2409825" y="5724525"/>
          <p14:tracePt t="18062" x="2466975" y="5724525"/>
          <p14:tracePt t="18072" x="2524125" y="5734050"/>
          <p14:tracePt t="18078" x="2571750" y="5743575"/>
          <p14:tracePt t="18089" x="2600325" y="5753100"/>
          <p14:tracePt t="18094" x="2647950" y="5753100"/>
          <p14:tracePt t="18105" x="2686050" y="5762625"/>
          <p14:tracePt t="18110" x="2743200" y="5762625"/>
          <p14:tracePt t="18122" x="2790825" y="5762625"/>
          <p14:tracePt t="18126" x="2838450" y="5762625"/>
          <p14:tracePt t="18139" x="2876550" y="5762625"/>
          <p14:tracePt t="18142" x="2943225" y="5762625"/>
          <p14:tracePt t="18156" x="2962275" y="5762625"/>
          <p14:tracePt t="18159" x="3048000" y="5743575"/>
          <p14:tracePt t="18172" x="3067050" y="5743575"/>
          <p14:tracePt t="18176" x="3114675" y="5724525"/>
          <p14:tracePt t="18189" x="3152775" y="5715000"/>
          <p14:tracePt t="18193" x="3190875" y="5705475"/>
          <p14:tracePt t="18206" x="3219450" y="5686425"/>
          <p14:tracePt t="18210" x="3257550" y="5686425"/>
          <p14:tracePt t="18222" x="3286125" y="5676900"/>
          <p14:tracePt t="18226" x="3343275" y="5657850"/>
          <p14:tracePt t="18239" x="3371850" y="5648325"/>
          <p14:tracePt t="18240" x="3400425" y="5638800"/>
          <p14:tracePt t="18247" x="3438525" y="5619750"/>
          <p14:tracePt t="18255" x="3457575" y="5619750"/>
          <p14:tracePt t="18263" x="3514725" y="5581650"/>
          <p14:tracePt t="18272" x="3533775" y="5581650"/>
          <p14:tracePt t="18279" x="3562350" y="5562600"/>
          <p14:tracePt t="18289" x="3590925" y="5543550"/>
          <p14:tracePt t="18295" x="3609975" y="5534025"/>
          <p14:tracePt t="18305" x="3629025" y="5524500"/>
          <p14:tracePt t="18311" x="3648075" y="5514975"/>
          <p14:tracePt t="18322" x="3667125" y="5495925"/>
          <p14:tracePt t="18327" x="3695700" y="5476875"/>
          <p14:tracePt t="18339" x="3714750" y="5457825"/>
          <p14:tracePt t="18343" x="3733800" y="5429250"/>
          <p14:tracePt t="18356" x="3771900" y="5400675"/>
          <p14:tracePt t="18360" x="3819525" y="5353050"/>
          <p14:tracePt t="18372" x="3876675" y="5305425"/>
          <p14:tracePt t="18376" x="3943350" y="5257800"/>
          <p14:tracePt t="18389" x="3990975" y="5219700"/>
          <p14:tracePt t="18393" x="4029075" y="5191125"/>
          <p14:tracePt t="18406" x="4076700" y="5162550"/>
          <p14:tracePt t="18410" x="4114800" y="5133975"/>
          <p14:tracePt t="18423" x="4152900" y="5114925"/>
          <p14:tracePt t="18427" x="4171950" y="5095875"/>
          <p14:tracePt t="18439" x="4200525" y="5086350"/>
          <p14:tracePt t="18443" x="4219575" y="5076825"/>
          <p14:tracePt t="18456" x="4229100" y="5067300"/>
          <p14:tracePt t="18460" x="4238625" y="5067300"/>
          <p14:tracePt t="18473" x="4248150" y="5057775"/>
          <p14:tracePt t="18503" x="4257675" y="5057775"/>
          <p14:tracePt t="18520" x="4257675" y="5048250"/>
          <p14:tracePt t="18592" x="4248150" y="5048250"/>
          <p14:tracePt t="18609" x="4238625" y="5038725"/>
          <p14:tracePt t="18624" x="4229100" y="5038725"/>
          <p14:tracePt t="18632" x="4219575" y="5029200"/>
          <p14:tracePt t="18640" x="4210050" y="5029200"/>
          <p14:tracePt t="18648" x="4200525" y="5019675"/>
          <p14:tracePt t="18656" x="4181475" y="5019675"/>
          <p14:tracePt t="18664" x="4171950" y="5010150"/>
          <p14:tracePt t="18672" x="4152900" y="5010150"/>
          <p14:tracePt t="18680" x="4143375" y="5000625"/>
          <p14:tracePt t="18688" x="4133850" y="5000625"/>
          <p14:tracePt t="18696" x="4124325" y="4991100"/>
          <p14:tracePt t="18704" x="4114800" y="4991100"/>
          <p14:tracePt t="18713" x="4105275" y="4981575"/>
          <p14:tracePt t="18720" x="4095750" y="4981575"/>
          <p14:tracePt t="18729" x="4086225" y="4981575"/>
          <p14:tracePt t="18736" x="4086225" y="4972050"/>
          <p14:tracePt t="18746" x="4076700" y="4972050"/>
          <p14:tracePt t="18752" x="4067175" y="4972050"/>
          <p14:tracePt t="18768" x="4057650" y="4962525"/>
          <p14:tracePt t="18784" x="4048125" y="4962525"/>
          <p14:tracePt t="18801" x="4038600" y="4962525"/>
          <p14:tracePt t="18865" x="4029075" y="4953000"/>
          <p14:tracePt t="21067" x="4010025" y="4953000"/>
          <p14:tracePt t="21075" x="4000500" y="4953000"/>
          <p14:tracePt t="21083" x="3981450" y="4943475"/>
          <p14:tracePt t="21090" x="3962400" y="4943475"/>
          <p14:tracePt t="21099" x="3952875" y="4943475"/>
          <p14:tracePt t="21106" x="3924300" y="4933950"/>
          <p14:tracePt t="21115" x="3905250" y="4924425"/>
          <p14:tracePt t="21124" x="3886200" y="4914900"/>
          <p14:tracePt t="21131" x="3857625" y="4914900"/>
          <p14:tracePt t="21140" x="3800475" y="4895850"/>
          <p14:tracePt t="21147" x="3781425" y="4886325"/>
          <p14:tracePt t="21156" x="3733800" y="4867275"/>
          <p14:tracePt t="21163" x="3714750" y="4867275"/>
          <p14:tracePt t="21171" x="3676650" y="4848225"/>
          <p14:tracePt t="21179" x="3638550" y="4838700"/>
          <p14:tracePt t="21187" x="3619500" y="4829175"/>
          <p14:tracePt t="21196" x="3590925" y="4819650"/>
          <p14:tracePt t="21204" x="3562350" y="4819650"/>
          <p14:tracePt t="21211" x="3543300" y="4810125"/>
          <p14:tracePt t="21219" x="3524250" y="4800600"/>
          <p14:tracePt t="21227" x="3514725" y="4800600"/>
          <p14:tracePt t="21236" x="3505200" y="4800600"/>
          <p14:tracePt t="21244" x="3495675" y="4800600"/>
          <p14:tracePt t="21251" x="3476625" y="4791075"/>
          <p14:tracePt t="21259" x="3467100" y="4791075"/>
          <p14:tracePt t="21267" x="3457575" y="4781550"/>
          <p14:tracePt t="21284" x="3448050" y="4781550"/>
          <p14:tracePt t="21291" x="3438525" y="4772025"/>
          <p14:tracePt t="21299" x="3429000" y="4772025"/>
          <p14:tracePt t="21316" x="3419475" y="4772025"/>
          <p14:tracePt t="21340" x="3419475" y="4762500"/>
          <p14:tracePt t="21396" x="3409950" y="4762500"/>
          <p14:tracePt t="21425" x="3400425" y="4752975"/>
          <p14:tracePt t="21430" x="3390900" y="4752975"/>
          <p14:tracePt t="21445" x="3381375" y="4752975"/>
          <p14:tracePt t="21452" x="3371850" y="4743450"/>
          <p14:tracePt t="21462" x="3362325" y="4743450"/>
          <p14:tracePt t="21468" x="3352800" y="4733925"/>
          <p14:tracePt t="21478" x="3343275" y="4733925"/>
          <p14:tracePt t="21484" x="3324225" y="4733925"/>
          <p14:tracePt t="21492" x="3314700" y="4724400"/>
          <p14:tracePt t="21500" x="3305175" y="4724400"/>
          <p14:tracePt t="21509" x="3286125" y="4714875"/>
          <p14:tracePt t="21516" x="3276600" y="4714875"/>
          <p14:tracePt t="21525" x="3257550" y="4705350"/>
          <p14:tracePt t="21532" x="3248025" y="4705350"/>
          <p14:tracePt t="21541" x="3238500" y="4695825"/>
          <p14:tracePt t="21549" x="3228975" y="4686300"/>
          <p14:tracePt t="21557" x="3219450" y="4686300"/>
          <p14:tracePt t="21565" x="3209925" y="4676775"/>
          <p14:tracePt t="21573" x="3200400" y="4676775"/>
          <p14:tracePt t="21589" x="3200400" y="4667250"/>
          <p14:tracePt t="21798" x="3200400" y="4676775"/>
          <p14:tracePt t="21806" x="3209925" y="4676775"/>
          <p14:tracePt t="21846" x="3209925" y="4686300"/>
          <p14:tracePt t="21878" x="3209925" y="4695825"/>
          <p14:tracePt t="21886" x="3219450" y="4695825"/>
          <p14:tracePt t="21910" x="3219450" y="4705350"/>
          <p14:tracePt t="21951" x="3228975" y="4714875"/>
          <p14:tracePt t="21991" x="3238500" y="4724400"/>
          <p14:tracePt t="22312" x="3238500" y="4743450"/>
          <p14:tracePt t="22320" x="3257550" y="4772025"/>
          <p14:tracePt t="22328" x="3267075" y="4800600"/>
          <p14:tracePt t="22336" x="3286125" y="4829175"/>
          <p14:tracePt t="22344" x="3305175" y="4857750"/>
          <p14:tracePt t="22352" x="3314700" y="4876800"/>
          <p14:tracePt t="22360" x="3324225" y="4895850"/>
          <p14:tracePt t="22368" x="3343275" y="4914900"/>
          <p14:tracePt t="22376" x="3352800" y="4933950"/>
          <p14:tracePt t="22384" x="3362325" y="4943475"/>
          <p14:tracePt t="22392" x="3371850" y="4953000"/>
          <p14:tracePt t="22400" x="3381375" y="4962525"/>
          <p14:tracePt t="22408" x="3390900" y="4972050"/>
          <p14:tracePt t="22416" x="3390900" y="4981575"/>
          <p14:tracePt t="22424" x="3400425" y="4981575"/>
          <p14:tracePt t="22432" x="3409950" y="4981575"/>
          <p14:tracePt t="22440" x="3419475" y="4991100"/>
          <p14:tracePt t="22449" x="3429000" y="5000625"/>
          <p14:tracePt t="22465" x="3438525" y="5000625"/>
          <p14:tracePt t="22473" x="3448050" y="5000625"/>
          <p14:tracePt t="22489" x="3457575" y="5000625"/>
          <p14:tracePt t="22497" x="3467100" y="5000625"/>
          <p14:tracePt t="22513" x="3476625" y="5000625"/>
          <p14:tracePt t="22529" x="3486150" y="5000625"/>
          <p14:tracePt t="22545" x="3495675" y="5000625"/>
          <p14:tracePt t="22569" x="3505200" y="5000625"/>
          <p14:tracePt t="22586" x="3514725" y="5000625"/>
          <p14:tracePt t="22602" x="3524250" y="4991100"/>
          <p14:tracePt t="22634" x="3533775" y="4991100"/>
          <p14:tracePt t="22826" x="3524250" y="4991100"/>
          <p14:tracePt t="22843" x="3514725" y="4991100"/>
          <p14:tracePt t="22859" x="3505200" y="4991100"/>
          <p14:tracePt t="22867" x="3495675" y="4991100"/>
          <p14:tracePt t="22899" x="3486150" y="4991100"/>
          <p14:tracePt t="23140" x="3486150" y="4981575"/>
          <p14:tracePt t="23156" x="3476625" y="4981575"/>
          <p14:tracePt t="23164" x="3476625" y="4972050"/>
          <p14:tracePt t="23174" x="3467100" y="4972050"/>
          <p14:tracePt t="23180" x="3457575" y="4962525"/>
          <p14:tracePt t="23188" x="3448050" y="4953000"/>
          <p14:tracePt t="23196" x="3438525" y="4943475"/>
          <p14:tracePt t="23204" x="3429000" y="4924425"/>
          <p14:tracePt t="23212" x="3409950" y="4924425"/>
          <p14:tracePt t="23221" x="3400425" y="4914900"/>
          <p14:tracePt t="23229" x="3390900" y="4895850"/>
          <p14:tracePt t="23237" x="3371850" y="4886325"/>
          <p14:tracePt t="23245" x="3362325" y="4886325"/>
          <p14:tracePt t="23253" x="3352800" y="4876800"/>
          <p14:tracePt t="23269" x="3343275" y="4867275"/>
          <p14:tracePt t="23284" x="3333750" y="4867275"/>
          <p14:tracePt t="23309" x="3333750" y="4857750"/>
          <p14:tracePt t="23365" x="3324225" y="4857750"/>
          <p14:tracePt t="23438" x="3314700" y="4857750"/>
          <p14:tracePt t="23453" x="3295650" y="4857750"/>
          <p14:tracePt t="23462" x="3267075" y="4848225"/>
          <p14:tracePt t="23469" x="3228975" y="4848225"/>
          <p14:tracePt t="23479" x="3171825" y="4848225"/>
          <p14:tracePt t="23485" x="3095625" y="4838700"/>
          <p14:tracePt t="23494" x="3009900" y="4829175"/>
          <p14:tracePt t="23501" x="2924175" y="4829175"/>
          <p14:tracePt t="23509" x="2828925" y="4810125"/>
          <p14:tracePt t="23517" x="2724150" y="4800600"/>
          <p14:tracePt t="23525" x="2619375" y="4791075"/>
          <p14:tracePt t="23534" x="2400300" y="4781550"/>
          <p14:tracePt t="23542" x="2343150" y="4781550"/>
          <p14:tracePt t="23550" x="2219325" y="4781550"/>
          <p14:tracePt t="23558" x="2105025" y="4781550"/>
          <p14:tracePt t="23567" x="1981200" y="4781550"/>
          <p14:tracePt t="23574" x="1866900" y="4781550"/>
          <p14:tracePt t="23584" x="1752600" y="4781550"/>
          <p14:tracePt t="23591" x="1647825" y="4800600"/>
          <p14:tracePt t="23600" x="1552575" y="4819650"/>
          <p14:tracePt t="23607" x="1524000" y="4819650"/>
          <p14:tracePt t="23615" x="1447800" y="4838700"/>
          <p14:tracePt t="23623" x="1390650" y="4848225"/>
          <p14:tracePt t="23632" x="1343025" y="4857750"/>
          <p14:tracePt t="23638" x="1323975" y="4867275"/>
          <p14:tracePt t="23649" x="1295400" y="4876800"/>
          <p14:tracePt t="23654" x="1266825" y="4876800"/>
          <p14:tracePt t="23666" x="1247775" y="4886325"/>
          <p14:tracePt t="23670" x="1238250" y="4895850"/>
          <p14:tracePt t="23682" x="1228725" y="4905375"/>
          <p14:tracePt t="23686" x="1209675" y="4905375"/>
          <p14:tracePt t="23699" x="1190625" y="4914900"/>
          <p14:tracePt t="23702" x="1181100" y="4924425"/>
          <p14:tracePt t="23715" x="1171575" y="4933950"/>
          <p14:tracePt t="23720" x="1162050" y="4943475"/>
          <p14:tracePt t="23732" x="1133475" y="4953000"/>
          <p14:tracePt t="23736" x="1114425" y="4962525"/>
          <p14:tracePt t="23749" x="1095375" y="4981575"/>
          <p14:tracePt t="23753" x="1076325" y="5000625"/>
          <p14:tracePt t="23766" x="1047750" y="5010150"/>
          <p14:tracePt t="23770" x="1028700" y="5029200"/>
          <p14:tracePt t="23782" x="1000125" y="5038725"/>
          <p14:tracePt t="23786" x="981075" y="5048250"/>
          <p14:tracePt t="23799" x="952500" y="5067300"/>
          <p14:tracePt t="23803" x="933450" y="5076825"/>
          <p14:tracePt t="23816" x="914400" y="5086350"/>
          <p14:tracePt t="23819" x="904875" y="5095875"/>
          <p14:tracePt t="23832" x="885825" y="5095875"/>
          <p14:tracePt t="23833" x="885825" y="5105400"/>
          <p14:tracePt t="23840" x="876300" y="5105400"/>
          <p14:tracePt t="23849" x="876300" y="5114925"/>
          <p14:tracePt t="23856" x="876300" y="5124450"/>
          <p14:tracePt t="23865" x="876300" y="5133975"/>
          <p14:tracePt t="23872" x="876300" y="5153025"/>
          <p14:tracePt t="23882" x="876300" y="5172075"/>
          <p14:tracePt t="23887" x="876300" y="5191125"/>
          <p14:tracePt t="23899" x="876300" y="5210175"/>
          <p14:tracePt t="23903" x="876300" y="5257800"/>
          <p14:tracePt t="23915" x="876300" y="5276850"/>
          <p14:tracePt t="23919" x="895350" y="5305425"/>
          <p14:tracePt t="23932" x="914400" y="5343525"/>
          <p14:tracePt t="23936" x="962025" y="5381625"/>
          <p14:tracePt t="23949" x="1009650" y="5410200"/>
          <p14:tracePt t="23953" x="1066800" y="5457825"/>
          <p14:tracePt t="23965" x="1143000" y="5505450"/>
          <p14:tracePt t="23969" x="1219200" y="5543550"/>
          <p14:tracePt t="23982" x="1314450" y="5591175"/>
          <p14:tracePt t="23986" x="1419225" y="5638800"/>
          <p14:tracePt t="23999" x="1600200" y="5705475"/>
          <p14:tracePt t="24003" x="1733550" y="5734050"/>
          <p14:tracePt t="24016" x="1895475" y="5781675"/>
          <p14:tracePt t="24020" x="2047875" y="5810250"/>
          <p14:tracePt t="24032" x="2247900" y="5848350"/>
          <p14:tracePt t="24036" x="2476500" y="5905500"/>
          <p14:tracePt t="24049" x="2676525" y="5953125"/>
          <p14:tracePt t="24050" x="2771775" y="5981700"/>
          <p14:tracePt t="24057" x="2952750" y="6029325"/>
          <p14:tracePt t="24065" x="3086100" y="6076950"/>
          <p14:tracePt t="24073" x="3228975" y="6115050"/>
          <p14:tracePt t="24082" x="3343275" y="6153150"/>
          <p14:tracePt t="24089" x="3448050" y="6181725"/>
          <p14:tracePt t="24099" x="3476625" y="6181725"/>
          <p14:tracePt t="24105" x="3543300" y="6200775"/>
          <p14:tracePt t="24115" x="3600450" y="6210300"/>
          <p14:tracePt t="24120" x="3648075" y="6219825"/>
          <p14:tracePt t="24132" x="3686175" y="6219825"/>
          <p14:tracePt t="24136" x="3714750" y="6219825"/>
          <p14:tracePt t="24149" x="3733800" y="6219825"/>
          <p14:tracePt t="24152" x="3752850" y="6219825"/>
          <p14:tracePt t="24165" x="3771900" y="6210300"/>
          <p14:tracePt t="24170" x="3790950" y="6200775"/>
          <p14:tracePt t="24182" x="3810000" y="6191250"/>
          <p14:tracePt t="24186" x="3829050" y="6172200"/>
          <p14:tracePt t="24199" x="3838575" y="6153150"/>
          <p14:tracePt t="24203" x="3867150" y="6143625"/>
          <p14:tracePt t="24216" x="3876675" y="6124575"/>
          <p14:tracePt t="24220" x="3895725" y="6105525"/>
          <p14:tracePt t="24233" x="3924300" y="6086475"/>
          <p14:tracePt t="24236" x="3943350" y="6076950"/>
          <p14:tracePt t="24249" x="3962400" y="6067425"/>
          <p14:tracePt t="24253" x="3981450" y="6048375"/>
          <p14:tracePt t="24266" x="3990975" y="6038850"/>
          <p14:tracePt t="24267" x="4019550" y="6019800"/>
          <p14:tracePt t="24274" x="4029075" y="6019800"/>
          <p14:tracePt t="24282" x="4048125" y="6000750"/>
          <p14:tracePt t="24289" x="4057650" y="5991225"/>
          <p14:tracePt t="24299" x="4076700" y="5972175"/>
          <p14:tracePt t="24306" x="4086225" y="5962650"/>
          <p14:tracePt t="24315" x="4105275" y="5934075"/>
          <p14:tracePt t="24321" x="4124325" y="5924550"/>
          <p14:tracePt t="24332" x="4124325" y="5905500"/>
          <p14:tracePt t="24338" x="4143375" y="5895975"/>
          <p14:tracePt t="24349" x="4152900" y="5886450"/>
          <p14:tracePt t="24353" x="4162425" y="5867400"/>
          <p14:tracePt t="24365" x="4171950" y="5867400"/>
          <p14:tracePt t="24369" x="4181475" y="5857875"/>
          <p14:tracePt t="24382" x="4191000" y="5848350"/>
          <p14:tracePt t="24399" x="4200525" y="5838825"/>
          <p14:tracePt t="24403" x="4210050" y="5829300"/>
          <p14:tracePt t="24418" x="4219575" y="5819775"/>
          <p14:tracePt t="24432" x="4229100" y="5819775"/>
          <p14:tracePt t="24436" x="4238625" y="5819775"/>
          <p14:tracePt t="24452" x="4248150" y="5819775"/>
          <p14:tracePt t="24485" x="4257675" y="5819775"/>
          <p14:tracePt t="24516" x="4257675" y="5810250"/>
          <p14:tracePt t="24523" x="4267200" y="5810250"/>
          <p14:tracePt t="24532" x="4267200" y="5800725"/>
          <p14:tracePt t="24539" x="4267200" y="5791200"/>
          <p14:tracePt t="24549" x="4276725" y="5772150"/>
          <p14:tracePt t="24554" x="4276725" y="5762625"/>
          <p14:tracePt t="24565" x="4286250" y="5734050"/>
          <p14:tracePt t="24570" x="4286250" y="5705475"/>
          <p14:tracePt t="24582" x="4295775" y="5686425"/>
          <p14:tracePt t="24586" x="4295775" y="5657850"/>
          <p14:tracePt t="24599" x="4305300" y="5638800"/>
          <p14:tracePt t="24603" x="4305300" y="5610225"/>
          <p14:tracePt t="24615" x="4305300" y="5591175"/>
          <p14:tracePt t="24619" x="4305300" y="5572125"/>
          <p14:tracePt t="24632" x="4305300" y="5553075"/>
          <p14:tracePt t="24636" x="4305300" y="5543550"/>
          <p14:tracePt t="24649" x="4305300" y="5534025"/>
          <p14:tracePt t="24652" x="4305300" y="5524500"/>
          <p14:tracePt t="24666" x="4305300" y="5514975"/>
          <p14:tracePt t="24683" x="4305300" y="5505450"/>
          <p14:tracePt t="24686" x="4295775" y="5495925"/>
          <p14:tracePt t="24702" x="4286250" y="5486400"/>
          <p14:tracePt t="24719" x="4276725" y="5476875"/>
          <p14:tracePt t="24732" x="4267200" y="5476875"/>
          <p14:tracePt t="24733" x="4257675" y="5476875"/>
          <p14:tracePt t="24740" x="4257675" y="5467350"/>
          <p14:tracePt t="24749" x="4248150" y="5467350"/>
          <p14:tracePt t="24756" x="4238625" y="5467350"/>
          <p14:tracePt t="24772" x="4229100" y="5467350"/>
          <p14:tracePt t="24782" x="4219575" y="5467350"/>
          <p14:tracePt t="24787" x="4200525" y="5467350"/>
          <p14:tracePt t="24799" x="4191000" y="5467350"/>
          <p14:tracePt t="24803" x="4162425" y="5486400"/>
          <p14:tracePt t="24815" x="4143375" y="5495925"/>
          <p14:tracePt t="24819" x="4114800" y="5514975"/>
          <p14:tracePt t="24832" x="4095750" y="5524500"/>
          <p14:tracePt t="24836" x="4067175" y="5534025"/>
          <p14:tracePt t="24849" x="4029075" y="5543550"/>
          <p14:tracePt t="24853" x="4010025" y="5553075"/>
          <p14:tracePt t="24865" x="3990975" y="5562600"/>
          <p14:tracePt t="24870" x="3962400" y="5562600"/>
          <p14:tracePt t="24882" x="3943350" y="5572125"/>
          <p14:tracePt t="24886" x="3933825" y="5572125"/>
          <p14:tracePt t="24899" x="3914775" y="5572125"/>
          <p14:tracePt t="24903" x="3905250" y="5572125"/>
          <p14:tracePt t="24916" x="3895725" y="5572125"/>
          <p14:tracePt t="24919" x="3886200" y="5572125"/>
          <p14:tracePt t="24932" x="3867150" y="5572125"/>
          <p14:tracePt t="24936" x="3857625" y="5572125"/>
          <p14:tracePt t="24949" x="3838575" y="5572125"/>
          <p14:tracePt t="24950" x="3829050" y="5581650"/>
          <p14:tracePt t="24957" x="3800475" y="5581650"/>
          <p14:tracePt t="24965" x="3781425" y="5581650"/>
          <p14:tracePt t="24973" x="3762375" y="5591175"/>
          <p14:tracePt t="24982" x="3743325" y="5591175"/>
          <p14:tracePt t="24988" x="3724275" y="5600700"/>
          <p14:tracePt t="24999" x="3705225" y="5600700"/>
          <p14:tracePt t="25004" x="3686175" y="5610225"/>
          <p14:tracePt t="25015" x="3657600" y="5610225"/>
          <p14:tracePt t="25020" x="3629025" y="5619750"/>
          <p14:tracePt t="25032" x="3600450" y="5619750"/>
          <p14:tracePt t="25036" x="3571875" y="5638800"/>
          <p14:tracePt t="25049" x="3524250" y="5648325"/>
          <p14:tracePt t="25053" x="3486150" y="5657850"/>
          <p14:tracePt t="25065" x="3467100" y="5657850"/>
          <p14:tracePt t="25069" x="3400425" y="5667375"/>
          <p14:tracePt t="25082" x="3371850" y="5667375"/>
          <p14:tracePt t="25085" x="3295650" y="5676900"/>
          <p14:tracePt t="25099" x="3257550" y="5676900"/>
          <p14:tracePt t="25102" x="3228975" y="5676900"/>
          <p14:tracePt t="25116" x="3143250" y="5676900"/>
          <p14:tracePt t="25119" x="3086100" y="5676900"/>
          <p14:tracePt t="25133" x="3028950" y="5676900"/>
          <p14:tracePt t="25136" x="2981325" y="5676900"/>
          <p14:tracePt t="25149" x="2952750" y="5676900"/>
          <p14:tracePt t="25152" x="2905125" y="5676900"/>
          <p14:tracePt t="25165" x="2838450" y="5676900"/>
          <p14:tracePt t="25169" x="2790825" y="5667375"/>
          <p14:tracePt t="25182" x="2733675" y="5657850"/>
          <p14:tracePt t="25183" x="2686050" y="5648325"/>
          <p14:tracePt t="25190" x="2628900" y="5638800"/>
          <p14:tracePt t="25199" x="2571750" y="5629275"/>
          <p14:tracePt t="25205" x="2543175" y="5629275"/>
          <p14:tracePt t="25215" x="2495550" y="5610225"/>
          <p14:tracePt t="25221" x="2438400" y="5600700"/>
          <p14:tracePt t="25232" x="2390775" y="5600700"/>
          <p14:tracePt t="25237" x="2362200" y="5600700"/>
          <p14:tracePt t="25249" x="2324100" y="5591175"/>
          <p14:tracePt t="25253" x="2286000" y="5591175"/>
          <p14:tracePt t="25265" x="2257425" y="5591175"/>
          <p14:tracePt t="25269" x="2228850" y="5591175"/>
          <p14:tracePt t="25282" x="2200275" y="5581650"/>
          <p14:tracePt t="25287" x="2171700" y="5572125"/>
          <p14:tracePt t="25299" x="2143125" y="5572125"/>
          <p14:tracePt t="25302" x="2114550" y="5572125"/>
          <p14:tracePt t="25315" x="2095500" y="5562600"/>
          <p14:tracePt t="25320" x="2066925" y="5562600"/>
          <p14:tracePt t="25332" x="2047875" y="5553075"/>
          <p14:tracePt t="25336" x="2019300" y="5553075"/>
          <p14:tracePt t="25349" x="2000250" y="5553075"/>
          <p14:tracePt t="25352" x="1990725" y="5543550"/>
          <p14:tracePt t="25366" x="1971675" y="5543550"/>
          <p14:tracePt t="25369" x="1962150" y="5543550"/>
          <p14:tracePt t="25382" x="1952625" y="5534025"/>
          <p14:tracePt t="25386" x="1943100" y="5534025"/>
          <p14:tracePt t="25399" x="1933575" y="5534025"/>
          <p14:tracePt t="25406" x="1924050" y="5534025"/>
          <p14:tracePt t="25575" x="1933575" y="5534025"/>
          <p14:tracePt t="25583" x="1943100" y="5534025"/>
          <p14:tracePt t="25591" x="1952625" y="5543550"/>
          <p14:tracePt t="25599" x="1962150" y="5543550"/>
          <p14:tracePt t="25607" x="1962150" y="5553075"/>
          <p14:tracePt t="25615" x="1971675" y="5553075"/>
          <p14:tracePt t="25623" x="1981200" y="5553075"/>
          <p14:tracePt t="25632" x="2000250" y="5562600"/>
          <p14:tracePt t="25647" x="2019300" y="5572125"/>
          <p14:tracePt t="25655" x="2038350" y="5572125"/>
          <p14:tracePt t="25664" x="2057400" y="5581650"/>
          <p14:tracePt t="25671" x="2066925" y="5581650"/>
          <p14:tracePt t="25679" x="2085975" y="5581650"/>
          <p14:tracePt t="25687" x="2095500" y="5591175"/>
          <p14:tracePt t="25695" x="2114550" y="5591175"/>
          <p14:tracePt t="25703" x="2124075" y="5600700"/>
          <p14:tracePt t="25711" x="2133600" y="5600700"/>
          <p14:tracePt t="25719" x="2152650" y="5610225"/>
          <p14:tracePt t="25727" x="2171700" y="5610225"/>
          <p14:tracePt t="25735" x="2181225" y="5610225"/>
          <p14:tracePt t="25743" x="2200275" y="5610225"/>
          <p14:tracePt t="25751" x="2219325" y="5619750"/>
          <p14:tracePt t="25760" x="2266950" y="5619750"/>
          <p14:tracePt t="25767" x="2286000" y="5619750"/>
          <p14:tracePt t="25776" x="2324100" y="5619750"/>
          <p14:tracePt t="25783" x="2343150" y="5619750"/>
          <p14:tracePt t="25793" x="2381250" y="5619750"/>
          <p14:tracePt t="25800" x="2419350" y="5619750"/>
          <p14:tracePt t="25810" x="2457450" y="5619750"/>
          <p14:tracePt t="25816" x="2486025" y="5600700"/>
          <p14:tracePt t="25826" x="2514600" y="5600700"/>
          <p14:tracePt t="25832" x="2543175" y="5591175"/>
          <p14:tracePt t="25841" x="2581275" y="5581650"/>
          <p14:tracePt t="25848" x="2600325" y="5572125"/>
          <p14:tracePt t="25858" x="2638425" y="5572125"/>
          <p14:tracePt t="25864" x="2667000" y="5562600"/>
          <p14:tracePt t="25875" x="2695575" y="5562600"/>
          <p14:tracePt t="25880" x="2752725" y="5553075"/>
          <p14:tracePt t="25891" x="2771775" y="5553075"/>
          <p14:tracePt t="25896" x="2790825" y="5553075"/>
          <p14:tracePt t="25908" x="2828925" y="5553075"/>
          <p14:tracePt t="25912" x="2867025" y="5553075"/>
          <p14:tracePt t="25925" x="2905125" y="5553075"/>
          <p14:tracePt t="25928" x="2924175" y="5553075"/>
          <p14:tracePt t="25941" x="2962275" y="5553075"/>
          <p14:tracePt t="25945" x="2990850" y="5553075"/>
          <p14:tracePt t="25958" x="3028950" y="5553075"/>
          <p14:tracePt t="25962" x="3057525" y="5553075"/>
          <p14:tracePt t="25975" x="3076575" y="5553075"/>
          <p14:tracePt t="25978" x="3105150" y="5553075"/>
          <p14:tracePt t="25992" x="3133725" y="5553075"/>
          <p14:tracePt t="25995" x="3162300" y="5562600"/>
          <p14:tracePt t="26008" x="3190875" y="5562600"/>
          <p14:tracePt t="26012" x="3219450" y="5572125"/>
          <p14:tracePt t="26025" x="3248025" y="5572125"/>
          <p14:tracePt t="26028" x="3286125" y="5581650"/>
          <p14:tracePt t="26041" x="3305175" y="5581650"/>
          <p14:tracePt t="26045" x="3333750" y="5581650"/>
          <p14:tracePt t="26058" x="3371850" y="5581650"/>
          <p14:tracePt t="26059" x="3400425" y="5591175"/>
          <p14:tracePt t="26066" x="3419475" y="5591175"/>
          <p14:tracePt t="26075" x="3438525" y="5591175"/>
          <p14:tracePt t="26082" x="3457575" y="5600700"/>
          <p14:tracePt t="26091" x="3476625" y="5600700"/>
          <p14:tracePt t="26097" x="3486150" y="5610225"/>
          <p14:tracePt t="26108" x="3495675" y="5610225"/>
          <p14:tracePt t="26113" x="3505200" y="5610225"/>
          <p14:tracePt t="26125" x="3514725" y="5619750"/>
          <p14:tracePt t="26129" x="3524250" y="5619750"/>
          <p14:tracePt t="26145" x="3533775" y="5619750"/>
          <p14:tracePt t="26161" x="3543300" y="5619750"/>
          <p14:tracePt t="26175" x="3552825" y="5629275"/>
          <p14:tracePt t="26179" x="3562350" y="5629275"/>
          <p14:tracePt t="26191" x="3571875" y="5629275"/>
          <p14:tracePt t="26195" x="3581400" y="5629275"/>
          <p14:tracePt t="26208" x="3590925" y="5629275"/>
          <p14:tracePt t="26225" x="3609975" y="5629275"/>
          <p14:tracePt t="26229" x="3619500" y="5638800"/>
          <p14:tracePt t="26242" x="3629025" y="5638800"/>
          <p14:tracePt t="26245" x="3638550" y="5638800"/>
          <p14:tracePt t="26258" x="3657600" y="5638800"/>
          <p14:tracePt t="26262" x="3676650" y="5648325"/>
          <p14:tracePt t="26274" x="3695700" y="5648325"/>
          <p14:tracePt t="26276" x="3705225" y="5648325"/>
          <p14:tracePt t="26282" x="3724275" y="5648325"/>
          <p14:tracePt t="26291" x="3743325" y="5648325"/>
          <p14:tracePt t="26299" x="3762375" y="5648325"/>
          <p14:tracePt t="26308" x="3771900" y="5648325"/>
          <p14:tracePt t="26314" x="3790950" y="5648325"/>
          <p14:tracePt t="26325" x="3800475" y="5648325"/>
          <p14:tracePt t="26330" x="3810000" y="5648325"/>
          <p14:tracePt t="26341" x="3829050" y="5648325"/>
          <p14:tracePt t="26354" x="3838575" y="5648325"/>
          <p14:tracePt t="26362" x="3848100" y="5648325"/>
          <p14:tracePt t="26387" x="3857625" y="5648325"/>
          <p14:tracePt t="26418" x="3867150" y="5648325"/>
          <p14:tracePt t="26443" x="3876675" y="5648325"/>
          <p14:tracePt t="26475" x="3886200" y="5648325"/>
          <p14:tracePt t="26493" x="3895725" y="5648325"/>
          <p14:tracePt t="26515" x="3905250" y="5648325"/>
          <p14:tracePt t="26547" x="3914775" y="5648325"/>
          <p14:tracePt t="26596" x="3924300" y="5648325"/>
          <p14:tracePt t="26833" x="3905250" y="5629275"/>
          <p14:tracePt t="26843" x="3886200" y="5600700"/>
          <p14:tracePt t="26848" x="3848100" y="5562600"/>
          <p14:tracePt t="26856" x="3819525" y="5534025"/>
          <p14:tracePt t="26864" x="3771900" y="5486400"/>
          <p14:tracePt t="26872" x="3724275" y="5448300"/>
          <p14:tracePt t="26880" x="3667125" y="5410200"/>
          <p14:tracePt t="26888" x="3619500" y="5381625"/>
          <p14:tracePt t="26896" x="3552825" y="5324475"/>
          <p14:tracePt t="26904" x="3505200" y="5295900"/>
          <p14:tracePt t="26913" x="3448050" y="5257800"/>
          <p14:tracePt t="26921" x="3400425" y="5229225"/>
          <p14:tracePt t="26931" x="3352800" y="5200650"/>
          <p14:tracePt t="26938" x="3305175" y="5162550"/>
          <p14:tracePt t="26947" x="3267075" y="5133975"/>
          <p14:tracePt t="26953" x="3219450" y="5105400"/>
          <p14:tracePt t="26963" x="3200400" y="5095875"/>
          <p14:tracePt t="26970" x="3133725" y="5057775"/>
          <p14:tracePt t="26978" x="3114675" y="5048250"/>
          <p14:tracePt t="26985" x="3076575" y="5019675"/>
          <p14:tracePt t="26995" x="3048000" y="5010150"/>
          <p14:tracePt t="27002" x="3009900" y="4981575"/>
          <p14:tracePt t="27011" x="2990850" y="4962525"/>
          <p14:tracePt t="27017" x="2962275" y="4953000"/>
          <p14:tracePt t="27028" x="2943225" y="4933950"/>
          <p14:tracePt t="27033" x="2914650" y="4914900"/>
          <p14:tracePt t="27045" x="2895600" y="4895850"/>
          <p14:tracePt t="27049" x="2886075" y="4886325"/>
          <p14:tracePt t="27061" x="2867025" y="4867275"/>
          <p14:tracePt t="27065" x="2857500" y="4857750"/>
          <p14:tracePt t="27078" x="2847975" y="4857750"/>
          <p14:tracePt t="27081" x="2847975" y="4848225"/>
          <p14:tracePt t="27095" x="2838450" y="4848225"/>
          <p14:tracePt t="27115" x="2838450" y="4838700"/>
          <p14:tracePt t="27138" x="2828925" y="4838700"/>
          <p14:tracePt t="27170" x="2819400" y="4829175"/>
          <p14:tracePt t="27202" x="2809875" y="4829175"/>
          <p14:tracePt t="27218" x="2809875" y="4819650"/>
          <p14:tracePt t="27242" x="2800350" y="4819650"/>
          <p14:tracePt t="27266" x="2790825" y="4819650"/>
          <p14:tracePt t="27274" x="2781300" y="4819650"/>
          <p14:tracePt t="27290" x="2762250" y="4819650"/>
          <p14:tracePt t="27298" x="2752725" y="4819650"/>
          <p14:tracePt t="27306" x="2733675" y="4819650"/>
          <p14:tracePt t="27314" x="2724150" y="4819650"/>
          <p14:tracePt t="27322" x="2705100" y="4819650"/>
          <p14:tracePt t="27330" x="2686050" y="4819650"/>
          <p14:tracePt t="27338" x="2676525" y="4810125"/>
          <p14:tracePt t="27347" x="2667000" y="4810125"/>
          <p14:tracePt t="27355" x="2657475" y="4810125"/>
          <p14:tracePt t="27620" x="2638425" y="4810125"/>
          <p14:tracePt t="27628" x="2619375" y="4800600"/>
          <p14:tracePt t="27636" x="2571750" y="4791075"/>
          <p14:tracePt t="27644" x="2533650" y="4781550"/>
          <p14:tracePt t="27652" x="2495550" y="4762500"/>
          <p14:tracePt t="27660" x="2447925" y="4743450"/>
          <p14:tracePt t="27669" x="2381250" y="4714875"/>
          <p14:tracePt t="27676" x="2305050" y="4676775"/>
          <p14:tracePt t="27684" x="2228850" y="4638675"/>
          <p14:tracePt t="27692" x="2171700" y="4600575"/>
          <p14:tracePt t="27700" x="2105025" y="4552950"/>
          <p14:tracePt t="27708" x="2047875" y="4514850"/>
          <p14:tracePt t="27716" x="1990725" y="4467225"/>
          <p14:tracePt t="27724" x="1943100" y="4419600"/>
          <p14:tracePt t="27737" x="1905000" y="4381500"/>
          <p14:tracePt t="27741" x="1876425" y="4362450"/>
          <p14:tracePt t="27748" x="1838325" y="4333875"/>
          <p14:tracePt t="27756" x="1809750" y="4305300"/>
          <p14:tracePt t="27764" x="1781175" y="4286250"/>
          <p14:tracePt t="27772" x="1752600" y="4267200"/>
          <p14:tracePt t="27781" x="1733550" y="4248150"/>
          <p14:tracePt t="27788" x="1724025" y="4238625"/>
          <p14:tracePt t="27797" x="1704975" y="4229100"/>
          <p14:tracePt t="27805" x="1704975" y="4219575"/>
          <p14:tracePt t="27813" x="1695450" y="4210050"/>
          <p14:tracePt t="27821" x="1695450" y="4200525"/>
          <p14:tracePt t="27829" x="1685925" y="4200525"/>
          <p14:tracePt t="27837" x="1685925" y="4191000"/>
          <p14:tracePt t="27845" x="1685925" y="4181475"/>
          <p14:tracePt t="27861" x="1685925" y="4171950"/>
          <p14:tracePt t="27869" x="1676400" y="4162425"/>
          <p14:tracePt t="27887" x="1676400" y="4152900"/>
          <p14:tracePt t="27893" x="1676400" y="4143375"/>
          <p14:tracePt t="27901" x="1666875" y="4143375"/>
          <p14:tracePt t="27910" x="1666875" y="4133850"/>
          <p14:tracePt t="27917" x="1666875" y="4124325"/>
          <p14:tracePt t="27926" x="1657350" y="4124325"/>
          <p14:tracePt t="27933" x="1657350" y="4114800"/>
          <p14:tracePt t="27949" x="1647825" y="4114800"/>
          <p14:tracePt t="27958" x="1647825" y="4105275"/>
          <p14:tracePt t="28102" x="1638300" y="4095750"/>
          <p14:tracePt t="28134" x="1628775" y="4086225"/>
          <p14:tracePt t="28158" x="1619250" y="4076700"/>
          <p14:tracePt t="28182" x="1609725" y="4076700"/>
          <p14:tracePt t="28271" x="1609725" y="4086225"/>
          <p14:tracePt t="28287" x="1609725" y="4105275"/>
          <p14:tracePt t="28303" x="1609725" y="4114800"/>
          <p14:tracePt t="28319" x="1609725" y="4124325"/>
          <p14:tracePt t="28560" x="1609725" y="4133850"/>
          <p14:tracePt t="28576" x="1609725" y="4143375"/>
          <p14:tracePt t="28584" x="1609725" y="4152900"/>
          <p14:tracePt t="28592" x="1609725" y="4162425"/>
          <p14:tracePt t="28600" x="1609725" y="4171950"/>
          <p14:tracePt t="28616" x="1609725" y="4191000"/>
          <p14:tracePt t="28633" x="1609725" y="4200525"/>
          <p14:tracePt t="28656" x="1609725" y="4210050"/>
          <p14:tracePt t="28721" x="1609725" y="4200525"/>
          <p14:tracePt t="28729" x="1609725" y="4191000"/>
          <p14:tracePt t="28737" x="1609725" y="4171950"/>
          <p14:tracePt t="28745" x="1609725" y="4143375"/>
          <p14:tracePt t="28753" x="1600200" y="4105275"/>
          <p14:tracePt t="28761" x="1600200" y="4086225"/>
          <p14:tracePt t="28769" x="1600200" y="4048125"/>
          <p14:tracePt t="28777" x="1590675" y="4029075"/>
          <p14:tracePt t="28785" x="1590675" y="4010025"/>
          <p14:tracePt t="28793" x="1581150" y="3990975"/>
          <p14:tracePt t="28802" x="1581150" y="3981450"/>
          <p14:tracePt t="28817" x="1581150" y="3971925"/>
          <p14:tracePt t="28833" x="1581150" y="3962400"/>
          <p14:tracePt t="29757" x="1571625" y="3962400"/>
          <p14:tracePt t="29781" x="1562100" y="3962400"/>
          <p14:tracePt t="29813" x="1552575" y="3962400"/>
          <p14:tracePt t="29846" x="1552575" y="3952875"/>
          <p14:tracePt t="29894" x="1543050" y="3952875"/>
          <p14:tracePt t="29918" x="1533525" y="3943350"/>
          <p14:tracePt t="29974" x="1533525" y="3933825"/>
          <p14:tracePt t="30006" x="1533525" y="3924300"/>
          <p14:tracePt t="30030" x="1533525" y="3914775"/>
          <p14:tracePt t="30055" x="1533525" y="3905250"/>
          <p14:tracePt t="30143" x="1524000" y="3905250"/>
          <p14:tracePt t="30159" x="1524000" y="3914775"/>
          <p14:tracePt t="30175" x="1524000" y="3933825"/>
          <p14:tracePt t="30184" x="1514475" y="3943350"/>
          <p14:tracePt t="30191" x="1514475" y="3952875"/>
          <p14:tracePt t="30199" x="1504950" y="3971925"/>
          <p14:tracePt t="30207" x="1504950" y="3981450"/>
          <p14:tracePt t="30215" x="1504950" y="4000500"/>
          <p14:tracePt t="30223" x="1495425" y="4010025"/>
          <p14:tracePt t="30231" x="1495425" y="4019550"/>
          <p14:tracePt t="30239" x="1495425" y="4029075"/>
          <p14:tracePt t="30247" x="1495425" y="4038600"/>
          <p14:tracePt t="30280" x="1495425" y="4048125"/>
          <p14:tracePt t="30529" x="1495425" y="4038600"/>
          <p14:tracePt t="30553" x="1495425" y="4029075"/>
          <p14:tracePt t="30569" x="1495425" y="4019550"/>
          <p14:tracePt t="30577" x="1495425" y="4010025"/>
          <p14:tracePt t="30593" x="1495425" y="4000500"/>
          <p14:tracePt t="30609" x="1495425" y="3990975"/>
          <p14:tracePt t="30634" x="1495425" y="3981450"/>
          <p14:tracePt t="31011" x="1495425" y="4000500"/>
          <p14:tracePt t="31019" x="1495425" y="4029075"/>
          <p14:tracePt t="31027" x="1495425" y="4057650"/>
          <p14:tracePt t="31035" x="1495425" y="4105275"/>
          <p14:tracePt t="31044" x="1495425" y="4152900"/>
          <p14:tracePt t="31051" x="1485900" y="4210050"/>
          <p14:tracePt t="31059" x="1485900" y="4267200"/>
          <p14:tracePt t="31067" x="1485900" y="4324350"/>
          <p14:tracePt t="31076" x="1485900" y="4343400"/>
          <p14:tracePt t="31083" x="1485900" y="4391025"/>
          <p14:tracePt t="31092" x="1485900" y="4419600"/>
          <p14:tracePt t="31099" x="1485900" y="4457700"/>
          <p14:tracePt t="31108" x="1485900" y="4476750"/>
          <p14:tracePt t="31115" x="1485900" y="4486275"/>
          <p14:tracePt t="31123" x="1485900" y="4505325"/>
          <p14:tracePt t="31132" x="1495425" y="4505325"/>
          <p14:tracePt t="31139" x="1514475" y="4505325"/>
          <p14:tracePt t="31148" x="1524000" y="4505325"/>
          <p14:tracePt t="31156" x="1552575" y="4505325"/>
          <p14:tracePt t="31164" x="1581150" y="4495800"/>
          <p14:tracePt t="31173" x="1619250" y="4476750"/>
          <p14:tracePt t="31182" x="1676400" y="4457700"/>
          <p14:tracePt t="31189" x="1809750" y="4400550"/>
          <p14:tracePt t="31198" x="1866900" y="4391025"/>
          <p14:tracePt t="31204" x="1981200" y="4362450"/>
          <p14:tracePt t="31215" x="2105025" y="4324350"/>
          <p14:tracePt t="31221" x="2219325" y="4286250"/>
          <p14:tracePt t="31231" x="2343150" y="4257675"/>
          <p14:tracePt t="31237" x="2457450" y="4229100"/>
          <p14:tracePt t="31246" x="2581275" y="4191000"/>
          <p14:tracePt t="31253" x="2676525" y="4162425"/>
          <p14:tracePt t="31263" x="2771775" y="4114800"/>
          <p14:tracePt t="31269" x="2809875" y="4095750"/>
          <p14:tracePt t="31279" x="2867025" y="4067175"/>
          <p14:tracePt t="31285" x="2905125" y="4048125"/>
          <p14:tracePt t="31296" x="2943225" y="4019550"/>
          <p14:tracePt t="31301" x="2962275" y="4000500"/>
          <p14:tracePt t="31312" x="2981325" y="3990975"/>
          <p14:tracePt t="31317" x="2981325" y="3981450"/>
          <p14:tracePt t="31328" x="2990850" y="3971925"/>
          <p14:tracePt t="31345" x="2990850" y="3962400"/>
          <p14:tracePt t="31348" x="2990850" y="3952875"/>
          <p14:tracePt t="31382" x="2981325" y="3943350"/>
          <p14:tracePt t="31395" x="2971800" y="3943350"/>
          <p14:tracePt t="31413" x="2952750" y="3943350"/>
          <p14:tracePt t="31428" x="2933700" y="3971925"/>
          <p14:tracePt t="31433" x="2914650" y="4010025"/>
          <p14:tracePt t="31445" x="2886075" y="4057650"/>
          <p14:tracePt t="31449" x="2857500" y="4114800"/>
          <p14:tracePt t="31462" x="2828925" y="4171950"/>
          <p14:tracePt t="31465" x="2809875" y="4200525"/>
          <p14:tracePt t="31478" x="2790825" y="4257675"/>
          <p14:tracePt t="31479" x="2762250" y="4295775"/>
          <p14:tracePt t="31485" x="2743200" y="4333875"/>
          <p14:tracePt t="31495" x="2733675" y="4362450"/>
          <p14:tracePt t="31501" x="2724150" y="4371975"/>
          <p14:tracePt t="31512" x="2724150" y="4381500"/>
          <p14:tracePt t="31517" x="2724150" y="4391025"/>
          <p14:tracePt t="31528" x="2714625" y="4391025"/>
          <p14:tracePt t="31534" x="2714625" y="4400550"/>
          <p14:tracePt t="31550" x="2714625" y="4410075"/>
          <p14:tracePt t="31763" x="2714625" y="4438650"/>
          <p14:tracePt t="31770" x="2714625" y="4476750"/>
          <p14:tracePt t="31779" x="2714625" y="4495800"/>
          <p14:tracePt t="31786" x="2724150" y="4533900"/>
          <p14:tracePt t="31796" x="2743200" y="4552950"/>
          <p14:tracePt t="31803" x="2762250" y="4581525"/>
          <p14:tracePt t="31810" x="2800350" y="4629150"/>
          <p14:tracePt t="31818" x="2857500" y="4676775"/>
          <p14:tracePt t="31827" x="2905125" y="4705350"/>
          <p14:tracePt t="31834" x="2962275" y="4733925"/>
          <p14:tracePt t="31842" x="3019425" y="4743450"/>
          <p14:tracePt t="31851" x="3076575" y="4752975"/>
          <p14:tracePt t="31859" x="3133725" y="4752975"/>
          <p14:tracePt t="31867" x="3190875" y="4752975"/>
          <p14:tracePt t="31875" x="3257550" y="4733925"/>
          <p14:tracePt t="31883" x="3305175" y="4705350"/>
          <p14:tracePt t="31891" x="3371850" y="4638675"/>
          <p14:tracePt t="31900" x="3438525" y="4581525"/>
          <p14:tracePt t="31907" x="3524250" y="4495800"/>
          <p14:tracePt t="31916" x="3590925" y="4419600"/>
          <p14:tracePt t="31923" x="3657600" y="4333875"/>
          <p14:tracePt t="31933" x="3705225" y="4257675"/>
          <p14:tracePt t="31940" x="3752850" y="4181475"/>
          <p14:tracePt t="31948" x="3762375" y="4152900"/>
          <p14:tracePt t="31956" x="3781425" y="4105275"/>
          <p14:tracePt t="31965" x="3800475" y="4067175"/>
          <p14:tracePt t="31971" x="3810000" y="4029075"/>
          <p14:tracePt t="31981" x="3810000" y="4000500"/>
          <p14:tracePt t="31988" x="3819525" y="3981450"/>
          <p14:tracePt t="31998" x="3819525" y="3962400"/>
          <p14:tracePt t="32011" x="3819525" y="3952875"/>
          <p14:tracePt t="32020" x="3819525" y="3943350"/>
          <p14:tracePt t="32124" x="3819525" y="3962400"/>
          <p14:tracePt t="32133" x="3819525" y="3990975"/>
          <p14:tracePt t="32140" x="3819525" y="4029075"/>
          <p14:tracePt t="32149" x="3819525" y="4057650"/>
          <p14:tracePt t="32157" x="3829050" y="4105275"/>
          <p14:tracePt t="32164" x="3838575" y="4162425"/>
          <p14:tracePt t="32172" x="3848100" y="4191000"/>
          <p14:tracePt t="32180" x="3848100" y="4238625"/>
          <p14:tracePt t="32188" x="3857625" y="4276725"/>
          <p14:tracePt t="32196" x="3857625" y="4305300"/>
          <p14:tracePt t="32204" x="3867150" y="4343400"/>
          <p14:tracePt t="32212" x="3876675" y="4371975"/>
          <p14:tracePt t="32221" x="3886200" y="4391025"/>
          <p14:tracePt t="32228" x="3886200" y="4400550"/>
          <p14:tracePt t="32237" x="3886200" y="4410075"/>
          <p14:tracePt t="32244" x="3895725" y="4419600"/>
          <p14:tracePt t="32260" x="3905250" y="4429125"/>
          <p14:tracePt t="32285" x="3905250" y="4438650"/>
          <p14:tracePt t="32303" x="3914775" y="4438650"/>
          <p14:tracePt t="32663" x="3914775" y="4448175"/>
          <p14:tracePt t="32670" x="3914775" y="4467225"/>
          <p14:tracePt t="32678" x="3914775" y="4495800"/>
          <p14:tracePt t="32687" x="3914775" y="4514850"/>
          <p14:tracePt t="32695" x="3914775" y="4533900"/>
          <p14:tracePt t="32706" x="3924300" y="4552950"/>
          <p14:tracePt t="32710" x="3924300" y="4562475"/>
          <p14:tracePt t="32719" x="3933825" y="4581525"/>
          <p14:tracePt t="32728" x="3943350" y="4600575"/>
          <p14:tracePt t="32735" x="3943350" y="4610100"/>
          <p14:tracePt t="32744" x="3952875" y="4619625"/>
          <p14:tracePt t="32760" x="3962400" y="4629150"/>
          <p14:tracePt t="32783" x="3962400" y="4638675"/>
          <p14:tracePt t="33113" x="3981450" y="4638675"/>
          <p14:tracePt t="33121" x="4000500" y="4648200"/>
          <p14:tracePt t="33129" x="4038600" y="4657725"/>
          <p14:tracePt t="33136" x="4067175" y="4667250"/>
          <p14:tracePt t="33144" x="4105275" y="4676775"/>
          <p14:tracePt t="33152" x="4133850" y="4686300"/>
          <p14:tracePt t="33161" x="4191000" y="4695825"/>
          <p14:tracePt t="33169" x="4267200" y="4724400"/>
          <p14:tracePt t="33176" x="4333875" y="4743450"/>
          <p14:tracePt t="33185" x="4410075" y="4762500"/>
          <p14:tracePt t="33197" x="4438650" y="4772025"/>
          <p14:tracePt t="33202" x="4495800" y="4791075"/>
          <p14:tracePt t="33209" x="4524375" y="4800600"/>
          <p14:tracePt t="33216" x="4552950" y="4810125"/>
          <p14:tracePt t="33225" x="4572000" y="4819650"/>
          <p14:tracePt t="33233" x="4581525" y="4819650"/>
          <p14:tracePt t="33241" x="4600575" y="4829175"/>
          <p14:tracePt t="33265" x="4610100" y="4829175"/>
          <p14:tracePt t="33297" x="4591050" y="4829175"/>
          <p14:tracePt t="33305" x="4572000" y="4829175"/>
          <p14:tracePt t="33314" x="4524375" y="4810125"/>
          <p14:tracePt t="33321" x="4476750" y="4791075"/>
          <p14:tracePt t="33331" x="4419600" y="4762500"/>
          <p14:tracePt t="33337" x="4362450" y="4743450"/>
          <p14:tracePt t="33347" x="4305300" y="4724400"/>
          <p14:tracePt t="33354" x="4229100" y="4705350"/>
          <p14:tracePt t="33363" x="4171950" y="4695825"/>
          <p14:tracePt t="33370" x="4143375" y="4686300"/>
          <p14:tracePt t="33378" x="4095750" y="4676775"/>
          <p14:tracePt t="33386" x="4067175" y="4667250"/>
          <p14:tracePt t="33394" x="4038600" y="4667250"/>
          <p14:tracePt t="33403" x="4019550" y="4667250"/>
          <p14:tracePt t="33409" x="4010025" y="4657725"/>
          <p14:tracePt t="33418" x="3990975" y="4657725"/>
          <p14:tracePt t="33683" x="3990975" y="4648200"/>
          <p14:tracePt t="33691" x="3990975" y="4610100"/>
          <p14:tracePt t="33699" x="3990975" y="4562475"/>
          <p14:tracePt t="33708" x="3990975" y="4514850"/>
          <p14:tracePt t="33715" x="4000500" y="4457700"/>
          <p14:tracePt t="33723" x="4000500" y="4400550"/>
          <p14:tracePt t="33734" x="4000500" y="4305300"/>
          <p14:tracePt t="33739" x="4000500" y="4200525"/>
          <p14:tracePt t="33747" x="4000500" y="4086225"/>
          <p14:tracePt t="33756" x="4000500" y="3981450"/>
          <p14:tracePt t="33764" x="4000500" y="3895725"/>
          <p14:tracePt t="33772" x="3981450" y="3790950"/>
          <p14:tracePt t="33780" x="3952875" y="3724275"/>
          <p14:tracePt t="33789" x="3895725" y="3648075"/>
          <p14:tracePt t="33796" x="3838575" y="3571875"/>
          <p14:tracePt t="33805" x="3752850" y="3514725"/>
          <p14:tracePt t="33812" x="3676650" y="3448050"/>
          <p14:tracePt t="33821" x="3581400" y="3390900"/>
          <p14:tracePt t="33828" x="3486150" y="3333750"/>
          <p14:tracePt t="33837" x="3381375" y="3276600"/>
          <p14:tracePt t="33844" x="3286125" y="3219450"/>
          <p14:tracePt t="33854" x="3190875" y="3171825"/>
          <p14:tracePt t="33860" x="3105150" y="3133725"/>
          <p14:tracePt t="33870" x="3019425" y="3095625"/>
          <p14:tracePt t="33876" x="2943225" y="3048000"/>
          <p14:tracePt t="33887" x="2867025" y="3019425"/>
          <p14:tracePt t="33891" x="2828925" y="3000375"/>
          <p14:tracePt t="33904" x="2724150" y="2952750"/>
          <p14:tracePt t="33908" x="2667000" y="2933700"/>
          <p14:tracePt t="33920" x="2647950" y="2924175"/>
          <p14:tracePt t="33925" x="2600325" y="2905125"/>
          <p14:tracePt t="33937" x="2562225" y="2895600"/>
          <p14:tracePt t="33941" x="2524125" y="2876550"/>
          <p14:tracePt t="33954" x="2486025" y="2876550"/>
          <p14:tracePt t="33957" x="2438400" y="2867025"/>
          <p14:tracePt t="33971" x="2419350" y="2867025"/>
          <p14:tracePt t="33974" x="2362200" y="2867025"/>
          <p14:tracePt t="33987" x="2343150" y="2867025"/>
          <p14:tracePt t="33991" x="2314575" y="2867025"/>
          <p14:tracePt t="34004" x="2286000" y="2867025"/>
          <p14:tracePt t="34007" x="2257425" y="2886075"/>
          <p14:tracePt t="34021" x="2228850" y="2895600"/>
          <p14:tracePt t="34024" x="2200275" y="2905125"/>
          <p14:tracePt t="34037" x="2171700" y="2924175"/>
          <p14:tracePt t="34038" x="2152650" y="2943225"/>
          <p14:tracePt t="34045" x="2133600" y="2952750"/>
          <p14:tracePt t="34055" x="2105025" y="2962275"/>
          <p14:tracePt t="34062" x="2085975" y="2981325"/>
          <p14:tracePt t="34070" x="2057400" y="3000375"/>
          <p14:tracePt t="34078" x="2038350" y="3009900"/>
          <p14:tracePt t="34087" x="2009775" y="3028950"/>
          <p14:tracePt t="34093" x="1990725" y="3048000"/>
          <p14:tracePt t="34104" x="1971675" y="3076575"/>
          <p14:tracePt t="34109" x="1933575" y="3105150"/>
          <p14:tracePt t="34120" x="1895475" y="3124200"/>
          <p14:tracePt t="34126" x="1876425" y="3152775"/>
          <p14:tracePt t="34137" x="1857375" y="3181350"/>
          <p14:tracePt t="34141" x="1838325" y="3200400"/>
          <p14:tracePt t="34154" x="1819275" y="3228975"/>
          <p14:tracePt t="34158" x="1800225" y="3248025"/>
          <p14:tracePt t="34170" x="1781175" y="3267075"/>
          <p14:tracePt t="34175" x="1762125" y="3295650"/>
          <p14:tracePt t="34187" x="1752600" y="3305175"/>
          <p14:tracePt t="34192" x="1733550" y="3324225"/>
          <p14:tracePt t="34204" x="1724025" y="3333750"/>
          <p14:tracePt t="34221" x="1714500" y="3343275"/>
          <p14:tracePt t="34225" x="1714500" y="3352800"/>
          <p14:tracePt t="34237" x="1704975" y="3362325"/>
          <p14:tracePt t="34254" x="1704975" y="3371850"/>
          <p14:tracePt t="34258" x="1695450" y="3381375"/>
          <p14:tracePt t="34271" x="1685925" y="3381375"/>
          <p14:tracePt t="34274" x="1685925" y="3400425"/>
          <p14:tracePt t="34288" x="1676400" y="3419475"/>
          <p14:tracePt t="34296" x="1666875" y="3429000"/>
          <p14:tracePt t="34304" x="1657350" y="3448050"/>
          <p14:tracePt t="34311" x="1647825" y="3486150"/>
          <p14:tracePt t="34320" x="1638300" y="3495675"/>
          <p14:tracePt t="34328" x="1628775" y="3514725"/>
          <p14:tracePt t="34337" x="1609725" y="3543300"/>
          <p14:tracePt t="34343" x="1600200" y="3571875"/>
          <p14:tracePt t="34354" x="1590675" y="3600450"/>
          <p14:tracePt t="34361" x="1571625" y="3648075"/>
          <p14:tracePt t="34370" x="1552575" y="3686175"/>
          <p14:tracePt t="34374" x="1533525" y="3733800"/>
          <p14:tracePt t="34387" x="1524000" y="3790950"/>
          <p14:tracePt t="34392" x="1504950" y="3848100"/>
          <p14:tracePt t="34404" x="1476375" y="3924300"/>
          <p14:tracePt t="34408" x="1447800" y="4010025"/>
          <p14:tracePt t="34421" x="1428750" y="4095750"/>
          <p14:tracePt t="34425" x="1400175" y="4191000"/>
          <p14:tracePt t="34437" x="1371600" y="4276725"/>
          <p14:tracePt t="34441" x="1352550" y="4362450"/>
          <p14:tracePt t="34454" x="1343025" y="4429125"/>
          <p14:tracePt t="34458" x="1323975" y="4505325"/>
          <p14:tracePt t="34471" x="1314450" y="4562475"/>
          <p14:tracePt t="34474" x="1314450" y="4619625"/>
          <p14:tracePt t="34487" x="1304925" y="4676775"/>
          <p14:tracePt t="34491" x="1295400" y="4724400"/>
          <p14:tracePt t="34504" x="1285875" y="4781550"/>
          <p14:tracePt t="34505" x="1285875" y="4838700"/>
          <p14:tracePt t="34512" x="1285875" y="4886325"/>
          <p14:tracePt t="34520" x="1285875" y="4905375"/>
          <p14:tracePt t="34528" x="1285875" y="4991100"/>
          <p14:tracePt t="34537" x="1285875" y="5019675"/>
          <p14:tracePt t="34544" x="1285875" y="5086350"/>
          <p14:tracePt t="34554" x="1285875" y="5105400"/>
          <p14:tracePt t="34561" x="1285875" y="5133975"/>
          <p14:tracePt t="34570" x="1285875" y="5172075"/>
          <p14:tracePt t="34575" x="1285875" y="5200650"/>
          <p14:tracePt t="34587" x="1304925" y="5219700"/>
          <p14:tracePt t="34591" x="1323975" y="5248275"/>
          <p14:tracePt t="34604" x="1343025" y="5276850"/>
          <p14:tracePt t="34608" x="1362075" y="5286375"/>
          <p14:tracePt t="34620" x="1400175" y="5314950"/>
          <p14:tracePt t="34624" x="1428750" y="5334000"/>
          <p14:tracePt t="34637" x="1447800" y="5343525"/>
          <p14:tracePt t="34641" x="1504950" y="5372100"/>
          <p14:tracePt t="34654" x="1533525" y="5381625"/>
          <p14:tracePt t="34658" x="1600200" y="5400675"/>
          <p14:tracePt t="34671" x="1647825" y="5419725"/>
          <p14:tracePt t="34674" x="1714500" y="5429250"/>
          <p14:tracePt t="34687" x="1790700" y="5429250"/>
          <p14:tracePt t="34691" x="1857375" y="5438775"/>
          <p14:tracePt t="34704" x="1943100" y="5438775"/>
          <p14:tracePt t="34707" x="2047875" y="5438775"/>
          <p14:tracePt t="34720" x="2133600" y="5438775"/>
          <p14:tracePt t="34721" x="2219325" y="5429250"/>
          <p14:tracePt t="34728" x="2305050" y="5410200"/>
          <p14:tracePt t="34738" x="2390775" y="5372100"/>
          <p14:tracePt t="34745" x="2476500" y="5343525"/>
          <p14:tracePt t="34754" x="2562225" y="5295900"/>
          <p14:tracePt t="34760" x="2657475" y="5248275"/>
          <p14:tracePt t="34770" x="2733675" y="5200650"/>
          <p14:tracePt t="34776" x="2809875" y="5162550"/>
          <p14:tracePt t="34787" x="2886075" y="5114925"/>
          <p14:tracePt t="34792" x="2952750" y="5076825"/>
          <p14:tracePt t="34804" x="3028950" y="5038725"/>
          <p14:tracePt t="34808" x="3105150" y="4991100"/>
          <p14:tracePt t="34820" x="3162300" y="4962525"/>
          <p14:tracePt t="34824" x="3238500" y="4933950"/>
          <p14:tracePt t="34837" x="3295650" y="4905375"/>
          <p14:tracePt t="34841" x="3314700" y="4895850"/>
          <p14:tracePt t="34854" x="3381375" y="4867275"/>
          <p14:tracePt t="34858" x="3409950" y="4857750"/>
          <p14:tracePt t="34870" x="3448050" y="4838700"/>
          <p14:tracePt t="34874" x="3486150" y="4819650"/>
          <p14:tracePt t="34888" x="3514725" y="4810125"/>
          <p14:tracePt t="34891" x="3533775" y="4800600"/>
          <p14:tracePt t="34904" x="3562350" y="4791075"/>
          <p14:tracePt t="34908" x="3581400" y="4781550"/>
          <p14:tracePt t="34921" x="3609975" y="4762500"/>
          <p14:tracePt t="34925" x="3648075" y="4743450"/>
          <p14:tracePt t="34937" x="3657600" y="4733925"/>
          <p14:tracePt t="34938" x="3686175" y="4724400"/>
          <p14:tracePt t="34945" x="3714750" y="4705350"/>
          <p14:tracePt t="34955" x="3743325" y="4695825"/>
          <p14:tracePt t="34961" x="3771900" y="4686300"/>
          <p14:tracePt t="34970" x="3790950" y="4676775"/>
          <p14:tracePt t="34977" x="3800475" y="4667250"/>
          <p14:tracePt t="34987" x="3810000" y="4657725"/>
          <p14:tracePt t="34994" x="3819525" y="4657725"/>
          <p14:tracePt t="35004" x="3819525" y="4648200"/>
          <p14:tracePt t="35009" x="3829050" y="4648200"/>
          <p14:tracePt t="35026" x="3829050" y="4638675"/>
          <p14:tracePt t="35041" x="3829050" y="4629150"/>
          <p14:tracePt t="35054" x="3829050" y="4619625"/>
          <p14:tracePt t="35057" x="3829050" y="4600575"/>
          <p14:tracePt t="35071" x="3829050" y="4591050"/>
          <p14:tracePt t="35074" x="3829050" y="4552950"/>
          <p14:tracePt t="35087" x="3819525" y="4524375"/>
          <p14:tracePt t="35091" x="3790950" y="4495800"/>
          <p14:tracePt t="35104" x="3762375" y="4457700"/>
          <p14:tracePt t="35108" x="3733800" y="4419600"/>
          <p14:tracePt t="35121" x="3695700" y="4381500"/>
          <p14:tracePt t="35124" x="3686175" y="4362450"/>
          <p14:tracePt t="35137" x="3648075" y="4333875"/>
          <p14:tracePt t="35141" x="3629025" y="4305300"/>
          <p14:tracePt t="35154" x="3609975" y="4286250"/>
          <p14:tracePt t="35157" x="3590925" y="4276725"/>
          <p14:tracePt t="35170" x="3581400" y="4267200"/>
          <p14:tracePt t="35172" x="3571875" y="4257675"/>
          <p14:tracePt t="35194" x="3571875" y="4248150"/>
          <p14:tracePt t="35435" x="3562350" y="4248150"/>
          <p14:tracePt t="35442" x="3533775" y="4248150"/>
          <p14:tracePt t="35450" x="3457575" y="4248150"/>
          <p14:tracePt t="35459" x="3390900" y="4238625"/>
          <p14:tracePt t="35467" x="3314700" y="4229100"/>
          <p14:tracePt t="35475" x="3219450" y="4210050"/>
          <p14:tracePt t="35483" x="2990850" y="4181475"/>
          <p14:tracePt t="35492" x="2743200" y="4143375"/>
          <p14:tracePt t="35499" x="2466975" y="4095750"/>
          <p14:tracePt t="35509" x="2228850" y="4057650"/>
          <p14:tracePt t="35516" x="1952625" y="4029075"/>
          <p14:tracePt t="35525" x="1695450" y="3990975"/>
          <p14:tracePt t="35532" x="1600200" y="3981450"/>
          <p14:tracePt t="35539" x="1400175" y="3952875"/>
          <p14:tracePt t="35547" x="1343025" y="3943350"/>
          <p14:tracePt t="35556" x="1200150" y="3933825"/>
          <p14:tracePt t="35564" x="1114425" y="3914775"/>
          <p14:tracePt t="35571" x="1057275" y="3905250"/>
          <p14:tracePt t="35580" x="1019175" y="3905250"/>
          <p14:tracePt t="35587" x="1000125" y="3905250"/>
          <p14:tracePt t="35596" x="981075" y="3905250"/>
          <p14:tracePt t="35611" x="971550" y="3905250"/>
          <p14:tracePt t="35660" x="981075" y="3905250"/>
          <p14:tracePt t="35676" x="990600" y="3905250"/>
          <p14:tracePt t="35684" x="1000125" y="3914775"/>
          <p14:tracePt t="35692" x="1009650" y="3914775"/>
          <p14:tracePt t="35700" x="1019175" y="3933825"/>
          <p14:tracePt t="35709" x="1038225" y="3943350"/>
          <p14:tracePt t="35716" x="1057275" y="3952875"/>
          <p14:tracePt t="35724" x="1066800" y="3962400"/>
          <p14:tracePt t="35732" x="1076325" y="3971925"/>
          <p14:tracePt t="35740" x="1095375" y="3981450"/>
          <p14:tracePt t="35756" x="1104900" y="3990975"/>
          <p14:tracePt t="35765" x="1114425" y="3990975"/>
          <p14:tracePt t="35772" x="1114425" y="4000500"/>
          <p14:tracePt t="35788" x="1123950" y="4000500"/>
          <p14:tracePt t="35813" x="1114425" y="4000500"/>
          <p14:tracePt t="35820" x="1095375" y="4000500"/>
          <p14:tracePt t="35828" x="1066800" y="4000500"/>
          <p14:tracePt t="35836" x="1028700" y="3981450"/>
          <p14:tracePt t="35845" x="1000125" y="3981450"/>
          <p14:tracePt t="35853" x="971550" y="3971925"/>
          <p14:tracePt t="35861" x="942975" y="3962400"/>
          <p14:tracePt t="35869" x="904875" y="3952875"/>
          <p14:tracePt t="35878" x="876300" y="3943350"/>
          <p14:tracePt t="35886" x="857250" y="3943350"/>
          <p14:tracePt t="35894" x="838200" y="3943350"/>
          <p14:tracePt t="35910" x="828675" y="3933825"/>
          <p14:tracePt t="35926" x="819150" y="3933825"/>
          <p14:tracePt t="36013" x="819150" y="3943350"/>
          <p14:tracePt t="36029" x="819150" y="3962400"/>
          <p14:tracePt t="36038" x="819150" y="3971925"/>
          <p14:tracePt t="36053" x="828675" y="3990975"/>
          <p14:tracePt t="36063" x="828675" y="4000500"/>
          <p14:tracePt t="36070" x="828675" y="4019550"/>
          <p14:tracePt t="36080" x="828675" y="4048125"/>
          <p14:tracePt t="36085" x="828675" y="4067175"/>
          <p14:tracePt t="36094" x="828675" y="4095750"/>
          <p14:tracePt t="36102" x="828675" y="4133850"/>
          <p14:tracePt t="36110" x="828675" y="4181475"/>
          <p14:tracePt t="36118" x="828675" y="4200525"/>
          <p14:tracePt t="36126" x="828675" y="4248150"/>
          <p14:tracePt t="36134" x="828675" y="4276725"/>
          <p14:tracePt t="36147" x="828675" y="4305300"/>
          <p14:tracePt t="36150" x="828675" y="4333875"/>
          <p14:tracePt t="36159" x="828675" y="4352925"/>
          <p14:tracePt t="36166" x="828675" y="4371975"/>
          <p14:tracePt t="36174" x="838200" y="4381500"/>
          <p14:tracePt t="36182" x="838200" y="4391025"/>
          <p14:tracePt t="36190" x="847725" y="4410075"/>
          <p14:tracePt t="36206" x="847725" y="4419600"/>
          <p14:tracePt t="36214" x="857250" y="4438650"/>
          <p14:tracePt t="36222" x="866775" y="4457700"/>
          <p14:tracePt t="36231" x="866775" y="4467225"/>
          <p14:tracePt t="36239" x="876300" y="4486275"/>
          <p14:tracePt t="36247" x="885825" y="4505325"/>
          <p14:tracePt t="36255" x="895350" y="4524375"/>
          <p14:tracePt t="36264" x="914400" y="4543425"/>
          <p14:tracePt t="36271" x="923925" y="4572000"/>
          <p14:tracePt t="36280" x="942975" y="4610100"/>
          <p14:tracePt t="36287" x="962025" y="4638675"/>
          <p14:tracePt t="36296" x="981075" y="4676775"/>
          <p14:tracePt t="36304" x="1000125" y="4714875"/>
          <p14:tracePt t="36311" x="1028700" y="4762500"/>
          <p14:tracePt t="36319" x="1057275" y="4800600"/>
          <p14:tracePt t="36327" x="1085850" y="4848225"/>
          <p14:tracePt t="36335" x="1114425" y="4886325"/>
          <p14:tracePt t="36343" x="1152525" y="4933950"/>
          <p14:tracePt t="36351" x="1181100" y="4962525"/>
          <p14:tracePt t="36359" x="1219200" y="4991100"/>
          <p14:tracePt t="36368" x="1266825" y="5019675"/>
          <p14:tracePt t="36375" x="1295400" y="5029200"/>
          <p14:tracePt t="36383" x="1333500" y="5048250"/>
          <p14:tracePt t="36391" x="1381125" y="5048250"/>
          <p14:tracePt t="36399" x="1438275" y="5057775"/>
          <p14:tracePt t="36407" x="1495425" y="5057775"/>
          <p14:tracePt t="36415" x="1571625" y="5057775"/>
          <p14:tracePt t="36423" x="1638300" y="5057775"/>
          <p14:tracePt t="36431" x="1724025" y="5029200"/>
          <p14:tracePt t="36439" x="1800225" y="5010150"/>
          <p14:tracePt t="36447" x="1885950" y="4981575"/>
          <p14:tracePt t="36455" x="1943100" y="4962525"/>
          <p14:tracePt t="36464" x="1971675" y="4953000"/>
          <p14:tracePt t="36471" x="2028825" y="4933950"/>
          <p14:tracePt t="36481" x="2076450" y="4924425"/>
          <p14:tracePt t="36488" x="2124075" y="4905375"/>
          <p14:tracePt t="36497" x="2162175" y="4895850"/>
          <p14:tracePt t="36504" x="2190750" y="4895850"/>
          <p14:tracePt t="36513" x="2209800" y="4886325"/>
          <p14:tracePt t="36520" x="2228850" y="4886325"/>
          <p14:tracePt t="36529" x="2238375" y="4886325"/>
          <p14:tracePt t="36537" x="2257425" y="4886325"/>
          <p14:tracePt t="36546" x="2266950" y="4886325"/>
          <p14:tracePt t="36551" x="2276475" y="4876800"/>
          <p14:tracePt t="36568" x="2286000" y="4876800"/>
          <p14:tracePt t="36584" x="2295525" y="4876800"/>
          <p14:tracePt t="37279" x="2305050" y="4876800"/>
          <p14:tracePt t="37287" x="2324100" y="4876800"/>
          <p14:tracePt t="37296" x="2352675" y="4876800"/>
          <p14:tracePt t="37304" x="2390775" y="4876800"/>
          <p14:tracePt t="37311" x="2428875" y="4876800"/>
          <p14:tracePt t="37320" x="2457450" y="4876800"/>
          <p14:tracePt t="37327" x="2619375" y="4876800"/>
          <p14:tracePt t="37336" x="2733675" y="4886325"/>
          <p14:tracePt t="37343" x="2895600" y="4905375"/>
          <p14:tracePt t="37351" x="3048000" y="4914900"/>
          <p14:tracePt t="37360" x="3133725" y="4924425"/>
          <p14:tracePt t="37368" x="3438525" y="4962525"/>
          <p14:tracePt t="37375" x="3619500" y="5000625"/>
          <p14:tracePt t="37384" x="3819525" y="5038725"/>
          <p14:tracePt t="37392" x="3905250" y="5057775"/>
          <p14:tracePt t="37401" x="4057650" y="5076825"/>
          <p14:tracePt t="37408" x="4200525" y="5086350"/>
          <p14:tracePt t="37417" x="4333875" y="5095875"/>
          <p14:tracePt t="37424" x="4476750" y="5114925"/>
          <p14:tracePt t="37433" x="4610100" y="5114925"/>
          <p14:tracePt t="37440" x="4743450" y="5114925"/>
          <p14:tracePt t="37449" x="4876800" y="5114925"/>
          <p14:tracePt t="37456" x="5000625" y="5114925"/>
          <p14:tracePt t="37465" x="5105400" y="5114925"/>
          <p14:tracePt t="37472" x="5191125" y="5114925"/>
          <p14:tracePt t="37482" x="5276850" y="5105400"/>
          <p14:tracePt t="37488" x="5295900" y="5095875"/>
          <p14:tracePt t="37499" x="5372100" y="5076825"/>
          <p14:tracePt t="37503" x="5410200" y="5057775"/>
          <p14:tracePt t="37515" x="5448300" y="5029200"/>
          <p14:tracePt t="37520" x="5467350" y="5019675"/>
          <p14:tracePt t="37532" x="5486400" y="4991100"/>
          <p14:tracePt t="37536" x="5505450" y="4981575"/>
          <p14:tracePt t="37549" x="5514975" y="4962525"/>
          <p14:tracePt t="37553" x="5514975" y="4943475"/>
          <p14:tracePt t="37566" x="5524500" y="4914900"/>
          <p14:tracePt t="37570" x="5524500" y="4876800"/>
          <p14:tracePt t="37583" x="5524500" y="4867275"/>
          <p14:tracePt t="37586" x="5524500" y="4819650"/>
          <p14:tracePt t="37600" x="5514975" y="4791075"/>
          <p14:tracePt t="37604" x="5505450" y="4752975"/>
          <p14:tracePt t="37616" x="5486400" y="4705350"/>
          <p14:tracePt t="37620" x="5486400" y="4676775"/>
          <p14:tracePt t="37633" x="5467350" y="4629150"/>
          <p14:tracePt t="37637" x="5467350" y="4600575"/>
          <p14:tracePt t="37649" x="5467350" y="4562475"/>
          <p14:tracePt t="37652" x="5457825" y="4533900"/>
          <p14:tracePt t="37665" x="5457825" y="4514850"/>
          <p14:tracePt t="37667" x="5457825" y="4495800"/>
          <p14:tracePt t="37681" x="5457825" y="4486275"/>
          <p14:tracePt t="37697" x="5457825" y="4476750"/>
          <p14:tracePt t="37785" x="5448300" y="4467225"/>
          <p14:tracePt t="37793" x="5438775" y="4467225"/>
          <p14:tracePt t="37802" x="5429250" y="4457700"/>
          <p14:tracePt t="37809" x="5410200" y="4457700"/>
          <p14:tracePt t="37817" x="5381625" y="4448175"/>
          <p14:tracePt t="37825" x="5353050" y="4438650"/>
          <p14:tracePt t="37833" x="5314950" y="4419600"/>
          <p14:tracePt t="37841" x="5267325" y="4410075"/>
          <p14:tracePt t="37850" x="5229225" y="4400550"/>
          <p14:tracePt t="37857" x="5172075" y="4371975"/>
          <p14:tracePt t="37865" x="5105400" y="4343400"/>
          <p14:tracePt t="37873" x="5048250" y="4314825"/>
          <p14:tracePt t="37881" x="5029200" y="4305300"/>
          <p14:tracePt t="37890" x="4981575" y="4286250"/>
          <p14:tracePt t="37897" x="4943475" y="4257675"/>
          <p14:tracePt t="37906" x="4905375" y="4229100"/>
          <p14:tracePt t="37913" x="4876800" y="4210050"/>
          <p14:tracePt t="37922" x="4848225" y="4200525"/>
          <p14:tracePt t="37930" x="4829175" y="4181475"/>
          <p14:tracePt t="37939" x="4810125" y="4171950"/>
          <p14:tracePt t="37946" x="4800600" y="4162425"/>
          <p14:tracePt t="37955" x="4791075" y="4152900"/>
          <p14:tracePt t="37962" x="4781550" y="4152900"/>
          <p14:tracePt t="37972" x="4772025" y="4152900"/>
          <p14:tracePt t="37978" x="4772025" y="4143375"/>
          <p14:tracePt t="38002" x="4762500" y="4143375"/>
          <p14:tracePt t="38018" x="4762500" y="4133850"/>
          <p14:tracePt t="38043" x="4762500" y="4124325"/>
          <p14:tracePt t="38050" x="4752975" y="4124325"/>
          <p14:tracePt t="38147" x="4772025" y="4124325"/>
          <p14:tracePt t="38155" x="4791075" y="4124325"/>
          <p14:tracePt t="38163" x="4810125" y="4124325"/>
          <p14:tracePt t="38172" x="4857750" y="4124325"/>
          <p14:tracePt t="38179" x="4876800" y="4124325"/>
          <p14:tracePt t="38187" x="4933950" y="4124325"/>
          <p14:tracePt t="38195" x="4972050" y="4124325"/>
          <p14:tracePt t="38203" x="5000625" y="4124325"/>
          <p14:tracePt t="38211" x="5067300" y="4124325"/>
          <p14:tracePt t="38219" x="5114925" y="4124325"/>
          <p14:tracePt t="38227" x="5133975" y="4124325"/>
          <p14:tracePt t="38235" x="5200650" y="4124325"/>
          <p14:tracePt t="38243" x="5229225" y="4124325"/>
          <p14:tracePt t="38252" x="5295900" y="4124325"/>
          <p14:tracePt t="38260" x="5343525" y="4124325"/>
          <p14:tracePt t="38267" x="5391150" y="4133850"/>
          <p14:tracePt t="38276" x="5448300" y="4133850"/>
          <p14:tracePt t="38283" x="5505450" y="4133850"/>
          <p14:tracePt t="38293" x="5581650" y="4143375"/>
          <p14:tracePt t="38300" x="5648325" y="4143375"/>
          <p14:tracePt t="38309" x="5724525" y="4143375"/>
          <p14:tracePt t="38316" x="5791200" y="4143375"/>
          <p14:tracePt t="38325" x="5857875" y="4143375"/>
          <p14:tracePt t="38332" x="5934075" y="4143375"/>
          <p14:tracePt t="38341" x="6019800" y="4143375"/>
          <p14:tracePt t="38348" x="6105525" y="4143375"/>
          <p14:tracePt t="38357" x="6191250" y="4143375"/>
          <p14:tracePt t="38364" x="6276975" y="4143375"/>
          <p14:tracePt t="38374" x="6372225" y="4124325"/>
          <p14:tracePt t="38380" x="6448425" y="4114800"/>
          <p14:tracePt t="38391" x="6534150" y="4105275"/>
          <p14:tracePt t="38395" x="6619875" y="4095750"/>
          <p14:tracePt t="38407" x="6686550" y="4095750"/>
          <p14:tracePt t="38412" x="6772275" y="4086225"/>
          <p14:tracePt t="38424" x="6858000" y="4086225"/>
          <p14:tracePt t="38428" x="6943725" y="4076700"/>
          <p14:tracePt t="38441" x="7029450" y="4076700"/>
          <p14:tracePt t="38444" x="7115175" y="4076700"/>
          <p14:tracePt t="38457" x="7200900" y="4076700"/>
          <p14:tracePt t="38461" x="7286625" y="4067175"/>
          <p14:tracePt t="38474" x="7372350" y="4057650"/>
          <p14:tracePt t="38478" x="7448550" y="4057650"/>
          <p14:tracePt t="38491" x="7467600" y="4057650"/>
          <p14:tracePt t="38493" x="7534275" y="4048125"/>
          <p14:tracePt t="38501" x="7591425" y="4048125"/>
          <p14:tracePt t="38510" x="7639050" y="4048125"/>
          <p14:tracePt t="38516" x="7667625" y="4048125"/>
          <p14:tracePt t="38526" x="7696200" y="4048125"/>
          <p14:tracePt t="38532" x="7724775" y="4048125"/>
          <p14:tracePt t="38542" x="7743825" y="4048125"/>
          <p14:tracePt t="38549" x="7753350" y="4048125"/>
          <p14:tracePt t="38557" x="7762875" y="4048125"/>
          <p14:tracePt t="38565" x="7772400" y="4048125"/>
          <p14:tracePt t="38574" x="7781925" y="40481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E730-AA9E-6145-B73F-406E3C147417}"/>
              </a:ext>
            </a:extLst>
          </p:cNvPr>
          <p:cNvSpPr>
            <a:spLocks noGrp="1"/>
          </p:cNvSpPr>
          <p:nvPr>
            <p:ph type="title"/>
          </p:nvPr>
        </p:nvSpPr>
        <p:spPr/>
        <p:txBody>
          <a:bodyPr>
            <a:normAutofit fontScale="90000"/>
          </a:bodyPr>
          <a:lstStyle/>
          <a:p>
            <a:r>
              <a:rPr lang="en-US"/>
              <a:t>What are the current limitations of Non-Autoregressive Sequence Generation?</a:t>
            </a:r>
          </a:p>
        </p:txBody>
      </p:sp>
      <p:sp>
        <p:nvSpPr>
          <p:cNvPr id="3" name="Content Placeholder 2">
            <a:extLst>
              <a:ext uri="{FF2B5EF4-FFF2-40B4-BE49-F238E27FC236}">
                <a16:creationId xmlns:a16="http://schemas.microsoft.com/office/drawing/2014/main" id="{8B56F140-4F67-CD48-BBAF-B6527754112C}"/>
              </a:ext>
            </a:extLst>
          </p:cNvPr>
          <p:cNvSpPr>
            <a:spLocks noGrp="1"/>
          </p:cNvSpPr>
          <p:nvPr>
            <p:ph idx="1"/>
          </p:nvPr>
        </p:nvSpPr>
        <p:spPr>
          <a:xfrm>
            <a:off x="637850" y="2340425"/>
            <a:ext cx="7886700" cy="3263504"/>
          </a:xfrm>
        </p:spPr>
        <p:txBody>
          <a:bodyPr/>
          <a:lstStyle/>
          <a:p>
            <a:pPr marL="385763" indent="-385763">
              <a:buAutoNum type="arabicPeriod"/>
            </a:pPr>
            <a:r>
              <a:rPr lang="en-US"/>
              <a:t>Quality-Speed Tradeoff</a:t>
            </a:r>
          </a:p>
        </p:txBody>
      </p:sp>
      <p:sp>
        <p:nvSpPr>
          <p:cNvPr id="5" name="Slide Number Placeholder 4">
            <a:extLst>
              <a:ext uri="{FF2B5EF4-FFF2-40B4-BE49-F238E27FC236}">
                <a16:creationId xmlns:a16="http://schemas.microsoft.com/office/drawing/2014/main" id="{81C34555-CBCE-6649-8FA1-6D79D5ADBBBC}"/>
              </a:ext>
            </a:extLst>
          </p:cNvPr>
          <p:cNvSpPr>
            <a:spLocks noGrp="1"/>
          </p:cNvSpPr>
          <p:nvPr>
            <p:ph type="sldNum" sz="quarter" idx="12"/>
          </p:nvPr>
        </p:nvSpPr>
        <p:spPr/>
        <p:txBody>
          <a:bodyPr/>
          <a:lstStyle/>
          <a:p>
            <a:fld id="{88B155AC-4580-FF45-8A9F-A46DDCE0D70C}" type="slidenum">
              <a:rPr lang="en-US" smtClean="0"/>
              <a:t>13</a:t>
            </a:fld>
            <a:endParaRPr lang="en-US"/>
          </a:p>
        </p:txBody>
      </p:sp>
      <p:sp>
        <p:nvSpPr>
          <p:cNvPr id="6" name="Down Arrow 5">
            <a:extLst>
              <a:ext uri="{FF2B5EF4-FFF2-40B4-BE49-F238E27FC236}">
                <a16:creationId xmlns:a16="http://schemas.microsoft.com/office/drawing/2014/main" id="{0349A9FC-FB53-4245-BC60-641539F85DE1}"/>
              </a:ext>
            </a:extLst>
          </p:cNvPr>
          <p:cNvSpPr/>
          <p:nvPr/>
        </p:nvSpPr>
        <p:spPr>
          <a:xfrm>
            <a:off x="5435545" y="3558898"/>
            <a:ext cx="616058" cy="836909"/>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Down Arrow 6">
            <a:extLst>
              <a:ext uri="{FF2B5EF4-FFF2-40B4-BE49-F238E27FC236}">
                <a16:creationId xmlns:a16="http://schemas.microsoft.com/office/drawing/2014/main" id="{78F10938-2507-5843-B09C-85D436776363}"/>
              </a:ext>
            </a:extLst>
          </p:cNvPr>
          <p:cNvSpPr/>
          <p:nvPr/>
        </p:nvSpPr>
        <p:spPr>
          <a:xfrm rot="10800000">
            <a:off x="2724069" y="3558898"/>
            <a:ext cx="616058" cy="836909"/>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7139C6F8-A50A-F046-9449-41341A3EC4ED}"/>
              </a:ext>
            </a:extLst>
          </p:cNvPr>
          <p:cNvSpPr txBox="1"/>
          <p:nvPr/>
        </p:nvSpPr>
        <p:spPr>
          <a:xfrm>
            <a:off x="2375942" y="4487580"/>
            <a:ext cx="1312310" cy="784830"/>
          </a:xfrm>
          <a:prstGeom prst="rect">
            <a:avLst/>
          </a:prstGeom>
          <a:noFill/>
        </p:spPr>
        <p:txBody>
          <a:bodyPr wrap="square" rtlCol="0">
            <a:spAutoFit/>
          </a:bodyPr>
          <a:lstStyle/>
          <a:p>
            <a:r>
              <a:rPr lang="en-US" sz="2250"/>
              <a:t>Decoding Speed</a:t>
            </a:r>
          </a:p>
        </p:txBody>
      </p:sp>
      <p:sp>
        <p:nvSpPr>
          <p:cNvPr id="9" name="TextBox 8">
            <a:extLst>
              <a:ext uri="{FF2B5EF4-FFF2-40B4-BE49-F238E27FC236}">
                <a16:creationId xmlns:a16="http://schemas.microsoft.com/office/drawing/2014/main" id="{B877067A-CC2E-6547-A05B-313409F1616F}"/>
              </a:ext>
            </a:extLst>
          </p:cNvPr>
          <p:cNvSpPr txBox="1"/>
          <p:nvPr/>
        </p:nvSpPr>
        <p:spPr>
          <a:xfrm>
            <a:off x="4992210" y="4487580"/>
            <a:ext cx="1502728" cy="784830"/>
          </a:xfrm>
          <a:prstGeom prst="rect">
            <a:avLst/>
          </a:prstGeom>
          <a:noFill/>
        </p:spPr>
        <p:txBody>
          <a:bodyPr wrap="square" rtlCol="0">
            <a:spAutoFit/>
          </a:bodyPr>
          <a:lstStyle/>
          <a:p>
            <a:r>
              <a:rPr lang="en-US" sz="2250"/>
              <a:t>Translation Quality</a:t>
            </a:r>
          </a:p>
        </p:txBody>
      </p:sp>
      <p:pic>
        <p:nvPicPr>
          <p:cNvPr id="12" name="Audio 11">
            <a:hlinkClick r:id="" action="ppaction://media"/>
            <a:extLst>
              <a:ext uri="{FF2B5EF4-FFF2-40B4-BE49-F238E27FC236}">
                <a16:creationId xmlns:a16="http://schemas.microsoft.com/office/drawing/2014/main" id="{678D8999-D45F-6042-8B11-DBF9F60C03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
        <p:nvSpPr>
          <p:cNvPr id="11" name="TextBox 10">
            <a:extLst>
              <a:ext uri="{FF2B5EF4-FFF2-40B4-BE49-F238E27FC236}">
                <a16:creationId xmlns:a16="http://schemas.microsoft.com/office/drawing/2014/main" id="{31BFD765-AFB9-4B58-896E-D4764031619D}"/>
              </a:ext>
            </a:extLst>
          </p:cNvPr>
          <p:cNvSpPr txBox="1"/>
          <p:nvPr/>
        </p:nvSpPr>
        <p:spPr>
          <a:xfrm>
            <a:off x="1608447" y="6157352"/>
            <a:ext cx="6506853"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ea typeface="+mn-lt"/>
                <a:cs typeface="+mn-lt"/>
              </a:rPr>
              <a:t>[1] </a:t>
            </a:r>
            <a:r>
              <a:rPr lang="en-US" sz="900" dirty="0"/>
              <a:t>X. Ma, C. Zhou, X. Li, G. </a:t>
            </a:r>
            <a:r>
              <a:rPr lang="en-US" sz="900" dirty="0" err="1"/>
              <a:t>Neubig</a:t>
            </a:r>
            <a:r>
              <a:rPr lang="en-US" sz="900" dirty="0"/>
              <a:t>, and E. </a:t>
            </a:r>
            <a:r>
              <a:rPr lang="en-US" sz="900" dirty="0" err="1"/>
              <a:t>Hovy</a:t>
            </a:r>
            <a:r>
              <a:rPr lang="en-US" sz="900" dirty="0"/>
              <a:t>, “</a:t>
            </a:r>
            <a:r>
              <a:rPr lang="en-US" sz="900" dirty="0" err="1"/>
              <a:t>FlowSeq</a:t>
            </a:r>
            <a:r>
              <a:rPr lang="en-US" sz="900" dirty="0"/>
              <a:t>: Non-Autoregressive Conditional Sequence Generation with Generative Flow,” </a:t>
            </a:r>
            <a:r>
              <a:rPr lang="en-US" sz="900" dirty="0" err="1"/>
              <a:t>en</a:t>
            </a:r>
            <a:r>
              <a:rPr lang="en-US" sz="900" dirty="0"/>
              <a:t>, arXiv:1909.02480 [cs], Oct. 2019, </a:t>
            </a:r>
            <a:r>
              <a:rPr lang="en-US" sz="900" dirty="0" err="1"/>
              <a:t>arXiv</a:t>
            </a:r>
            <a:r>
              <a:rPr lang="en-US" sz="900" dirty="0"/>
              <a:t>: 1909.02480.</a:t>
            </a:r>
            <a:endParaRPr lang="en-US" sz="900" dirty="0">
              <a:ea typeface="+mn-lt"/>
              <a:cs typeface="+mn-lt"/>
            </a:endParaRPr>
          </a:p>
          <a:p>
            <a:r>
              <a:rPr lang="en-US" sz="900" dirty="0">
                <a:ea typeface="+mn-lt"/>
                <a:cs typeface="+mn-lt"/>
              </a:rPr>
              <a:t>[2] J. Gu, C. Wang, and J. Zhao, “</a:t>
            </a:r>
            <a:r>
              <a:rPr lang="en-US" sz="900" dirty="0" err="1">
                <a:ea typeface="+mn-lt"/>
                <a:cs typeface="+mn-lt"/>
              </a:rPr>
              <a:t>Levenshtein</a:t>
            </a:r>
            <a:r>
              <a:rPr lang="en-US" sz="900" dirty="0">
                <a:ea typeface="+mn-lt"/>
                <a:cs typeface="+mn-lt"/>
              </a:rPr>
              <a:t> Transformer,” </a:t>
            </a:r>
            <a:r>
              <a:rPr lang="en-US" sz="900" dirty="0" err="1">
                <a:ea typeface="+mn-lt"/>
                <a:cs typeface="+mn-lt"/>
              </a:rPr>
              <a:t>en</a:t>
            </a:r>
            <a:r>
              <a:rPr lang="en-US" sz="900" dirty="0">
                <a:ea typeface="+mn-lt"/>
                <a:cs typeface="+mn-lt"/>
              </a:rPr>
              <a:t>, arXiv:1905.11006[cs], Oct. 2019, </a:t>
            </a:r>
            <a:r>
              <a:rPr lang="en-US" sz="900" dirty="0" err="1">
                <a:ea typeface="+mn-lt"/>
                <a:cs typeface="+mn-lt"/>
              </a:rPr>
              <a:t>arXiv</a:t>
            </a:r>
            <a:r>
              <a:rPr lang="en-US" sz="900" dirty="0">
                <a:ea typeface="+mn-lt"/>
                <a:cs typeface="+mn-lt"/>
              </a:rPr>
              <a:t>: 1905.11006. </a:t>
            </a:r>
          </a:p>
        </p:txBody>
      </p:sp>
    </p:spTree>
    <p:extLst>
      <p:ext uri="{BB962C8B-B14F-4D97-AF65-F5344CB8AC3E}">
        <p14:creationId xmlns:p14="http://schemas.microsoft.com/office/powerpoint/2010/main" val="3965934007"/>
      </p:ext>
    </p:extLst>
  </p:cSld>
  <p:clrMapOvr>
    <a:masterClrMapping/>
  </p:clrMapOvr>
  <mc:AlternateContent xmlns:mc="http://schemas.openxmlformats.org/markup-compatibility/2006" xmlns:p14="http://schemas.microsoft.com/office/powerpoint/2010/main">
    <mc:Choice Requires="p14">
      <p:transition spd="slow" p14:dur="2000" advTm="24275"/>
    </mc:Choice>
    <mc:Fallback xmlns="">
      <p:transition spd="slow" advTm="24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2258" x="7134225" y="2790825"/>
          <p14:tracePt t="12267" x="7115175" y="2828925"/>
          <p14:tracePt t="12273" x="7086600" y="2895600"/>
          <p14:tracePt t="12281" x="7048500" y="2952750"/>
          <p14:tracePt t="12289" x="7019925" y="3000375"/>
          <p14:tracePt t="12297" x="7000875" y="3048000"/>
          <p14:tracePt t="12305" x="6981825" y="3086100"/>
          <p14:tracePt t="12313" x="6972300" y="3114675"/>
          <p14:tracePt t="12322" x="6943725" y="3171825"/>
          <p14:tracePt t="12331" x="6905625" y="3219450"/>
          <p14:tracePt t="12343" x="6877050" y="3276600"/>
          <p14:tracePt t="12359" x="6829425" y="3333750"/>
          <p14:tracePt t="12360" x="6781800" y="3390900"/>
          <p14:tracePt t="12366" x="6715125" y="3448050"/>
          <p14:tracePt t="12377" x="6638925" y="3514725"/>
          <p14:tracePt t="12381" x="6515100" y="3638550"/>
          <p14:tracePt t="12394" x="6391275" y="3752850"/>
          <p14:tracePt t="12397" x="6267450" y="3867150"/>
          <p14:tracePt t="12410" x="6105525" y="3990975"/>
          <p14:tracePt t="12414" x="5905500" y="4152900"/>
          <p14:tracePt t="12427" x="5724525" y="4305300"/>
          <p14:tracePt t="12430" x="5524500" y="4467225"/>
          <p14:tracePt t="12444" x="5314950" y="4648200"/>
          <p14:tracePt t="12444" x="5105400" y="4800600"/>
          <p14:tracePt t="12450" x="4867275" y="4953000"/>
          <p14:tracePt t="12460" x="4657725" y="5095875"/>
          <p14:tracePt t="12467" x="4572000" y="5153025"/>
          <p14:tracePt t="12476" x="4391025" y="5267325"/>
          <p14:tracePt t="12482" x="4219575" y="5362575"/>
          <p14:tracePt t="12493" x="4076700" y="5438775"/>
          <p14:tracePt t="12498" x="3924300" y="5505450"/>
          <p14:tracePt t="12510" x="3810000" y="5553075"/>
          <p14:tracePt t="12514" x="3705225" y="5581650"/>
          <p14:tracePt t="12526" x="3619500" y="5619750"/>
          <p14:tracePt t="12530" x="3524250" y="5657850"/>
          <p14:tracePt t="12543" x="3438525" y="5686425"/>
          <p14:tracePt t="12546" x="3257550" y="5753100"/>
          <p14:tracePt t="12560" x="3133725" y="5800725"/>
          <p14:tracePt t="12563" x="3067050" y="5829300"/>
          <p14:tracePt t="12576" x="2943225" y="5895975"/>
          <p14:tracePt t="12580" x="2838450" y="5953125"/>
          <p14:tracePt t="12593" x="2724150" y="6000750"/>
          <p14:tracePt t="12597" x="2695575" y="6019800"/>
          <p14:tracePt t="12610" x="2543175" y="6086475"/>
          <p14:tracePt t="12614" x="2476500" y="6124575"/>
          <p14:tracePt t="12627" x="2428875" y="6153150"/>
          <p14:tracePt t="12630" x="2362200" y="6181725"/>
          <p14:tracePt t="12643" x="2305050" y="6210300"/>
          <p14:tracePt t="12646" x="2257425" y="6248400"/>
          <p14:tracePt t="12660" x="2200275" y="6296025"/>
          <p14:tracePt t="12663" x="2152650" y="6324600"/>
          <p14:tracePt t="12676" x="2095500" y="6372225"/>
          <p14:tracePt t="12677" x="2076450" y="6400800"/>
          <p14:tracePt t="12683" x="2028825" y="6438900"/>
          <p14:tracePt t="12693" x="2000250" y="6477000"/>
          <p14:tracePt t="12700" x="1962150" y="6515100"/>
          <p14:tracePt t="12709" x="1943100" y="6534150"/>
          <p14:tracePt t="12716" x="1933575" y="6553200"/>
          <p14:tracePt t="12726" x="1924050" y="6562725"/>
          <p14:tracePt t="12739" x="1924050" y="6572250"/>
          <p14:tracePt t="12980" x="1924050" y="6600825"/>
          <p14:tracePt t="12988" x="1924050" y="6619875"/>
          <p14:tracePt t="12996" x="1924050" y="6638925"/>
          <p14:tracePt t="13004" x="1924050" y="6657975"/>
          <p14:tracePt t="13012" x="1933575" y="6677025"/>
          <p14:tracePt t="13020" x="1933575" y="6686550"/>
          <p14:tracePt t="13028" x="1952625" y="6715125"/>
          <p14:tracePt t="13037" x="1962150" y="6734175"/>
          <p14:tracePt t="13044" x="1990725" y="6762750"/>
          <p14:tracePt t="13053" x="2009775" y="6791325"/>
          <p14:tracePt t="13060" x="2028825" y="6810375"/>
          <p14:tracePt t="13069" x="2047875" y="6829425"/>
          <p14:tracePt t="13504" x="2543175" y="6829425"/>
          <p14:tracePt t="13510" x="2581275" y="6800850"/>
          <p14:tracePt t="13518" x="2600325" y="6781800"/>
          <p14:tracePt t="13526" x="2628900" y="6753225"/>
          <p14:tracePt t="13534" x="2676525" y="6705600"/>
          <p14:tracePt t="13543" x="2705100" y="6667500"/>
          <p14:tracePt t="13551" x="2733675" y="6629400"/>
          <p14:tracePt t="13559" x="2752725" y="6591300"/>
          <p14:tracePt t="13567" x="2781300" y="6553200"/>
          <p14:tracePt t="13575" x="2790825" y="6534150"/>
          <p14:tracePt t="13583" x="2800350" y="6496050"/>
          <p14:tracePt t="13590" x="2828925" y="6467475"/>
          <p14:tracePt t="13599" x="2838450" y="6429375"/>
          <p14:tracePt t="13606" x="2857500" y="6410325"/>
          <p14:tracePt t="13614" x="2876550" y="6372225"/>
          <p14:tracePt t="13625" x="2905125" y="6324600"/>
          <p14:tracePt t="13631" x="2914650" y="6296025"/>
          <p14:tracePt t="13639" x="2943225" y="6238875"/>
          <p14:tracePt t="13647" x="2971800" y="6200775"/>
          <p14:tracePt t="13655" x="3009900" y="6153150"/>
          <p14:tracePt t="13663" x="3038475" y="6115050"/>
          <p14:tracePt t="13671" x="3076575" y="6057900"/>
          <p14:tracePt t="13679" x="3095625" y="6029325"/>
          <p14:tracePt t="13687" x="3143250" y="5953125"/>
          <p14:tracePt t="13695" x="3181350" y="5905500"/>
          <p14:tracePt t="13702" x="3190875" y="5886450"/>
          <p14:tracePt t="13711" x="3219450" y="5848350"/>
          <p14:tracePt t="13719" x="3238500" y="5800725"/>
          <p14:tracePt t="13727" x="3257550" y="5762625"/>
          <p14:tracePt t="13735" x="3276600" y="5695950"/>
          <p14:tracePt t="13743" x="3286125" y="5676900"/>
          <p14:tracePt t="13751" x="3305175" y="5638800"/>
          <p14:tracePt t="13760" x="3314700" y="5600700"/>
          <p14:tracePt t="13767" x="3324225" y="5572125"/>
          <p14:tracePt t="13777" x="3333750" y="5543550"/>
          <p14:tracePt t="13783" x="3343275" y="5505450"/>
          <p14:tracePt t="13793" x="3362325" y="5476875"/>
          <p14:tracePt t="13800" x="3381375" y="5429250"/>
          <p14:tracePt t="13809" x="3381375" y="5419725"/>
          <p14:tracePt t="13816" x="3400425" y="5381625"/>
          <p14:tracePt t="13825" x="3419475" y="5353050"/>
          <p14:tracePt t="13832" x="3429000" y="5324475"/>
          <p14:tracePt t="13841" x="3438525" y="5295900"/>
          <p14:tracePt t="13848" x="3457575" y="5276850"/>
          <p14:tracePt t="13858" x="3476625" y="5248275"/>
          <p14:tracePt t="13864" x="3486150" y="5229225"/>
          <p14:tracePt t="13875" x="3495675" y="5219700"/>
          <p14:tracePt t="13880" x="3505200" y="5200650"/>
          <p14:tracePt t="13896" x="3514725" y="5191125"/>
          <p14:tracePt t="13912" x="3514725" y="5181600"/>
          <p14:tracePt t="14025" x="3495675" y="5181600"/>
          <p14:tracePt t="14033" x="3486150" y="5191125"/>
          <p14:tracePt t="14040" x="3467100" y="5200650"/>
          <p14:tracePt t="14049" x="3448050" y="5210175"/>
          <p14:tracePt t="14056" x="3429000" y="5219700"/>
          <p14:tracePt t="14064" x="3409950" y="5229225"/>
          <p14:tracePt t="14076" x="3390900" y="5229225"/>
          <p14:tracePt t="14081" x="3381375" y="5229225"/>
          <p14:tracePt t="14088" x="3371850" y="5229225"/>
          <p14:tracePt t="14097" x="3362325" y="5229225"/>
          <p14:tracePt t="14105" x="3352800" y="5219700"/>
          <p14:tracePt t="14114" x="3352800" y="5200650"/>
          <p14:tracePt t="14121" x="3352800" y="5172075"/>
          <p14:tracePt t="14130" x="3352800" y="5143500"/>
          <p14:tracePt t="14137" x="3352800" y="5114925"/>
          <p14:tracePt t="14147" x="3371850" y="5076825"/>
          <p14:tracePt t="14154" x="3448050" y="4972050"/>
          <p14:tracePt t="14163" x="3533775" y="4886325"/>
          <p14:tracePt t="14169" x="3619500" y="4800600"/>
          <p14:tracePt t="14178" x="3676650" y="4752975"/>
          <p14:tracePt t="14186" x="3781425" y="4657725"/>
          <p14:tracePt t="14195" x="3810000" y="4619625"/>
          <p14:tracePt t="14202" x="3867150" y="4572000"/>
          <p14:tracePt t="14211" x="3924300" y="4524375"/>
          <p14:tracePt t="14217" x="3952875" y="4476750"/>
          <p14:tracePt t="14228" x="3990975" y="4448175"/>
          <p14:tracePt t="14233" x="4000500" y="4419600"/>
          <p14:tracePt t="14245" x="4010025" y="4400550"/>
          <p14:tracePt t="14249" x="4019550" y="4381500"/>
          <p14:tracePt t="14261" x="4019550" y="4362450"/>
          <p14:tracePt t="14266" x="4019550" y="4343400"/>
          <p14:tracePt t="14278" x="4019550" y="4333875"/>
          <p14:tracePt t="14281" x="4019550" y="4305300"/>
          <p14:tracePt t="14295" x="4019550" y="4276725"/>
          <p14:tracePt t="14298" x="4000500" y="4238625"/>
          <p14:tracePt t="14312" x="3981450" y="4210050"/>
          <p14:tracePt t="14316" x="3962400" y="4171950"/>
          <p14:tracePt t="14328" x="3943350" y="4143375"/>
          <p14:tracePt t="14332" x="3924300" y="4114800"/>
          <p14:tracePt t="14345" x="3905250" y="4086225"/>
          <p14:tracePt t="14349" x="3886200" y="4057650"/>
          <p14:tracePt t="14362" x="3876675" y="4029075"/>
          <p14:tracePt t="14365" x="3857625" y="4000500"/>
          <p14:tracePt t="14378" x="3848100" y="3971925"/>
          <p14:tracePt t="14382" x="3838575" y="3952875"/>
          <p14:tracePt t="14395" x="3829050" y="3924300"/>
          <p14:tracePt t="14396" x="3819525" y="3905250"/>
          <p14:tracePt t="14403" x="3810000" y="3886200"/>
          <p14:tracePt t="14412" x="3810000" y="3857625"/>
          <p14:tracePt t="14419" x="3800475" y="3838575"/>
          <p14:tracePt t="14431" x="3790950" y="3829050"/>
          <p14:tracePt t="14442" x="3781425" y="3810000"/>
          <p14:tracePt t="14448" x="3781425" y="3800475"/>
          <p14:tracePt t="14462" x="3771900" y="3771900"/>
          <p14:tracePt t="14467" x="3771900" y="3762375"/>
          <p14:tracePt t="14474" x="3762375" y="3752850"/>
          <p14:tracePt t="14482" x="3762375" y="3743325"/>
          <p14:tracePt t="14555" x="3771900" y="3743325"/>
          <p14:tracePt t="14564" x="3790950" y="3743325"/>
          <p14:tracePt t="14571" x="3810000" y="3743325"/>
          <p14:tracePt t="14579" x="3829050" y="3752850"/>
          <p14:tracePt t="14587" x="3867150" y="3781425"/>
          <p14:tracePt t="14603" x="3895725" y="3810000"/>
          <p14:tracePt t="14611" x="3914775" y="3819525"/>
          <p14:tracePt t="14619" x="3933825" y="3838575"/>
          <p14:tracePt t="14627" x="3943350" y="3857625"/>
          <p14:tracePt t="14635" x="3952875" y="3876675"/>
          <p14:tracePt t="14643" x="3962400" y="3886200"/>
          <p14:tracePt t="14651" x="3971925" y="3905250"/>
          <p14:tracePt t="14659" x="3981450" y="3914775"/>
          <p14:tracePt t="14667" x="3981450" y="3933825"/>
          <p14:tracePt t="14675" x="3981450" y="3943350"/>
          <p14:tracePt t="14684" x="3990975" y="3952875"/>
          <p14:tracePt t="14691" x="4000500" y="3962400"/>
          <p14:tracePt t="14700" x="4000500" y="3981450"/>
          <p14:tracePt t="14707" x="4010025" y="3990975"/>
          <p14:tracePt t="14716" x="4010025" y="4000500"/>
          <p14:tracePt t="14723" x="4019550" y="4010025"/>
          <p14:tracePt t="14739" x="4019550" y="4029075"/>
          <p14:tracePt t="14747" x="4029075" y="4038600"/>
          <p14:tracePt t="14755" x="4029075" y="4057650"/>
          <p14:tracePt t="14767" x="4038600" y="4067175"/>
          <p14:tracePt t="14771" x="4038600" y="4076700"/>
          <p14:tracePt t="14779" x="4048125" y="4095750"/>
          <p14:tracePt t="14788" x="4048125" y="4114800"/>
          <p14:tracePt t="14795" x="4048125" y="4133850"/>
          <p14:tracePt t="14803" x="4048125" y="4152900"/>
          <p14:tracePt t="14811" x="4048125" y="4171950"/>
          <p14:tracePt t="14819" x="4057650" y="4191000"/>
          <p14:tracePt t="14827" x="4057650" y="4210050"/>
          <p14:tracePt t="14836" x="4057650" y="4229100"/>
          <p14:tracePt t="14844" x="4057650" y="4248150"/>
          <p14:tracePt t="14851" x="4057650" y="4267200"/>
          <p14:tracePt t="17406" x="4038600" y="4295775"/>
          <p14:tracePt t="17414" x="4010025" y="4343400"/>
          <p14:tracePt t="17423" x="3981450" y="4381500"/>
          <p14:tracePt t="17430" x="3971925" y="4419600"/>
          <p14:tracePt t="17438" x="3952875" y="4448175"/>
          <p14:tracePt t="17447" x="3943350" y="4467225"/>
          <p14:tracePt t="17457" x="3933825" y="4495800"/>
          <p14:tracePt t="17462" x="3895725" y="4581525"/>
          <p14:tracePt t="17471" x="3886200" y="4600575"/>
          <p14:tracePt t="17478" x="3876675" y="4648200"/>
          <p14:tracePt t="17486" x="3867150" y="4686300"/>
          <p14:tracePt t="17494" x="3867150" y="4705350"/>
          <p14:tracePt t="17502" x="3857625" y="4733925"/>
          <p14:tracePt t="17510" x="3857625" y="4762500"/>
          <p14:tracePt t="17518" x="3857625" y="4781550"/>
          <p14:tracePt t="17526" x="3848100" y="4810125"/>
          <p14:tracePt t="17534" x="3848100" y="4819650"/>
          <p14:tracePt t="17542" x="3848100" y="4838700"/>
          <p14:tracePt t="17551" x="3848100" y="4857750"/>
          <p14:tracePt t="17559" x="3838575" y="4876800"/>
          <p14:tracePt t="17567" x="3838575" y="4905375"/>
          <p14:tracePt t="17575" x="3829050" y="4933950"/>
          <p14:tracePt t="17583" x="3829050" y="4953000"/>
          <p14:tracePt t="17592" x="3819525" y="4991100"/>
          <p14:tracePt t="17599" x="3810000" y="5029200"/>
          <p14:tracePt t="17608" x="3800475" y="5076825"/>
          <p14:tracePt t="17615" x="3800475" y="5095875"/>
          <p14:tracePt t="17625" x="3790950" y="5124450"/>
          <p14:tracePt t="17632" x="3781425" y="5153025"/>
          <p14:tracePt t="17641" x="3771900" y="5191125"/>
          <p14:tracePt t="17648" x="3762375" y="5219700"/>
          <p14:tracePt t="17656" x="3752850" y="5248275"/>
          <p14:tracePt t="17663" x="3733800" y="5267325"/>
          <p14:tracePt t="17673" x="3724275" y="5286375"/>
          <p14:tracePt t="17679" x="3705225" y="5305425"/>
          <p14:tracePt t="17690" x="3686175" y="5334000"/>
          <p14:tracePt t="17695" x="3648075" y="5353050"/>
          <p14:tracePt t="17707" x="3619500" y="5381625"/>
          <p14:tracePt t="17711" x="3590925" y="5391150"/>
          <p14:tracePt t="17723" x="3552825" y="5419725"/>
          <p14:tracePt t="17727" x="3505200" y="5438775"/>
          <p14:tracePt t="17740" x="3448050" y="5467350"/>
          <p14:tracePt t="17743" x="3409950" y="5486400"/>
          <p14:tracePt t="17757" x="3362325" y="5505450"/>
          <p14:tracePt t="17760" x="3305175" y="5534025"/>
          <p14:tracePt t="17773" x="3248025" y="5543550"/>
          <p14:tracePt t="17777" x="3200400" y="5562600"/>
          <p14:tracePt t="17790" x="3171825" y="5562600"/>
          <p14:tracePt t="17793" x="3124200" y="5572125"/>
          <p14:tracePt t="17807" x="3076575" y="5581650"/>
          <p14:tracePt t="17811" x="3048000" y="5581650"/>
          <p14:tracePt t="17823" x="3009900" y="5581650"/>
          <p14:tracePt t="17826" x="2981325" y="5581650"/>
          <p14:tracePt t="17840" x="2943225" y="5581650"/>
          <p14:tracePt t="17843" x="2886075" y="5581650"/>
          <p14:tracePt t="17857" x="2847975" y="5581650"/>
          <p14:tracePt t="17858" x="2819400" y="5581650"/>
          <p14:tracePt t="17864" x="2762250" y="5581650"/>
          <p14:tracePt t="17874" x="2714625" y="5581650"/>
          <p14:tracePt t="17881" x="2657475" y="5581650"/>
          <p14:tracePt t="17890" x="2609850" y="5581650"/>
          <p14:tracePt t="17897" x="2581275" y="5581650"/>
          <p14:tracePt t="17906" x="2524125" y="5581650"/>
          <p14:tracePt t="17913" x="2486025" y="5581650"/>
          <p14:tracePt t="17923" x="2438400" y="5581650"/>
          <p14:tracePt t="17929" x="2409825" y="5572125"/>
          <p14:tracePt t="17940" x="2371725" y="5562600"/>
          <p14:tracePt t="17944" x="2333625" y="5553075"/>
          <p14:tracePt t="17956" x="2305050" y="5543550"/>
          <p14:tracePt t="17960" x="2276475" y="5534025"/>
          <p14:tracePt t="17973" x="2247900" y="5524500"/>
          <p14:tracePt t="17977" x="2219325" y="5524500"/>
          <p14:tracePt t="17990" x="2200275" y="5514975"/>
          <p14:tracePt t="17993" x="2190750" y="5505450"/>
          <p14:tracePt t="18007" x="2181225" y="5505450"/>
          <p14:tracePt t="18010" x="2171700" y="5505450"/>
          <p14:tracePt t="18023" x="2162175" y="5505450"/>
          <p14:tracePt t="18042" x="2162175" y="5495925"/>
          <p14:tracePt t="18065" x="2171700" y="5495925"/>
          <p14:tracePt t="18074" x="2209800" y="5495925"/>
          <p14:tracePt t="18081" x="2247900" y="5495925"/>
          <p14:tracePt t="18090" x="2286000" y="5495925"/>
          <p14:tracePt t="18098" x="2333625" y="5495925"/>
          <p14:tracePt t="18105" x="2371725" y="5495925"/>
          <p14:tracePt t="18114" x="2447925" y="5486400"/>
          <p14:tracePt t="18121" x="2514600" y="5486400"/>
          <p14:tracePt t="18130" x="2600325" y="5476875"/>
          <p14:tracePt t="18137" x="2705100" y="5476875"/>
          <p14:tracePt t="18146" x="2809875" y="5476875"/>
          <p14:tracePt t="18153" x="2876550" y="5476875"/>
          <p14:tracePt t="18162" x="2962275" y="5476875"/>
          <p14:tracePt t="18169" x="2990850" y="5476875"/>
          <p14:tracePt t="18177" x="3048000" y="5476875"/>
          <p14:tracePt t="18185" x="3105150" y="5476875"/>
          <p14:tracePt t="18194" x="3152775" y="5476875"/>
          <p14:tracePt t="18202" x="3190875" y="5476875"/>
          <p14:tracePt t="18210" x="3248025" y="5476875"/>
          <p14:tracePt t="18217" x="3257550" y="5476875"/>
          <p14:tracePt t="18225" x="3286125" y="5476875"/>
          <p14:tracePt t="18234" x="3305175" y="5476875"/>
          <p14:tracePt t="18242" x="3333750" y="5476875"/>
          <p14:tracePt t="18250" x="3352800" y="5476875"/>
          <p14:tracePt t="18258" x="3381375" y="5476875"/>
          <p14:tracePt t="18266" x="3400425" y="5476875"/>
          <p14:tracePt t="18275" x="3429000" y="5467350"/>
          <p14:tracePt t="18282" x="3448050" y="5467350"/>
          <p14:tracePt t="18292" x="3467100" y="5457825"/>
          <p14:tracePt t="18299" x="3486150" y="5448300"/>
          <p14:tracePt t="18308" x="3514725" y="5448300"/>
          <p14:tracePt t="18315" x="3533775" y="5429250"/>
          <p14:tracePt t="18323" x="3562350" y="5419725"/>
          <p14:tracePt t="18330" x="3581400" y="5400675"/>
          <p14:tracePt t="18340" x="3600450" y="5391150"/>
          <p14:tracePt t="18346" x="3619500" y="5381625"/>
          <p14:tracePt t="18356" x="3648075" y="5362575"/>
          <p14:tracePt t="18362" x="3657600" y="5353050"/>
          <p14:tracePt t="18373" x="3667125" y="5343525"/>
          <p14:tracePt t="18378" x="3676650" y="5334000"/>
          <p14:tracePt t="18390" x="3686175" y="5324475"/>
          <p14:tracePt t="18403" x="3695700" y="5314950"/>
          <p14:tracePt t="18419" x="3695700" y="5305425"/>
          <p14:tracePt t="18426" x="3705225" y="5295900"/>
          <p14:tracePt t="18435" x="3705225" y="5286375"/>
          <p14:tracePt t="18442" x="3705225" y="5276850"/>
          <p14:tracePt t="18451" x="3705225" y="5257800"/>
          <p14:tracePt t="18458" x="3714750" y="5210175"/>
          <p14:tracePt t="18467" x="3714750" y="5172075"/>
          <p14:tracePt t="18475" x="3724275" y="5124450"/>
          <p14:tracePt t="18483" x="3733800" y="5076825"/>
          <p14:tracePt t="18491" x="3752850" y="5019675"/>
          <p14:tracePt t="18499" x="3771900" y="4962525"/>
          <p14:tracePt t="18508" x="3810000" y="4876800"/>
          <p14:tracePt t="18516" x="3848100" y="4800600"/>
          <p14:tracePt t="18524" x="3886200" y="4714875"/>
          <p14:tracePt t="18532" x="3905250" y="4676775"/>
          <p14:tracePt t="18540" x="3933825" y="4619625"/>
          <p14:tracePt t="18548" x="3952875" y="4572000"/>
          <p14:tracePt t="18555" x="3971925" y="4533900"/>
          <p14:tracePt t="18564" x="3981450" y="4495800"/>
          <p14:tracePt t="18571" x="3990975" y="4467225"/>
          <p14:tracePt t="18580" x="3990975" y="4438650"/>
          <p14:tracePt t="18587" x="3990975" y="4419600"/>
          <p14:tracePt t="18596" x="3990975" y="4391025"/>
          <p14:tracePt t="18603" x="3990975" y="4362450"/>
          <p14:tracePt t="18612" x="3990975" y="4324350"/>
          <p14:tracePt t="18619" x="3971925" y="4276725"/>
          <p14:tracePt t="18628" x="3952875" y="4229100"/>
          <p14:tracePt t="18636" x="3924300" y="4181475"/>
          <p14:tracePt t="18643" x="3905250" y="4124325"/>
          <p14:tracePt t="18652" x="3867150" y="4057650"/>
          <p14:tracePt t="18659" x="3838575" y="4000500"/>
          <p14:tracePt t="18668" x="3800475" y="3933825"/>
          <p14:tracePt t="18676" x="3771900" y="3876675"/>
          <p14:tracePt t="18684" x="3762375" y="3848100"/>
          <p14:tracePt t="18692" x="3733800" y="3790950"/>
          <p14:tracePt t="18700" x="3714750" y="3743325"/>
          <p14:tracePt t="18708" x="3695700" y="3705225"/>
          <p14:tracePt t="18716" x="3676650" y="3676650"/>
          <p14:tracePt t="18725" x="3667125" y="3648075"/>
          <p14:tracePt t="18732" x="3657600" y="3629025"/>
          <p14:tracePt t="18742" x="3648075" y="3609975"/>
          <p14:tracePt t="18748" x="3638550" y="3600450"/>
          <p14:tracePt t="18758" x="3629025" y="3600450"/>
          <p14:tracePt t="18764" x="3619500" y="3590925"/>
          <p14:tracePt t="18774" x="3609975" y="3581400"/>
          <p14:tracePt t="18781" x="3600450" y="3581400"/>
          <p14:tracePt t="18797" x="3590925" y="3581400"/>
          <p14:tracePt t="18806" x="3581400" y="3581400"/>
          <p14:tracePt t="18813" x="3571875" y="3581400"/>
          <p14:tracePt t="18837" x="3562350" y="3581400"/>
          <p14:tracePt t="18877" x="3552825" y="3581400"/>
          <p14:tracePt t="18933" x="3562350" y="3581400"/>
          <p14:tracePt t="18942" x="3581400" y="3581400"/>
          <p14:tracePt t="18950" x="3609975" y="3581400"/>
          <p14:tracePt t="18958" x="3657600" y="3571875"/>
          <p14:tracePt t="18966" x="3705225" y="3562350"/>
          <p14:tracePt t="18975" x="3771900" y="3552825"/>
          <p14:tracePt t="18982" x="3829050" y="3533775"/>
          <p14:tracePt t="18989" x="3905250" y="3524250"/>
          <p14:tracePt t="18998" x="3933825" y="3524250"/>
          <p14:tracePt t="19005" x="3990975" y="3524250"/>
          <p14:tracePt t="19014" x="4038600" y="3524250"/>
          <p14:tracePt t="19021" x="4086225" y="3524250"/>
          <p14:tracePt t="19029" x="4114800" y="3524250"/>
          <p14:tracePt t="19037" x="4143375" y="3524250"/>
          <p14:tracePt t="19045" x="4162425" y="3524250"/>
          <p14:tracePt t="19053" x="4171950" y="3524250"/>
          <p14:tracePt t="19061" x="4181475" y="3543300"/>
          <p14:tracePt t="19069" x="4191000" y="3543300"/>
          <p14:tracePt t="19077" x="4210050" y="3571875"/>
          <p14:tracePt t="19085" x="4219575" y="3581400"/>
          <p14:tracePt t="19093" x="4219575" y="3590925"/>
          <p14:tracePt t="19102" x="4229100" y="3600450"/>
          <p14:tracePt t="19110" x="4238625" y="3619500"/>
          <p14:tracePt t="19118" x="4257675" y="3629025"/>
          <p14:tracePt t="19126" x="4267200" y="3638550"/>
          <p14:tracePt t="19134" x="4276725" y="3657600"/>
          <p14:tracePt t="19143" x="4295775" y="3667125"/>
          <p14:tracePt t="19150" x="4314825" y="3686175"/>
          <p14:tracePt t="19159" x="4324350" y="3695700"/>
          <p14:tracePt t="19166" x="4343400" y="3705225"/>
          <p14:tracePt t="19175" x="4371975" y="3714750"/>
          <p14:tracePt t="19182" x="4391025" y="3733800"/>
          <p14:tracePt t="19191" x="4419600" y="3743325"/>
          <p14:tracePt t="19198" x="4438650" y="3752850"/>
          <p14:tracePt t="19208" x="4467225" y="3762375"/>
          <p14:tracePt t="19215" x="4486275" y="3771900"/>
          <p14:tracePt t="19224" x="4505325" y="3771900"/>
          <p14:tracePt t="19230" x="4524375" y="3781425"/>
          <p14:tracePt t="19241" x="4543425" y="3790950"/>
          <p14:tracePt t="19246" x="4552950" y="3790950"/>
          <p14:tracePt t="19258" x="4562475" y="3800475"/>
          <p14:tracePt t="19906" x="4562475" y="3819525"/>
          <p14:tracePt t="19914" x="4552950" y="3848100"/>
          <p14:tracePt t="19922" x="4552950" y="3876675"/>
          <p14:tracePt t="19930" x="4543425" y="3933825"/>
          <p14:tracePt t="19938" x="4533900" y="3990975"/>
          <p14:tracePt t="19945" x="4533900" y="4019550"/>
          <p14:tracePt t="19954" x="4533900" y="4114800"/>
          <p14:tracePt t="19961" x="4533900" y="4181475"/>
          <p14:tracePt t="19969" x="4533900" y="4219575"/>
          <p14:tracePt t="19977" x="4533900" y="4276725"/>
          <p14:tracePt t="19985" x="4533900" y="4305300"/>
          <p14:tracePt t="19993" x="4533900" y="4391025"/>
          <p14:tracePt t="20001" x="4543425" y="4438650"/>
          <p14:tracePt t="20009" x="4543425" y="4486275"/>
          <p14:tracePt t="20018" x="4552950" y="4533900"/>
          <p14:tracePt t="20025" x="4562475" y="4562475"/>
          <p14:tracePt t="20034" x="4572000" y="4629150"/>
          <p14:tracePt t="20042" x="4581525" y="4657725"/>
          <p14:tracePt t="20051" x="4591050" y="4695825"/>
          <p14:tracePt t="20058" x="4591050" y="4724400"/>
          <p14:tracePt t="20068" x="4600575" y="4762500"/>
          <p14:tracePt t="20074" x="4610100" y="4791075"/>
          <p14:tracePt t="20084" x="4619625" y="4829175"/>
          <p14:tracePt t="20091" x="4629150" y="4848225"/>
          <p14:tracePt t="20099" x="4638675" y="4876800"/>
          <p14:tracePt t="20107" x="4648200" y="4924425"/>
          <p14:tracePt t="20116" x="4657725" y="4953000"/>
          <p14:tracePt t="20122" x="4657725" y="4972050"/>
          <p14:tracePt t="20132" x="4667250" y="5029200"/>
          <p14:tracePt t="20138" x="4667250" y="5048250"/>
          <p14:tracePt t="20149" x="4676775" y="5076825"/>
          <p14:tracePt t="20154" x="4686300" y="5114925"/>
          <p14:tracePt t="20166" x="4686300" y="5153025"/>
          <p14:tracePt t="20170" x="4695825" y="5181600"/>
          <p14:tracePt t="20182" x="4714875" y="5210175"/>
          <p14:tracePt t="20186" x="4714875" y="5238750"/>
          <p14:tracePt t="20199" x="4733925" y="5286375"/>
          <p14:tracePt t="20202" x="4752975" y="5324475"/>
          <p14:tracePt t="20216" x="4752975" y="5334000"/>
          <p14:tracePt t="20219" x="4781550" y="5391150"/>
          <p14:tracePt t="20232" x="4810125" y="5419725"/>
          <p14:tracePt t="20236" x="4838700" y="5457825"/>
          <p14:tracePt t="20249" x="4867275" y="5495925"/>
          <p14:tracePt t="20253" x="4905375" y="5524500"/>
          <p14:tracePt t="20266" x="4943475" y="5562600"/>
          <p14:tracePt t="20270" x="4991100" y="5600700"/>
          <p14:tracePt t="20283" x="5038725" y="5629275"/>
          <p14:tracePt t="20286" x="5105400" y="5657850"/>
          <p14:tracePt t="20299" x="5162550" y="5676900"/>
          <p14:tracePt t="20303" x="5219700" y="5695950"/>
          <p14:tracePt t="20316" x="5286375" y="5724525"/>
          <p14:tracePt t="20317" x="5362575" y="5743575"/>
          <p14:tracePt t="20323" x="5429250" y="5762625"/>
          <p14:tracePt t="20332" x="5505450" y="5781675"/>
          <p14:tracePt t="20340" x="5572125" y="5800725"/>
          <p14:tracePt t="20349" x="5648325" y="5819775"/>
          <p14:tracePt t="20355" x="5667375" y="5819775"/>
          <p14:tracePt t="20366" x="5724525" y="5838825"/>
          <p14:tracePt t="20372" x="5772150" y="5848350"/>
          <p14:tracePt t="20382" x="5848350" y="5867400"/>
          <p14:tracePt t="20387" x="5867400" y="5867400"/>
          <p14:tracePt t="20399" x="5895975" y="5876925"/>
          <p14:tracePt t="20403" x="5924550" y="5876925"/>
          <p14:tracePt t="20416" x="5953125" y="5886450"/>
          <p14:tracePt t="20419" x="5981700" y="5886450"/>
          <p14:tracePt t="20432" x="6000750" y="5886450"/>
          <p14:tracePt t="20435" x="6010275" y="5886450"/>
          <p14:tracePt t="20449" x="6029325" y="5886450"/>
          <p14:tracePt t="20452" x="6038850" y="5886450"/>
          <p14:tracePt t="20466" x="6048375" y="5886450"/>
          <p14:tracePt t="20469" x="6067425" y="5886450"/>
          <p14:tracePt t="20483" x="6096000" y="5886450"/>
          <p14:tracePt t="20486" x="6124575" y="5876925"/>
          <p14:tracePt t="20499" x="6162675" y="5876925"/>
          <p14:tracePt t="20502" x="6181725" y="5867400"/>
          <p14:tracePt t="20516" x="6219825" y="5848350"/>
          <p14:tracePt t="20520" x="6267450" y="5829300"/>
          <p14:tracePt t="20532" x="6286500" y="5819775"/>
          <p14:tracePt t="20534" x="6343650" y="5800725"/>
          <p14:tracePt t="20540" x="6362700" y="5791200"/>
          <p14:tracePt t="20549" x="6400800" y="5781675"/>
          <p14:tracePt t="20556" x="6429375" y="5772150"/>
          <p14:tracePt t="20566" x="6457950" y="5762625"/>
          <p14:tracePt t="20573" x="6486525" y="5743575"/>
          <p14:tracePt t="20582" x="6515100" y="5734050"/>
          <p14:tracePt t="20588" x="6534150" y="5724525"/>
          <p14:tracePt t="20599" x="6581775" y="5686425"/>
          <p14:tracePt t="20604" x="6600825" y="5667375"/>
          <p14:tracePt t="20616" x="6638925" y="5629275"/>
          <p14:tracePt t="20620" x="6677025" y="5591175"/>
          <p14:tracePt t="20632" x="6715125" y="5543550"/>
          <p14:tracePt t="20636" x="6743700" y="5495925"/>
          <p14:tracePt t="20649" x="6791325" y="5429250"/>
          <p14:tracePt t="20652" x="6819900" y="5381625"/>
          <p14:tracePt t="20666" x="6858000" y="5314950"/>
          <p14:tracePt t="20669" x="6877050" y="5257800"/>
          <p14:tracePt t="20682" x="6905625" y="5181600"/>
          <p14:tracePt t="20686" x="6943725" y="5114925"/>
          <p14:tracePt t="20700" x="6962775" y="5038725"/>
          <p14:tracePt t="20703" x="7000875" y="4953000"/>
          <p14:tracePt t="20716" x="7029450" y="4867275"/>
          <p14:tracePt t="20720" x="7058025" y="4781550"/>
          <p14:tracePt t="20733" x="7096125" y="4686300"/>
          <p14:tracePt t="20736" x="7162800" y="4486275"/>
          <p14:tracePt t="20749" x="7181850" y="4429125"/>
          <p14:tracePt t="20753" x="7210425" y="4286250"/>
          <p14:tracePt t="20766" x="7239000" y="4152900"/>
          <p14:tracePt t="20767" x="7267575" y="4029075"/>
          <p14:tracePt t="20774" x="7296150" y="3876675"/>
          <p14:tracePt t="20783" x="7315200" y="3743325"/>
          <p14:tracePt t="20790" x="7324725" y="3619500"/>
          <p14:tracePt t="20799" x="7334250" y="3505200"/>
          <p14:tracePt t="20806" x="7343775" y="3467100"/>
          <p14:tracePt t="20816" x="7343775" y="3305175"/>
          <p14:tracePt t="20821" x="7343775" y="3295650"/>
          <p14:tracePt t="20832" x="7343775" y="3228975"/>
          <p14:tracePt t="20837" x="7334250" y="3143250"/>
          <p14:tracePt t="20849" x="7305675" y="3105150"/>
          <p14:tracePt t="20853" x="7277100" y="3067050"/>
          <p14:tracePt t="20866" x="7239000" y="3028950"/>
          <p14:tracePt t="20869" x="7210425" y="2990850"/>
          <p14:tracePt t="20882" x="7153275" y="2943225"/>
          <p14:tracePt t="20886" x="7115175" y="2895600"/>
          <p14:tracePt t="20899" x="7067550" y="2857500"/>
          <p14:tracePt t="20903" x="7019925" y="2809875"/>
          <p14:tracePt t="20916" x="7000875" y="2790825"/>
          <p14:tracePt t="20919" x="6934200" y="2733675"/>
          <p14:tracePt t="20933" x="6886575" y="2695575"/>
          <p14:tracePt t="20936" x="6848475" y="2676525"/>
          <p14:tracePt t="20949" x="6791325" y="2657475"/>
          <p14:tracePt t="20953" x="6743700" y="2638425"/>
          <p14:tracePt t="20966" x="6715125" y="2638425"/>
          <p14:tracePt t="20969" x="6686550" y="2628900"/>
          <p14:tracePt t="20982" x="6648450" y="2619375"/>
          <p14:tracePt t="20986" x="6619875" y="2609850"/>
          <p14:tracePt t="20999" x="6591300" y="2609850"/>
          <p14:tracePt t="21000" x="6572250" y="2600325"/>
          <p14:tracePt t="21007" x="6553200" y="2600325"/>
          <p14:tracePt t="21016" x="6543675" y="2600325"/>
          <p14:tracePt t="21023" x="6534150" y="2590800"/>
          <p14:tracePt t="21032" x="6524625" y="2590800"/>
          <p14:tracePt t="21039" x="6515100" y="2590800"/>
          <p14:tracePt t="21050" x="6505575" y="2590800"/>
          <p14:tracePt t="21054" x="6486525" y="2590800"/>
          <p14:tracePt t="21066" x="6457950" y="2590800"/>
          <p14:tracePt t="21070" x="6429375" y="2590800"/>
          <p14:tracePt t="21082" x="6410325" y="2590800"/>
          <p14:tracePt t="21086" x="6353175" y="2609850"/>
          <p14:tracePt t="21099" x="6334125" y="2609850"/>
          <p14:tracePt t="21102" x="6305550" y="2628900"/>
          <p14:tracePt t="21116" x="6276975" y="2638425"/>
          <p14:tracePt t="21119" x="6257925" y="2657475"/>
          <p14:tracePt t="21132" x="6248400" y="2657475"/>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E730-AA9E-6145-B73F-406E3C147417}"/>
              </a:ext>
            </a:extLst>
          </p:cNvPr>
          <p:cNvSpPr>
            <a:spLocks noGrp="1"/>
          </p:cNvSpPr>
          <p:nvPr>
            <p:ph type="title"/>
          </p:nvPr>
        </p:nvSpPr>
        <p:spPr/>
        <p:txBody>
          <a:bodyPr>
            <a:normAutofit fontScale="90000"/>
          </a:bodyPr>
          <a:lstStyle/>
          <a:p>
            <a:r>
              <a:rPr lang="en-US"/>
              <a:t>What are the current limitations of Non-Autoregressive Sequence Generation?</a:t>
            </a:r>
          </a:p>
        </p:txBody>
      </p:sp>
      <p:sp>
        <p:nvSpPr>
          <p:cNvPr id="3" name="Content Placeholder 2">
            <a:extLst>
              <a:ext uri="{FF2B5EF4-FFF2-40B4-BE49-F238E27FC236}">
                <a16:creationId xmlns:a16="http://schemas.microsoft.com/office/drawing/2014/main" id="{8B56F140-4F67-CD48-BBAF-B6527754112C}"/>
              </a:ext>
            </a:extLst>
          </p:cNvPr>
          <p:cNvSpPr>
            <a:spLocks noGrp="1"/>
          </p:cNvSpPr>
          <p:nvPr>
            <p:ph idx="1"/>
          </p:nvPr>
        </p:nvSpPr>
        <p:spPr>
          <a:xfrm>
            <a:off x="616458" y="2001644"/>
            <a:ext cx="7886700" cy="484748"/>
          </a:xfrm>
        </p:spPr>
        <p:txBody>
          <a:bodyPr/>
          <a:lstStyle/>
          <a:p>
            <a:pPr marL="385763" indent="-385763">
              <a:buAutoNum type="arabicPeriod"/>
            </a:pPr>
            <a:r>
              <a:rPr lang="en-US"/>
              <a:t>Quality-Speed Tradeoff</a:t>
            </a:r>
          </a:p>
        </p:txBody>
      </p:sp>
      <p:sp>
        <p:nvSpPr>
          <p:cNvPr id="5" name="Slide Number Placeholder 4">
            <a:extLst>
              <a:ext uri="{FF2B5EF4-FFF2-40B4-BE49-F238E27FC236}">
                <a16:creationId xmlns:a16="http://schemas.microsoft.com/office/drawing/2014/main" id="{81C34555-CBCE-6649-8FA1-6D79D5ADBBBC}"/>
              </a:ext>
            </a:extLst>
          </p:cNvPr>
          <p:cNvSpPr>
            <a:spLocks noGrp="1"/>
          </p:cNvSpPr>
          <p:nvPr>
            <p:ph type="sldNum" sz="quarter" idx="12"/>
          </p:nvPr>
        </p:nvSpPr>
        <p:spPr/>
        <p:txBody>
          <a:bodyPr/>
          <a:lstStyle/>
          <a:p>
            <a:fld id="{88B155AC-4580-FF45-8A9F-A46DDCE0D70C}" type="slidenum">
              <a:rPr lang="en-US" smtClean="0"/>
              <a:t>14</a:t>
            </a:fld>
            <a:endParaRPr lang="en-US"/>
          </a:p>
        </p:txBody>
      </p:sp>
      <p:sp>
        <p:nvSpPr>
          <p:cNvPr id="10" name="TextBox 9">
            <a:extLst>
              <a:ext uri="{FF2B5EF4-FFF2-40B4-BE49-F238E27FC236}">
                <a16:creationId xmlns:a16="http://schemas.microsoft.com/office/drawing/2014/main" id="{7BFBB68E-E769-4DF9-A503-61F36C4C23A7}"/>
              </a:ext>
            </a:extLst>
          </p:cNvPr>
          <p:cNvSpPr txBox="1"/>
          <p:nvPr/>
        </p:nvSpPr>
        <p:spPr>
          <a:xfrm>
            <a:off x="1590698" y="6355602"/>
            <a:ext cx="6524602"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SG" sz="900" dirty="0"/>
              <a:t>[1] C. Wang, J. Zhang, and H. Chen, “</a:t>
            </a:r>
            <a:r>
              <a:rPr lang="en-SG" sz="900"/>
              <a:t>Semi-Autoregressive Neural Machine Translation</a:t>
            </a:r>
            <a:r>
              <a:rPr lang="en-SG" sz="900" dirty="0"/>
              <a:t>,” </a:t>
            </a:r>
            <a:r>
              <a:rPr lang="en-SG" sz="900" dirty="0" err="1"/>
              <a:t>en</a:t>
            </a:r>
            <a:r>
              <a:rPr lang="en-SG" sz="900" dirty="0"/>
              <a:t>, arXiv:1808.08583 [cs], Oct. 2018, </a:t>
            </a:r>
            <a:r>
              <a:rPr lang="en-SG" sz="900" dirty="0" err="1"/>
              <a:t>arXiv</a:t>
            </a:r>
            <a:r>
              <a:rPr lang="en-SG" sz="900" dirty="0"/>
              <a:t>: 1808.08583. [Online].</a:t>
            </a:r>
            <a:endParaRPr lang="en-US" sz="900" dirty="0">
              <a:ea typeface="+mn-lt"/>
              <a:cs typeface="+mn-lt"/>
            </a:endParaRPr>
          </a:p>
          <a:p>
            <a:r>
              <a:rPr lang="en-US" sz="900">
                <a:ea typeface="+mn-lt"/>
                <a:cs typeface="+mn-lt"/>
              </a:rPr>
              <a:t>[2] </a:t>
            </a:r>
            <a:r>
              <a:rPr lang="en-US" sz="900" dirty="0">
                <a:ea typeface="+mn-lt"/>
                <a:cs typeface="+mn-lt"/>
              </a:rPr>
              <a:t>J. Gu, J. Bradbury, C. </a:t>
            </a:r>
            <a:r>
              <a:rPr lang="en-US" sz="900" dirty="0" err="1">
                <a:ea typeface="+mn-lt"/>
                <a:cs typeface="+mn-lt"/>
              </a:rPr>
              <a:t>Xiong</a:t>
            </a:r>
            <a:r>
              <a:rPr lang="en-US" sz="900" dirty="0">
                <a:ea typeface="+mn-lt"/>
                <a:cs typeface="+mn-lt"/>
              </a:rPr>
              <a:t>, V. O. K. Li, and R. </a:t>
            </a:r>
            <a:r>
              <a:rPr lang="en-US" sz="900" dirty="0" err="1">
                <a:ea typeface="+mn-lt"/>
                <a:cs typeface="+mn-lt"/>
              </a:rPr>
              <a:t>Socher</a:t>
            </a:r>
            <a:r>
              <a:rPr lang="en-US" sz="900" dirty="0">
                <a:ea typeface="+mn-lt"/>
                <a:cs typeface="+mn-lt"/>
              </a:rPr>
              <a:t>, Non-autoregressive neural machine translation, 2018</a:t>
            </a:r>
            <a:r>
              <a:rPr lang="en-US" sz="900">
                <a:ea typeface="+mn-lt"/>
                <a:cs typeface="+mn-lt"/>
              </a:rPr>
              <a:t>.</a:t>
            </a:r>
            <a:r>
              <a:rPr lang="en-US" sz="900" dirty="0">
                <a:ea typeface="+mn-lt"/>
                <a:cs typeface="+mn-lt"/>
              </a:rPr>
              <a:t> </a:t>
            </a:r>
            <a:r>
              <a:rPr lang="en-US" sz="900" dirty="0" err="1">
                <a:ea typeface="+mn-lt"/>
                <a:cs typeface="+mn-lt"/>
              </a:rPr>
              <a:t>arXiv</a:t>
            </a:r>
            <a:r>
              <a:rPr lang="en-US" sz="900" dirty="0">
                <a:ea typeface="+mn-lt"/>
                <a:cs typeface="+mn-lt"/>
              </a:rPr>
              <a:t>: </a:t>
            </a:r>
            <a:r>
              <a:rPr lang="en-US" sz="900">
                <a:ea typeface="+mn-lt"/>
                <a:cs typeface="+mn-lt"/>
              </a:rPr>
              <a:t>1711.02281</a:t>
            </a:r>
            <a:r>
              <a:rPr lang="en-US" sz="900" dirty="0">
                <a:ea typeface="+mn-lt"/>
                <a:cs typeface="+mn-lt"/>
              </a:rPr>
              <a:t> [cs.CL].</a:t>
            </a:r>
            <a:endParaRPr lang="en-US" sz="900">
              <a:ea typeface="+mn-lt"/>
              <a:cs typeface="+mn-lt"/>
            </a:endParaRPr>
          </a:p>
        </p:txBody>
      </p:sp>
      <p:graphicFrame>
        <p:nvGraphicFramePr>
          <p:cNvPr id="13" name="Chart 12">
            <a:extLst>
              <a:ext uri="{FF2B5EF4-FFF2-40B4-BE49-F238E27FC236}">
                <a16:creationId xmlns:a16="http://schemas.microsoft.com/office/drawing/2014/main" id="{D119C3A4-66E1-438E-BB61-EB2C847735F6}"/>
              </a:ext>
            </a:extLst>
          </p:cNvPr>
          <p:cNvGraphicFramePr/>
          <p:nvPr>
            <p:extLst>
              <p:ext uri="{D42A27DB-BD31-4B8C-83A1-F6EECF244321}">
                <p14:modId xmlns:p14="http://schemas.microsoft.com/office/powerpoint/2010/main" val="3185146989"/>
              </p:ext>
            </p:extLst>
          </p:nvPr>
        </p:nvGraphicFramePr>
        <p:xfrm>
          <a:off x="1511808" y="2339609"/>
          <a:ext cx="6096000" cy="4064000"/>
        </p:xfrm>
        <a:graphic>
          <a:graphicData uri="http://schemas.openxmlformats.org/drawingml/2006/chart">
            <c:chart xmlns:c="http://schemas.openxmlformats.org/drawingml/2006/chart" xmlns:r="http://schemas.openxmlformats.org/officeDocument/2006/relationships" r:id="rId6"/>
          </a:graphicData>
        </a:graphic>
      </p:graphicFrame>
      <p:pic>
        <p:nvPicPr>
          <p:cNvPr id="4" name="Audio 3">
            <a:hlinkClick r:id="" action="ppaction://media"/>
            <a:extLst>
              <a:ext uri="{FF2B5EF4-FFF2-40B4-BE49-F238E27FC236}">
                <a16:creationId xmlns:a16="http://schemas.microsoft.com/office/drawing/2014/main" id="{D114BF90-D351-D841-BF53-6B94712B34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048129357"/>
      </p:ext>
    </p:extLst>
  </p:cSld>
  <p:clrMapOvr>
    <a:masterClrMapping/>
  </p:clrMapOvr>
  <mc:AlternateContent xmlns:mc="http://schemas.openxmlformats.org/markup-compatibility/2006" xmlns:p14="http://schemas.microsoft.com/office/powerpoint/2010/main">
    <mc:Choice Requires="p14">
      <p:transition spd="slow" p14:dur="2000" advTm="18154"/>
    </mc:Choice>
    <mc:Fallback xmlns="">
      <p:transition spd="slow" advTm="18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030" x="6219825" y="2667000"/>
          <p14:tracePt t="2038" x="6096000" y="2724150"/>
          <p14:tracePt t="2046" x="5962650" y="2790825"/>
          <p14:tracePt t="2054" x="5857875" y="2847975"/>
          <p14:tracePt t="2063" x="5762625" y="2905125"/>
          <p14:tracePt t="2071" x="5676900" y="2962275"/>
          <p14:tracePt t="2078" x="5581650" y="3009900"/>
          <p14:tracePt t="2086" x="5514975" y="3038475"/>
          <p14:tracePt t="2094" x="5429250" y="3076575"/>
          <p14:tracePt t="2103" x="5353050" y="3105150"/>
          <p14:tracePt t="2110" x="5200650" y="3162300"/>
          <p14:tracePt t="2118" x="5067300" y="3209925"/>
          <p14:tracePt t="2127" x="4914900" y="3257550"/>
          <p14:tracePt t="2150" x="4638675" y="3324225"/>
          <p14:tracePt t="2155" x="4524375" y="3343275"/>
          <p14:tracePt t="2167" x="4400550" y="3362325"/>
          <p14:tracePt t="2171" x="4305300" y="3371850"/>
          <p14:tracePt t="2183" x="4219575" y="3381375"/>
          <p14:tracePt t="2187" x="4133850" y="3381375"/>
          <p14:tracePt t="2200" x="4105275" y="3381375"/>
          <p14:tracePt t="2202" x="4000500" y="3381375"/>
          <p14:tracePt t="2207" x="3971925" y="3381375"/>
          <p14:tracePt t="2216" x="3933825" y="3381375"/>
          <p14:tracePt t="2223" x="3857625" y="3381375"/>
          <p14:tracePt t="2233" x="3838575" y="3371850"/>
          <p14:tracePt t="2239" x="3810000" y="3362325"/>
          <p14:tracePt t="2250" x="3790950" y="3352800"/>
          <p14:tracePt t="2255" x="3771900" y="3343275"/>
          <p14:tracePt t="2267" x="3752850" y="3333750"/>
          <p14:tracePt t="2271" x="3733800" y="3324225"/>
          <p14:tracePt t="2284" x="3724275" y="3314700"/>
          <p14:tracePt t="2288" x="3714750" y="3305175"/>
          <p14:tracePt t="2300" x="3714750" y="3295650"/>
          <p14:tracePt t="2304" x="3705225" y="3295650"/>
          <p14:tracePt t="2317" x="3705225" y="3286125"/>
          <p14:tracePt t="2334" x="3695700" y="3276600"/>
          <p14:tracePt t="2350" x="3686175" y="3267075"/>
          <p14:tracePt t="2367" x="3676650" y="3267075"/>
          <p14:tracePt t="2371" x="3667125" y="3257550"/>
          <p14:tracePt t="2384" x="3657600" y="3248025"/>
          <p14:tracePt t="2388" x="3648075" y="3248025"/>
          <p14:tracePt t="2400" x="3629025" y="3248025"/>
          <p14:tracePt t="2404" x="3619500" y="3248025"/>
          <p14:tracePt t="2417" x="3600450" y="3248025"/>
          <p14:tracePt t="2421" x="3571875" y="3248025"/>
          <p14:tracePt t="2433" x="3552825" y="3248025"/>
          <p14:tracePt t="2435" x="3514725" y="3248025"/>
          <p14:tracePt t="2440" x="3486150" y="3248025"/>
          <p14:tracePt t="2450" x="3467100" y="3248025"/>
          <p14:tracePt t="2456" x="3438525" y="3248025"/>
          <p14:tracePt t="2467" x="3419475" y="3248025"/>
          <p14:tracePt t="2472" x="3390900" y="3248025"/>
          <p14:tracePt t="2483" x="3371850" y="3248025"/>
          <p14:tracePt t="2488" x="3352800" y="3257550"/>
          <p14:tracePt t="2500" x="3333750" y="3267075"/>
          <p14:tracePt t="2504" x="3324225" y="3286125"/>
          <p14:tracePt t="2517" x="3295650" y="3314700"/>
          <p14:tracePt t="2521" x="3295650" y="3333750"/>
          <p14:tracePt t="2533" x="3276600" y="3362325"/>
          <p14:tracePt t="2538" x="3267075" y="3390900"/>
          <p14:tracePt t="2550" x="3257550" y="3429000"/>
          <p14:tracePt t="2555" x="3248025" y="3467100"/>
          <p14:tracePt t="2567" x="3248025" y="3524250"/>
          <p14:tracePt t="2571" x="3248025" y="3552825"/>
          <p14:tracePt t="2584" x="3238500" y="3581400"/>
          <p14:tracePt t="2588" x="3238500" y="3619500"/>
          <p14:tracePt t="2601" x="3228975" y="3657600"/>
          <p14:tracePt t="2605" x="3228975" y="3686175"/>
          <p14:tracePt t="2617" x="3228975" y="3743325"/>
          <p14:tracePt t="2621" x="3228975" y="3771900"/>
          <p14:tracePt t="2874" x="3181350" y="3771900"/>
          <p14:tracePt t="2884" x="3133725" y="3771900"/>
          <p14:tracePt t="2890" x="3067050" y="3771900"/>
          <p14:tracePt t="2899" x="2981325" y="3771900"/>
          <p14:tracePt t="2906" x="2895600" y="3771900"/>
          <p14:tracePt t="2914" x="2809875" y="3771900"/>
          <p14:tracePt t="2922" x="2724150" y="3781425"/>
          <p14:tracePt t="2930" x="2638425" y="3790950"/>
          <p14:tracePt t="2938" x="2600325" y="3800475"/>
          <p14:tracePt t="2946" x="2533650" y="3810000"/>
          <p14:tracePt t="2955" x="2486025" y="3810000"/>
          <p14:tracePt t="2962" x="2438400" y="3819525"/>
          <p14:tracePt t="2970" x="2409825" y="3829050"/>
          <p14:tracePt t="2978" x="2390775" y="3829050"/>
          <p14:tracePt t="2995" x="2381250" y="3838575"/>
          <p14:tracePt t="3010" x="2381250" y="3848100"/>
          <p14:tracePt t="3019" x="2381250" y="3857625"/>
          <p14:tracePt t="3028" x="2381250" y="3876675"/>
          <p14:tracePt t="3036" x="2390775" y="3895725"/>
          <p14:tracePt t="3043" x="2409825" y="3914775"/>
          <p14:tracePt t="3052" x="2447925" y="3962400"/>
          <p14:tracePt t="3060" x="2495550" y="4000500"/>
          <p14:tracePt t="3068" x="2543175" y="4057650"/>
          <p14:tracePt t="3075" x="2600325" y="4114800"/>
          <p14:tracePt t="3084" x="2657475" y="4171950"/>
          <p14:tracePt t="3091" x="2705100" y="4219575"/>
          <p14:tracePt t="3100" x="2762250" y="4276725"/>
          <p14:tracePt t="3107" x="2828925" y="4333875"/>
          <p14:tracePt t="3115" x="2905125" y="4381500"/>
          <p14:tracePt t="3123" x="2952750" y="4429125"/>
          <p14:tracePt t="3131" x="3028950" y="4486275"/>
          <p14:tracePt t="3140" x="3095625" y="4543425"/>
          <p14:tracePt t="3147" x="3152775" y="4591050"/>
          <p14:tracePt t="3155" x="3200400" y="4638675"/>
          <p14:tracePt t="3167" x="3257550" y="4695825"/>
          <p14:tracePt t="3172" x="3305175" y="4752975"/>
          <p14:tracePt t="3180" x="3362325" y="4810125"/>
          <p14:tracePt t="3187" x="3409950" y="4876800"/>
          <p14:tracePt t="3196" x="3457575" y="4933950"/>
          <p14:tracePt t="3203" x="3505200" y="4991100"/>
          <p14:tracePt t="3211" x="3562350" y="5038725"/>
          <p14:tracePt t="3219" x="3609975" y="5086350"/>
          <p14:tracePt t="3227" x="3667125" y="5133975"/>
          <p14:tracePt t="3235" x="3733800" y="5191125"/>
          <p14:tracePt t="3243" x="3800475" y="5238750"/>
          <p14:tracePt t="3252" x="3867150" y="5295900"/>
          <p14:tracePt t="3259" x="3943350" y="5343525"/>
          <p14:tracePt t="3268" x="4010025" y="5391150"/>
          <p14:tracePt t="3276" x="4076700" y="5448300"/>
          <p14:tracePt t="3285" x="4143375" y="5495925"/>
          <p14:tracePt t="3292" x="4219575" y="5543550"/>
          <p14:tracePt t="3302" x="4295775" y="5600700"/>
          <p14:tracePt t="3308" x="4381500" y="5648325"/>
          <p14:tracePt t="3317" x="4467225" y="5695950"/>
          <p14:tracePt t="3324" x="4562475" y="5743575"/>
          <p14:tracePt t="3333" x="4648200" y="5781675"/>
          <p14:tracePt t="3341" x="4714875" y="5810250"/>
          <p14:tracePt t="3350" x="4800600" y="5838825"/>
          <p14:tracePt t="3357" x="4857750" y="5867400"/>
          <p14:tracePt t="3367" x="4933950" y="5886450"/>
          <p14:tracePt t="3372" x="4991100" y="5915025"/>
          <p14:tracePt t="3383" x="5048250" y="5924550"/>
          <p14:tracePt t="3388" x="5105400" y="5943600"/>
          <p14:tracePt t="3400" x="5153025" y="5953125"/>
          <p14:tracePt t="3404" x="5181600" y="5962650"/>
          <p14:tracePt t="3417" x="5229225" y="5962650"/>
          <p14:tracePt t="3421" x="5267325" y="5972175"/>
          <p14:tracePt t="3433" x="5314950" y="5981700"/>
          <p14:tracePt t="3438" x="5353050" y="5981700"/>
          <p14:tracePt t="3450" x="5400675" y="5981700"/>
          <p14:tracePt t="3454" x="5438775" y="5981700"/>
          <p14:tracePt t="3467" x="5467350" y="5981700"/>
          <p14:tracePt t="3471" x="5514975" y="5981700"/>
          <p14:tracePt t="3484" x="5543550" y="5981700"/>
          <p14:tracePt t="3487" x="5572125" y="5981700"/>
          <p14:tracePt t="3500" x="5629275" y="5991225"/>
          <p14:tracePt t="3506" x="5657850" y="6000750"/>
          <p14:tracePt t="4007" x="5695950" y="6000750"/>
          <p14:tracePt t="4015" x="5734050" y="6000750"/>
          <p14:tracePt t="4023" x="5791200" y="6000750"/>
          <p14:tracePt t="4031" x="5857875" y="6010275"/>
          <p14:tracePt t="4040" x="5915025" y="6010275"/>
          <p14:tracePt t="4047" x="5972175" y="6010275"/>
          <p14:tracePt t="4055" x="6029325" y="6019800"/>
          <p14:tracePt t="4063" x="6143625" y="6029325"/>
          <p14:tracePt t="4071" x="6372225" y="6057900"/>
          <p14:tracePt t="4079" x="6438900" y="6067425"/>
          <p14:tracePt t="4088" x="6562725" y="6096000"/>
          <p14:tracePt t="4095" x="6657975" y="6134100"/>
          <p14:tracePt t="4103" x="6762750" y="6162675"/>
          <p14:tracePt t="4111" x="6848475" y="6200775"/>
          <p14:tracePt t="4119" x="6934200" y="6229350"/>
          <p14:tracePt t="4127" x="6962775" y="6238875"/>
          <p14:tracePt t="4135" x="7086600" y="6296025"/>
          <p14:tracePt t="4144" x="7115175" y="6305550"/>
          <p14:tracePt t="4152" x="7153275" y="6315075"/>
          <p14:tracePt t="4160" x="7200900" y="6334125"/>
          <p14:tracePt t="4168" x="7219950" y="6343650"/>
          <p14:tracePt t="4176" x="7248525" y="6343650"/>
          <p14:tracePt t="4184" x="7267575" y="6353175"/>
          <p14:tracePt t="4193" x="7277100" y="6362700"/>
          <p14:tracePt t="4200" x="7296150" y="6372225"/>
          <p14:tracePt t="4209" x="7305675" y="6381750"/>
          <p14:tracePt t="4216" x="7315200" y="6391275"/>
          <p14:tracePt t="4225" x="7324725" y="6400800"/>
          <p14:tracePt t="4232" x="7334250" y="6410325"/>
          <p14:tracePt t="4241" x="7343775" y="6419850"/>
          <p14:tracePt t="4247" x="7343775" y="6429375"/>
          <p14:tracePt t="4258" x="7353300" y="6438900"/>
          <p14:tracePt t="4264" x="7353300" y="6448425"/>
          <p14:tracePt t="4277" x="7362825" y="6457950"/>
          <p14:tracePt t="4285" x="7372350" y="6457950"/>
          <p14:tracePt t="4295" x="7381875" y="6457950"/>
          <p14:tracePt t="4296" x="7381875" y="6467475"/>
          <p14:tracePt t="4305" x="7400925" y="6467475"/>
          <p14:tracePt t="4320" x="7410450" y="6467475"/>
          <p14:tracePt t="6506" x="7391400" y="6467475"/>
          <p14:tracePt t="6514" x="7362825" y="6467475"/>
          <p14:tracePt t="6522" x="7296150" y="6467475"/>
          <p14:tracePt t="6530" x="7239000" y="6467475"/>
          <p14:tracePt t="6539" x="7105650" y="6467475"/>
          <p14:tracePt t="6547" x="7038975" y="6467475"/>
          <p14:tracePt t="6555" x="6915150" y="6467475"/>
          <p14:tracePt t="6563" x="6800850" y="6457950"/>
          <p14:tracePt t="6570" x="6524625" y="6438900"/>
          <p14:tracePt t="6578" x="6362700" y="6419850"/>
          <p14:tracePt t="6586" x="6162675" y="6381750"/>
          <p14:tracePt t="6594" x="6076950" y="6353175"/>
          <p14:tracePt t="6602" x="5772150" y="6296025"/>
          <p14:tracePt t="6610" x="5572125" y="6238875"/>
          <p14:tracePt t="6618" x="5372100" y="6191250"/>
          <p14:tracePt t="6627" x="5153025" y="6124575"/>
          <p14:tracePt t="6634" x="4953000" y="6067425"/>
          <p14:tracePt t="6643" x="4733925" y="6000750"/>
          <p14:tracePt t="6651" x="4533900" y="5934075"/>
          <p14:tracePt t="6659" x="4295775" y="5838825"/>
          <p14:tracePt t="6667" x="4086225" y="5762625"/>
          <p14:tracePt t="6675" x="4010025" y="5715000"/>
          <p14:tracePt t="6683" x="3838575" y="5638800"/>
          <p14:tracePt t="6691" x="3695700" y="5553075"/>
          <p14:tracePt t="6699" x="3581400" y="5486400"/>
          <p14:tracePt t="6707" x="3486150" y="5410200"/>
          <p14:tracePt t="6715" x="3381375" y="5334000"/>
          <p14:tracePt t="6723" x="3314700" y="5286375"/>
          <p14:tracePt t="6732" x="3257550" y="5219700"/>
          <p14:tracePt t="6740" x="3238500" y="5191125"/>
          <p14:tracePt t="6749" x="3171825" y="5095875"/>
          <p14:tracePt t="6756" x="3162300" y="5076825"/>
          <p14:tracePt t="6765" x="3152775" y="4991100"/>
          <p14:tracePt t="6772" x="3152775" y="4953000"/>
          <p14:tracePt t="7719" x="3152775" y="4962525"/>
          <p14:tracePt t="7727" x="3152775" y="4981575"/>
          <p14:tracePt t="7736" x="3152775" y="5038725"/>
          <p14:tracePt t="7744" x="3152775" y="5086350"/>
          <p14:tracePt t="7751" x="3152775" y="5162550"/>
          <p14:tracePt t="7759" x="3152775" y="5229225"/>
          <p14:tracePt t="7768" x="3152775" y="5305425"/>
          <p14:tracePt t="7776" x="3181350" y="5362575"/>
          <p14:tracePt t="7786" x="3200400" y="5419725"/>
          <p14:tracePt t="7791" x="3238500" y="5467350"/>
          <p14:tracePt t="7801" x="3267075" y="5505450"/>
          <p14:tracePt t="7808" x="3305175" y="5543550"/>
          <p14:tracePt t="7816" x="3343275" y="5572125"/>
          <p14:tracePt t="7824" x="3371850" y="5591175"/>
          <p14:tracePt t="7832" x="3409950" y="5619750"/>
          <p14:tracePt t="7839" x="3448050" y="5638800"/>
          <p14:tracePt t="7848" x="3486150" y="5657850"/>
          <p14:tracePt t="7856" x="3505200" y="5667375"/>
          <p14:tracePt t="7864" x="3571875" y="5686425"/>
          <p14:tracePt t="7872" x="3600450" y="5686425"/>
          <p14:tracePt t="8290" x="3590925" y="5686425"/>
          <p14:tracePt t="8298" x="3571875" y="5676900"/>
          <p14:tracePt t="8306" x="3552825" y="5667375"/>
          <p14:tracePt t="8318" x="3533775" y="5648325"/>
          <p14:tracePt t="8322" x="3514725" y="5638800"/>
          <p14:tracePt t="8331" x="3505200" y="5629275"/>
          <p14:tracePt t="8338" x="3486150" y="5619750"/>
          <p14:tracePt t="8354" x="3476625" y="5610225"/>
          <p14:tracePt t="8411" x="3505200" y="5610225"/>
          <p14:tracePt t="8419" x="3543300" y="5619750"/>
          <p14:tracePt t="8427" x="3590925" y="5629275"/>
          <p14:tracePt t="8435" x="3657600" y="5648325"/>
          <p14:tracePt t="8443" x="3743325" y="5667375"/>
          <p14:tracePt t="8451" x="3848100" y="5686425"/>
          <p14:tracePt t="8459" x="3962400" y="5715000"/>
          <p14:tracePt t="8467" x="4191000" y="5753100"/>
          <p14:tracePt t="8475" x="4343400" y="5772150"/>
          <p14:tracePt t="8484" x="4429125" y="5781675"/>
          <p14:tracePt t="8491" x="4591050" y="5791200"/>
          <p14:tracePt t="8500" x="4743450" y="5800725"/>
          <p14:tracePt t="8508" x="5019675" y="5800725"/>
          <p14:tracePt t="8515" x="5200650" y="5800725"/>
          <p14:tracePt t="8524" x="5276850" y="5800725"/>
          <p14:tracePt t="8531" x="5429250" y="5800725"/>
          <p14:tracePt t="8540" x="5543550" y="5800725"/>
          <p14:tracePt t="8548" x="5667375" y="5810250"/>
          <p14:tracePt t="8559" x="5772150" y="5819775"/>
          <p14:tracePt t="8568" x="5867400" y="5829300"/>
          <p14:tracePt t="8574" x="5943600" y="5838825"/>
          <p14:tracePt t="8581" x="6010275" y="5848350"/>
          <p14:tracePt t="8592" x="6086475" y="5867400"/>
          <p14:tracePt t="8600" x="6105525" y="5867400"/>
          <p14:tracePt t="8607" x="6153150" y="5876925"/>
          <p14:tracePt t="8616" x="6191250" y="5886450"/>
          <p14:tracePt t="8623" x="6229350" y="5886450"/>
          <p14:tracePt t="8628" x="6257925" y="5895975"/>
          <p14:tracePt t="8640" x="6286500" y="5895975"/>
          <p14:tracePt t="8646" x="6315075" y="5905500"/>
          <p14:tracePt t="8656" x="6343650" y="5905500"/>
          <p14:tracePt t="8662" x="6372225" y="5915025"/>
          <p14:tracePt t="8672" x="6391275" y="5924550"/>
          <p14:tracePt t="8677" x="6410325" y="5924550"/>
          <p14:tracePt t="8689" x="6438900" y="5934075"/>
          <p14:tracePt t="8694" x="6457950" y="5934075"/>
          <p14:tracePt t="8705" x="6486525" y="5943600"/>
          <p14:tracePt t="8711" x="6515100" y="5943600"/>
          <p14:tracePt t="8722" x="6534150" y="5943600"/>
          <p14:tracePt t="8724" x="6553200" y="5953125"/>
          <p14:tracePt t="8731" x="6581775" y="5953125"/>
          <p14:tracePt t="8741" x="6610350" y="5953125"/>
          <p14:tracePt t="8748" x="6638925" y="5962650"/>
          <p14:tracePt t="8757" x="6657975" y="5962650"/>
          <p14:tracePt t="8764" x="6686550" y="5962650"/>
          <p14:tracePt t="8774" x="6705600" y="5972175"/>
          <p14:tracePt t="8781" x="6734175" y="5972175"/>
          <p14:tracePt t="8790" x="6753225" y="5972175"/>
          <p14:tracePt t="8796" x="6762750" y="5972175"/>
          <p14:tracePt t="8805" x="6781800" y="5972175"/>
          <p14:tracePt t="8812" x="6791325" y="5972175"/>
          <p14:tracePt t="8822" x="6800850" y="5972175"/>
          <p14:tracePt t="8829" x="6819900" y="5972175"/>
          <p14:tracePt t="8839" x="6829425" y="5972175"/>
          <p14:tracePt t="8845" x="6838950" y="5981700"/>
          <p14:tracePt t="8855" x="6848475" y="5981700"/>
          <p14:tracePt t="8861" x="6867525" y="5981700"/>
          <p14:tracePt t="8872" x="6886575" y="5991225"/>
          <p14:tracePt t="8877" x="6896100" y="5991225"/>
          <p14:tracePt t="8889" x="6915150" y="5991225"/>
          <p14:tracePt t="8893" x="6924675" y="5991225"/>
          <p14:tracePt t="8905" x="6934200" y="5991225"/>
          <p14:tracePt t="8922" x="6943725" y="6000750"/>
          <p14:tracePt t="8927" x="6953250" y="6000750"/>
          <p14:tracePt t="8956" x="6962775" y="6000750"/>
          <p14:tracePt t="9319" x="6953250" y="6000750"/>
          <p14:tracePt t="9326" x="6924675" y="6000750"/>
          <p14:tracePt t="9334" x="6886575" y="6000750"/>
          <p14:tracePt t="9342" x="6838950" y="6000750"/>
          <p14:tracePt t="9350" x="6781800" y="6000750"/>
          <p14:tracePt t="9359" x="6705600" y="6000750"/>
          <p14:tracePt t="9366" x="6619875" y="6000750"/>
          <p14:tracePt t="9374" x="6448425" y="6000750"/>
          <p14:tracePt t="9383" x="6267450" y="5981700"/>
          <p14:tracePt t="9391" x="6067425" y="5924550"/>
          <p14:tracePt t="9398" x="5819775" y="5848350"/>
          <p14:tracePt t="9411" x="5553075" y="5743575"/>
          <p14:tracePt t="9415" x="5295900" y="5629275"/>
          <p14:tracePt t="9423" x="5057775" y="5514975"/>
          <p14:tracePt t="9431" x="4810125" y="5372100"/>
          <p14:tracePt t="9439" x="4562475" y="5219700"/>
          <p14:tracePt t="9447" x="4343400" y="5086350"/>
          <p14:tracePt t="9455" x="4257675" y="5019675"/>
          <p14:tracePt t="9463" x="4076700" y="4886325"/>
          <p14:tracePt t="9471" x="3914775" y="4781550"/>
          <p14:tracePt t="9479" x="3771900" y="4676775"/>
          <p14:tracePt t="9487" x="3676650" y="4610100"/>
          <p14:tracePt t="9495" x="3581400" y="4533900"/>
          <p14:tracePt t="9503" x="3552825" y="4524375"/>
          <p14:tracePt t="9512" x="3476625" y="4467225"/>
          <p14:tracePt t="9519" x="3429000" y="4429125"/>
          <p14:tracePt t="9528" x="3371850" y="4400550"/>
          <p14:tracePt t="9536" x="3333750" y="4381500"/>
          <p14:tracePt t="9545" x="3305175" y="4343400"/>
          <p14:tracePt t="9552" x="3276600" y="4324350"/>
          <p14:tracePt t="9561" x="3248025" y="4295775"/>
          <p14:tracePt t="9568" x="3219450" y="4257675"/>
          <p14:tracePt t="9577" x="3209925" y="4238625"/>
          <p14:tracePt t="9585" x="3190875" y="4219575"/>
          <p14:tracePt t="9593" x="3171825" y="4191000"/>
          <p14:tracePt t="9601" x="3152775" y="4171950"/>
          <p14:tracePt t="9610" x="3133725" y="4143375"/>
          <p14:tracePt t="9616" x="3114675" y="4124325"/>
          <p14:tracePt t="9627" x="3095625" y="4105275"/>
          <p14:tracePt t="9632" x="3076575" y="4076700"/>
          <p14:tracePt t="9643" x="3057525" y="4057650"/>
          <p14:tracePt t="9648" x="3038475" y="4048125"/>
          <p14:tracePt t="9660" x="3019425" y="4029075"/>
          <p14:tracePt t="9664" x="2971800" y="3990975"/>
          <p14:tracePt t="9677" x="2962275" y="3990975"/>
          <p14:tracePt t="9681" x="2933700" y="3971925"/>
          <p14:tracePt t="9693" x="2876550" y="3943350"/>
          <p14:tracePt t="9698" x="2867025" y="3933825"/>
          <p14:tracePt t="9710" x="2838450" y="3914775"/>
          <p14:tracePt t="9715" x="2809875" y="3895725"/>
          <p14:tracePt t="9727" x="2790825" y="3876675"/>
          <p14:tracePt t="9732" x="2781300" y="3857625"/>
          <p14:tracePt t="9744" x="2762250" y="3838575"/>
          <p14:tracePt t="9748" x="2743200" y="3819525"/>
          <p14:tracePt t="9761" x="2733675" y="3800475"/>
          <p14:tracePt t="9765" x="2724150" y="3771900"/>
          <p14:tracePt t="9777" x="2714625" y="3752850"/>
          <p14:tracePt t="9781" x="2714625" y="3733800"/>
          <p14:tracePt t="9794" x="2695575" y="3705225"/>
          <p14:tracePt t="9795" x="2695575" y="3667125"/>
          <p14:tracePt t="9802" x="2695575" y="3619500"/>
          <p14:tracePt t="9810" x="2686050" y="3590925"/>
          <p14:tracePt t="9818" x="2686050" y="3562350"/>
          <p14:tracePt t="9827" x="2686050" y="3524250"/>
          <p14:tracePt t="9834" x="2686050" y="3486150"/>
          <p14:tracePt t="9843" x="2686050" y="3457575"/>
          <p14:tracePt t="9850" x="2686050" y="3429000"/>
          <p14:tracePt t="9860" x="2686050" y="3400425"/>
          <p14:tracePt t="9866" x="2676525" y="3381375"/>
          <p14:tracePt t="9877" x="2676525" y="3371850"/>
          <p14:tracePt t="9881" x="2667000" y="3352800"/>
          <p14:tracePt t="9894" x="2667000" y="3343275"/>
          <p14:tracePt t="9897" x="2657475" y="3333750"/>
          <p14:tracePt t="9910" x="2657475" y="3324225"/>
          <p14:tracePt t="9914" x="2647950" y="3314700"/>
          <p14:tracePt t="9927" x="2638425" y="3305175"/>
          <p14:tracePt t="9931" x="2628900" y="3295650"/>
          <p14:tracePt t="9944" x="2619375" y="3295650"/>
          <p14:tracePt t="9948" x="2609850" y="3286125"/>
          <p14:tracePt t="9960" x="2600325" y="3286125"/>
          <p14:tracePt t="9964" x="2590800" y="3276600"/>
          <p14:tracePt t="9977" x="2581275" y="3276600"/>
          <p14:tracePt t="10010" x="2571750" y="3276600"/>
          <p14:tracePt t="10091" x="2562225" y="3276600"/>
          <p14:tracePt t="10098" x="2562225" y="3286125"/>
          <p14:tracePt t="10106" x="2552700" y="3286125"/>
          <p14:tracePt t="10114" x="2552700" y="3295650"/>
          <p14:tracePt t="10122" x="2543175" y="3305175"/>
          <p14:tracePt t="10130" x="2543175" y="3314700"/>
          <p14:tracePt t="10139" x="2533650" y="3324225"/>
          <p14:tracePt t="10148" x="2524125" y="3333750"/>
          <p14:tracePt t="10155" x="2514600" y="3343275"/>
          <p14:tracePt t="10164" x="2514600" y="3362325"/>
          <p14:tracePt t="10171" x="2505075" y="3371850"/>
          <p14:tracePt t="10179" x="2505075" y="3381375"/>
          <p14:tracePt t="10188" x="2495550" y="3390900"/>
          <p14:tracePt t="10195" x="2495550" y="3409950"/>
          <p14:tracePt t="10204" x="2486025" y="3419475"/>
          <p14:tracePt t="10211" x="2486025" y="3438525"/>
          <p14:tracePt t="10219" x="2486025" y="3448050"/>
          <p14:tracePt t="10231" x="2476500" y="3467100"/>
          <p14:tracePt t="10235" x="2476500" y="3476625"/>
          <p14:tracePt t="10243" x="2466975" y="3486150"/>
          <p14:tracePt t="10251" x="2466975" y="3505200"/>
          <p14:tracePt t="10259" x="2457450" y="3514725"/>
          <p14:tracePt t="10267" x="2457450" y="3524250"/>
          <p14:tracePt t="10275" x="2457450" y="3533775"/>
          <p14:tracePt t="10283" x="2457450" y="3543300"/>
          <p14:tracePt t="10291" x="2457450" y="3552825"/>
          <p14:tracePt t="10299" x="2457450" y="3562350"/>
          <p14:tracePt t="10307" x="2457450" y="3571875"/>
          <p14:tracePt t="10316" x="2447925" y="3581400"/>
          <p14:tracePt t="10323" x="2447925" y="3590925"/>
          <p14:tracePt t="10339" x="2447925" y="3600450"/>
          <p14:tracePt t="10348" x="2447925" y="3609975"/>
          <p14:tracePt t="10355" x="2447925" y="3629025"/>
          <p14:tracePt t="10364" x="2447925" y="3638550"/>
          <p14:tracePt t="10372" x="2447925" y="3648075"/>
          <p14:tracePt t="10379" x="2438400" y="3657600"/>
          <p14:tracePt t="10388" x="2438400" y="3667125"/>
          <p14:tracePt t="10396" x="2438400" y="3676650"/>
          <p14:tracePt t="10404" x="2438400" y="3695700"/>
          <p14:tracePt t="10412" x="2438400" y="3705225"/>
          <p14:tracePt t="10420" x="2438400" y="3714750"/>
          <p14:tracePt t="10428" x="2438400" y="3724275"/>
          <p14:tracePt t="10436" x="2438400" y="3743325"/>
          <p14:tracePt t="10448" x="2438400" y="3752850"/>
          <p14:tracePt t="10452" x="2447925" y="3762375"/>
          <p14:tracePt t="10460" x="2447925" y="3771900"/>
          <p14:tracePt t="10468" x="2457450" y="3781425"/>
          <p14:tracePt t="10476" x="2457450" y="3790950"/>
          <p14:tracePt t="10484" x="2466975" y="3810000"/>
          <p14:tracePt t="10492" x="2486025" y="3819525"/>
          <p14:tracePt t="10500" x="2495550" y="3829050"/>
          <p14:tracePt t="10509" x="2514600" y="3848100"/>
          <p14:tracePt t="10517" x="2533650" y="3857625"/>
          <p14:tracePt t="10524" x="2552700" y="3867150"/>
          <p14:tracePt t="10533" x="2581275" y="3886200"/>
          <p14:tracePt t="10541" x="2600325" y="3895725"/>
          <p14:tracePt t="10549" x="2619375" y="3924300"/>
          <p14:tracePt t="10557" x="2638425" y="3933825"/>
          <p14:tracePt t="10566" x="2657475" y="3952875"/>
          <p14:tracePt t="10573" x="2676525" y="3962400"/>
          <p14:tracePt t="10582" x="2695575" y="3990975"/>
          <p14:tracePt t="10590" x="2714625" y="4010025"/>
          <p14:tracePt t="10598" x="2724150" y="4019550"/>
          <p14:tracePt t="10605" x="2743200" y="4048125"/>
          <p14:tracePt t="10614" x="2762250" y="4067175"/>
          <p14:tracePt t="10621" x="2762250" y="4076700"/>
          <p14:tracePt t="10630" x="2781300" y="4095750"/>
          <p14:tracePt t="10637" x="2790825" y="4105275"/>
          <p14:tracePt t="10647" x="2800350" y="4114800"/>
          <p14:tracePt t="10653" x="2800350" y="4124325"/>
          <p14:tracePt t="10664" x="2809875" y="4124325"/>
          <p14:tracePt t="10669" x="2809875" y="4133850"/>
          <p14:tracePt t="10685" x="2819400" y="4143375"/>
          <p14:tracePt t="10701" x="2819400" y="4152900"/>
          <p14:tracePt t="10733" x="2828925" y="4152900"/>
          <p14:tracePt t="10806" x="2828925" y="4162425"/>
          <p14:tracePt t="10838" x="2838450" y="4162425"/>
          <p14:tracePt t="10886" x="2838450" y="4171950"/>
          <p14:tracePt t="10910" x="2847975" y="4171950"/>
          <p14:tracePt t="10926" x="2847975" y="4181475"/>
          <p14:tracePt t="10942" x="2857500" y="4181475"/>
          <p14:tracePt t="10983" x="2857500" y="4191000"/>
          <p14:tracePt t="10991" x="2867025" y="4191000"/>
          <p14:tracePt t="11006" x="2867025" y="4200525"/>
          <p14:tracePt t="11023" x="2876550" y="4200525"/>
          <p14:tracePt t="11039" x="2886075" y="4210050"/>
          <p14:tracePt t="11047" x="2895600" y="4219575"/>
          <p14:tracePt t="11054" x="2905125" y="4219575"/>
          <p14:tracePt t="11062" x="2914650" y="4229100"/>
          <p14:tracePt t="11071" x="2924175" y="4229100"/>
          <p14:tracePt t="11079" x="2924175" y="4238625"/>
          <p14:tracePt t="11087" x="2933700" y="4238625"/>
          <p14:tracePt t="11095" x="2943225" y="4248150"/>
          <p14:tracePt t="11103" x="2952750" y="4257675"/>
          <p14:tracePt t="11111" x="2962275" y="4267200"/>
          <p14:tracePt t="11120" x="2971800" y="4267200"/>
          <p14:tracePt t="11127" x="2981325" y="4286250"/>
          <p14:tracePt t="11136" x="2990850" y="4295775"/>
          <p14:tracePt t="11143" x="3009900" y="4305300"/>
          <p14:tracePt t="11153" x="3019425" y="4314825"/>
          <p14:tracePt t="11159" x="3048000" y="4333875"/>
          <p14:tracePt t="11169" x="3067050" y="4343400"/>
          <p14:tracePt t="11175" x="3086100" y="4362450"/>
          <p14:tracePt t="11184" x="3105150" y="4371975"/>
          <p14:tracePt t="11191" x="3124200" y="4381500"/>
          <p14:tracePt t="11201" x="3171825" y="4410075"/>
          <p14:tracePt t="11207" x="3200400" y="4419600"/>
          <p14:tracePt t="11217" x="3228975" y="4429125"/>
          <p14:tracePt t="11223" x="3267075" y="4448175"/>
          <p14:tracePt t="11235" x="3314700" y="4467225"/>
          <p14:tracePt t="11239" x="3362325" y="4486275"/>
          <p14:tracePt t="11251" x="3409950" y="4514850"/>
          <p14:tracePt t="11255" x="3457575" y="4552950"/>
          <p14:tracePt t="11268" x="3524250" y="4591050"/>
          <p14:tracePt t="11272" x="3600450" y="4629150"/>
          <p14:tracePt t="11284" x="3667125" y="4686300"/>
          <p14:tracePt t="11289" x="3733800" y="4724400"/>
          <p14:tracePt t="11301" x="3810000" y="4762500"/>
          <p14:tracePt t="11305" x="3829050" y="4781550"/>
          <p14:tracePt t="11318" x="3886200" y="4810125"/>
          <p14:tracePt t="11322" x="3924300" y="4838700"/>
          <p14:tracePt t="11335" x="3971925" y="4867275"/>
          <p14:tracePt t="11339" x="4000500" y="4895850"/>
          <p14:tracePt t="11352" x="4029075" y="4905375"/>
          <p14:tracePt t="11356" x="4048125" y="4924425"/>
          <p14:tracePt t="11368" x="4067175" y="4933950"/>
          <p14:tracePt t="11372" x="4086225" y="4943475"/>
          <p14:tracePt t="11384" x="4095750" y="4953000"/>
          <p14:tracePt t="11389" x="4105275" y="4972050"/>
          <p14:tracePt t="11401" x="4114800" y="4972050"/>
          <p14:tracePt t="11402" x="4124325" y="4981575"/>
          <p14:tracePt t="11409" x="4133850" y="4991100"/>
          <p14:tracePt t="11418" x="4143375" y="5000625"/>
          <p14:tracePt t="11425" x="4152900" y="5000625"/>
          <p14:tracePt t="11434" x="4152900" y="5010150"/>
          <p14:tracePt t="11441" x="4162425" y="5010150"/>
          <p14:tracePt t="11451" x="4162425" y="5019675"/>
          <p14:tracePt t="11457" x="4171950" y="5019675"/>
          <p14:tracePt t="11468" x="4171950" y="5029200"/>
          <p14:tracePt t="11480" x="4181475" y="5038725"/>
          <p14:tracePt t="11497" x="4191000" y="5048250"/>
          <p14:tracePt t="11513" x="4200525" y="5057775"/>
          <p14:tracePt t="11520" x="4210050" y="5067300"/>
          <p14:tracePt t="11529" x="4210050" y="5076825"/>
          <p14:tracePt t="11537" x="4229100" y="5086350"/>
          <p14:tracePt t="11544" x="4238625" y="5105400"/>
          <p14:tracePt t="11553" x="4248150" y="5114925"/>
          <p14:tracePt t="11560" x="4267200" y="5133975"/>
          <p14:tracePt t="11569" x="4286250" y="5143500"/>
          <p14:tracePt t="11577" x="4305300" y="5162550"/>
          <p14:tracePt t="11586" x="4324350" y="5181600"/>
          <p14:tracePt t="11593" x="4352925" y="5200650"/>
          <p14:tracePt t="11603" x="4371975" y="5229225"/>
          <p14:tracePt t="11610" x="4410075" y="5257800"/>
          <p14:tracePt t="11619" x="4438650" y="5286375"/>
          <p14:tracePt t="11626" x="4476750" y="5305425"/>
          <p14:tracePt t="11634" x="4514850" y="5334000"/>
          <p14:tracePt t="11642" x="4552950" y="5353050"/>
          <p14:tracePt t="11651" x="4610100" y="5381625"/>
          <p14:tracePt t="11658" x="4667250" y="5410200"/>
          <p14:tracePt t="11668" x="4733925" y="5438775"/>
          <p14:tracePt t="11673" x="4800600" y="5486400"/>
          <p14:tracePt t="11684" x="4857750" y="5514975"/>
          <p14:tracePt t="11689" x="4914900" y="5553075"/>
          <p14:tracePt t="11701" x="4981575" y="5591175"/>
          <p14:tracePt t="11706" x="5048250" y="5629275"/>
          <p14:tracePt t="11718" x="5105400" y="5667375"/>
          <p14:tracePt t="11723" x="5162550" y="5705475"/>
          <p14:tracePt t="11735" x="5181600" y="5724525"/>
          <p14:tracePt t="11739" x="5219700" y="5743575"/>
          <p14:tracePt t="11751" x="5267325" y="5772150"/>
          <p14:tracePt t="11756" x="5295900" y="5791200"/>
          <p14:tracePt t="11768" x="5324475" y="5810250"/>
          <p14:tracePt t="11772" x="5353050" y="5819775"/>
          <p14:tracePt t="11785" x="5362575" y="5829300"/>
          <p14:tracePt t="11787" x="5381625" y="5838825"/>
          <p14:tracePt t="11794" x="5400675" y="5848350"/>
          <p14:tracePt t="11803" x="5419725" y="5857875"/>
          <p14:tracePt t="11810" x="5429250" y="5867400"/>
          <p14:tracePt t="11819" x="5438775" y="5867400"/>
          <p14:tracePt t="11826" x="5448300" y="5876925"/>
          <p14:tracePt t="11836" x="5467350" y="5876925"/>
          <p14:tracePt t="11842" x="5467350" y="5886450"/>
          <p14:tracePt t="11851" x="5486400" y="5886450"/>
          <p14:tracePt t="11858" x="5495925" y="5895975"/>
          <p14:tracePt t="11868" x="5505450" y="5895975"/>
          <p14:tracePt t="11875" x="5514975" y="5905500"/>
          <p14:tracePt t="11884" x="5534025" y="5915025"/>
          <p14:tracePt t="11891" x="5553075" y="5915025"/>
          <p14:tracePt t="11901" x="5572125" y="5924550"/>
          <p14:tracePt t="11906" x="5581650" y="5924550"/>
          <p14:tracePt t="11918" x="5600700" y="5934075"/>
          <p14:tracePt t="11923" x="5619750" y="5943600"/>
          <p14:tracePt t="11934" x="5638800" y="5943600"/>
          <p14:tracePt t="11938" x="5657850" y="5953125"/>
          <p14:tracePt t="11951" x="5667375" y="5953125"/>
          <p14:tracePt t="11955" x="5686425" y="5953125"/>
          <p14:tracePt t="11968" x="5705475" y="5953125"/>
          <p14:tracePt t="11972" x="5724525" y="5953125"/>
          <p14:tracePt t="11984" x="5734050" y="5953125"/>
          <p14:tracePt t="11988" x="5762625" y="5924550"/>
          <p14:tracePt t="12260" x="5781675" y="5924550"/>
          <p14:tracePt t="12269" x="5838825" y="5924550"/>
          <p14:tracePt t="12276" x="5905500" y="5924550"/>
          <p14:tracePt t="12285" x="6010275" y="5924550"/>
          <p14:tracePt t="12292" x="6162675" y="5924550"/>
          <p14:tracePt t="12300" x="6343650" y="5943600"/>
          <p14:tracePt t="12308" x="6524625" y="5962650"/>
          <p14:tracePt t="12316" x="6724650" y="6000750"/>
          <p14:tracePt t="12324" x="6896100" y="6038850"/>
          <p14:tracePt t="12332" x="6981825" y="6057900"/>
          <p14:tracePt t="12340" x="7124700" y="6096000"/>
          <p14:tracePt t="12348" x="7239000" y="6124575"/>
          <p14:tracePt t="12357" x="7277100" y="6134100"/>
          <p14:tracePt t="12364" x="7362825" y="6162675"/>
          <p14:tracePt t="12373" x="7419975" y="6181725"/>
          <p14:tracePt t="12380" x="7458075" y="6200775"/>
          <p14:tracePt t="12389" x="7486650" y="6210300"/>
          <p14:tracePt t="12397" x="7505700" y="6219825"/>
          <p14:tracePt t="12406" x="7515225" y="6229350"/>
          <p14:tracePt t="12422" x="7524750" y="6229350"/>
          <p14:tracePt t="12429" x="7524750" y="6238875"/>
          <p14:tracePt t="16064" x="7505700" y="6238875"/>
          <p14:tracePt t="16073" x="7467600" y="6238875"/>
          <p14:tracePt t="16080" x="7429500" y="6248400"/>
          <p14:tracePt t="16088" x="7381875" y="6257925"/>
          <p14:tracePt t="16096" x="7296150" y="6267450"/>
          <p14:tracePt t="16105" x="7191375" y="6276975"/>
          <p14:tracePt t="16112" x="6962775" y="6286500"/>
          <p14:tracePt t="16126" x="6791325" y="6286500"/>
          <p14:tracePt t="16129" x="6591300" y="6286500"/>
          <p14:tracePt t="16136" x="6391275" y="6286500"/>
          <p14:tracePt t="16144" x="6191250" y="6219825"/>
          <p14:tracePt t="16152" x="5962650" y="6153150"/>
          <p14:tracePt t="16160" x="5724525" y="6076950"/>
          <p14:tracePt t="16168" x="5467350" y="5972175"/>
          <p14:tracePt t="16176" x="5257800" y="5876925"/>
          <p14:tracePt t="16185" x="5038725" y="5772150"/>
          <p14:tracePt t="16194" x="4800600" y="5648325"/>
          <p14:tracePt t="16201" x="4581525" y="5524500"/>
          <p14:tracePt t="16210" x="4343400" y="5362575"/>
          <p14:tracePt t="16217" x="4133850" y="5219700"/>
          <p14:tracePt t="16226" x="3952875" y="5076825"/>
          <p14:tracePt t="16233" x="3762375" y="4943475"/>
          <p14:tracePt t="16243" x="3695700" y="4886325"/>
          <p14:tracePt t="16250" x="3419475" y="4638675"/>
          <p14:tracePt t="16259" x="3371850" y="4581525"/>
          <p14:tracePt t="16266" x="3257550" y="4457700"/>
          <p14:tracePt t="16274" x="3162300" y="4352925"/>
          <p14:tracePt t="16282" x="3095625" y="4248150"/>
          <p14:tracePt t="16291" x="3038475" y="4162425"/>
          <p14:tracePt t="16298" x="3009900" y="4086225"/>
          <p14:tracePt t="16308" x="2981325" y="4000500"/>
          <p14:tracePt t="16314" x="2981325" y="3981450"/>
          <p14:tracePt t="16506" x="2981325" y="3990975"/>
          <p14:tracePt t="16514" x="2981325" y="4029075"/>
          <p14:tracePt t="16522" x="2981325" y="4086225"/>
          <p14:tracePt t="16530" x="2981325" y="4143375"/>
          <p14:tracePt t="16538" x="2981325" y="4210050"/>
          <p14:tracePt t="16546" x="2981325" y="4286250"/>
          <p14:tracePt t="16554" x="3000375" y="4343400"/>
          <p14:tracePt t="16562" x="3048000" y="4448175"/>
          <p14:tracePt t="16570" x="3162300" y="4629150"/>
          <p14:tracePt t="16580" x="3257550" y="4733925"/>
          <p14:tracePt t="16586" x="3381375" y="4838700"/>
          <p14:tracePt t="16596" x="3448050" y="4886325"/>
          <p14:tracePt t="16603" x="3657600" y="5038725"/>
          <p14:tracePt t="16612" x="3800475" y="5114925"/>
          <p14:tracePt t="16619" x="4000500" y="5219700"/>
          <p14:tracePt t="16628" x="4210050" y="5314950"/>
          <p14:tracePt t="16635" x="4429125" y="5391150"/>
          <p14:tracePt t="16643" x="4610100" y="5467350"/>
          <p14:tracePt t="16651" x="4838700" y="5534025"/>
          <p14:tracePt t="16659" x="5076825" y="5619750"/>
          <p14:tracePt t="16667" x="5295900" y="5686425"/>
          <p14:tracePt t="16675" x="5524500" y="5753100"/>
          <p14:tracePt t="16683" x="5619750" y="5800725"/>
          <p14:tracePt t="16691" x="5791200" y="5857875"/>
          <p14:tracePt t="16699" x="5981700" y="5934075"/>
          <p14:tracePt t="16707" x="6124575" y="6000750"/>
          <p14:tracePt t="16715" x="6296025" y="6067425"/>
          <p14:tracePt t="16723" x="6419850" y="6124575"/>
          <p14:tracePt t="16731" x="6524625" y="6162675"/>
          <p14:tracePt t="16739" x="6553200" y="6172200"/>
          <p14:tracePt t="16747" x="6610350" y="6200775"/>
          <p14:tracePt t="16755" x="6667500" y="6210300"/>
          <p14:tracePt t="16763" x="6715125" y="6229350"/>
          <p14:tracePt t="16771" x="6753225" y="6238875"/>
          <p14:tracePt t="16780" x="6772275" y="6248400"/>
          <p14:tracePt t="16788" x="6800850" y="6257925"/>
          <p14:tracePt t="16797" x="6819900" y="6267450"/>
          <p14:tracePt t="16803" x="6838950" y="6267450"/>
          <p14:tracePt t="16813" x="6858000" y="6276975"/>
          <p14:tracePt t="16820" x="6877050" y="6286500"/>
          <p14:tracePt t="16829" x="6905625" y="6296025"/>
          <p14:tracePt t="16836" x="6915150" y="6305550"/>
          <p14:tracePt t="16845" x="6972300" y="6334125"/>
          <p14:tracePt t="16852" x="6991350" y="6343650"/>
          <p14:tracePt t="16861" x="7048500" y="6372225"/>
          <p14:tracePt t="16867" x="7067550" y="6381750"/>
          <p14:tracePt t="16878" x="7096125" y="6400800"/>
          <p14:tracePt t="16884" x="7134225" y="6410325"/>
          <p14:tracePt t="16894" x="7210425" y="6429375"/>
          <p14:tracePt t="16899" x="7229475" y="6429375"/>
          <p14:tracePt t="16911" x="7286625" y="6438900"/>
          <p14:tracePt t="16916" x="7343775" y="64389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E730-AA9E-6145-B73F-406E3C147417}"/>
              </a:ext>
            </a:extLst>
          </p:cNvPr>
          <p:cNvSpPr>
            <a:spLocks noGrp="1"/>
          </p:cNvSpPr>
          <p:nvPr>
            <p:ph type="title"/>
          </p:nvPr>
        </p:nvSpPr>
        <p:spPr/>
        <p:txBody>
          <a:bodyPr>
            <a:normAutofit fontScale="90000"/>
          </a:bodyPr>
          <a:lstStyle/>
          <a:p>
            <a:r>
              <a:rPr lang="en-US"/>
              <a:t>What are the current limitations of Non-Autoregressive Sequence Generation?</a:t>
            </a:r>
          </a:p>
        </p:txBody>
      </p:sp>
      <p:sp>
        <p:nvSpPr>
          <p:cNvPr id="3" name="Content Placeholder 2">
            <a:extLst>
              <a:ext uri="{FF2B5EF4-FFF2-40B4-BE49-F238E27FC236}">
                <a16:creationId xmlns:a16="http://schemas.microsoft.com/office/drawing/2014/main" id="{8B56F140-4F67-CD48-BBAF-B6527754112C}"/>
              </a:ext>
            </a:extLst>
          </p:cNvPr>
          <p:cNvSpPr>
            <a:spLocks noGrp="1"/>
          </p:cNvSpPr>
          <p:nvPr>
            <p:ph idx="1"/>
          </p:nvPr>
        </p:nvSpPr>
        <p:spPr/>
        <p:txBody>
          <a:bodyPr/>
          <a:lstStyle/>
          <a:p>
            <a:pPr marL="0" indent="0">
              <a:buNone/>
            </a:pPr>
            <a:r>
              <a:rPr lang="en-US"/>
              <a:t>2. Complex solutions required</a:t>
            </a:r>
          </a:p>
        </p:txBody>
      </p:sp>
      <p:sp>
        <p:nvSpPr>
          <p:cNvPr id="5" name="Slide Number Placeholder 4">
            <a:extLst>
              <a:ext uri="{FF2B5EF4-FFF2-40B4-BE49-F238E27FC236}">
                <a16:creationId xmlns:a16="http://schemas.microsoft.com/office/drawing/2014/main" id="{81C34555-CBCE-6649-8FA1-6D79D5ADBBBC}"/>
              </a:ext>
            </a:extLst>
          </p:cNvPr>
          <p:cNvSpPr>
            <a:spLocks noGrp="1"/>
          </p:cNvSpPr>
          <p:nvPr>
            <p:ph type="sldNum" sz="quarter" idx="12"/>
          </p:nvPr>
        </p:nvSpPr>
        <p:spPr/>
        <p:txBody>
          <a:bodyPr/>
          <a:lstStyle/>
          <a:p>
            <a:fld id="{88B155AC-4580-FF45-8A9F-A46DDCE0D70C}" type="slidenum">
              <a:rPr lang="en-US" smtClean="0"/>
              <a:t>15</a:t>
            </a:fld>
            <a:endParaRPr lang="en-US"/>
          </a:p>
        </p:txBody>
      </p:sp>
      <p:pic>
        <p:nvPicPr>
          <p:cNvPr id="6" name="Picture 6" descr="Diagram&#10;&#10;Description automatically generated">
            <a:extLst>
              <a:ext uri="{FF2B5EF4-FFF2-40B4-BE49-F238E27FC236}">
                <a16:creationId xmlns:a16="http://schemas.microsoft.com/office/drawing/2014/main" id="{85664A60-7CC1-4C90-B8DE-8AC9D6CA25C1}"/>
              </a:ext>
            </a:extLst>
          </p:cNvPr>
          <p:cNvPicPr>
            <a:picLocks noChangeAspect="1"/>
          </p:cNvPicPr>
          <p:nvPr/>
        </p:nvPicPr>
        <p:blipFill>
          <a:blip r:embed="rId6"/>
          <a:stretch>
            <a:fillRect/>
          </a:stretch>
        </p:blipFill>
        <p:spPr>
          <a:xfrm>
            <a:off x="4767943" y="2553016"/>
            <a:ext cx="3771899" cy="2449641"/>
          </a:xfrm>
          <a:prstGeom prst="rect">
            <a:avLst/>
          </a:prstGeom>
        </p:spPr>
      </p:pic>
      <p:sp>
        <p:nvSpPr>
          <p:cNvPr id="8" name="TextBox 7">
            <a:extLst>
              <a:ext uri="{FF2B5EF4-FFF2-40B4-BE49-F238E27FC236}">
                <a16:creationId xmlns:a16="http://schemas.microsoft.com/office/drawing/2014/main" id="{6761977F-F40D-4B40-BC7A-F477776D38BF}"/>
              </a:ext>
            </a:extLst>
          </p:cNvPr>
          <p:cNvSpPr txBox="1"/>
          <p:nvPr/>
        </p:nvSpPr>
        <p:spPr>
          <a:xfrm>
            <a:off x="4656612" y="5113069"/>
            <a:ext cx="3601192"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[2] </a:t>
            </a:r>
            <a:r>
              <a:rPr lang="en-US" sz="1350" err="1">
                <a:ea typeface="+mn-lt"/>
                <a:cs typeface="+mn-lt"/>
              </a:rPr>
              <a:t>Levenshtein</a:t>
            </a:r>
            <a:r>
              <a:rPr lang="en-US" sz="1350">
                <a:ea typeface="+mn-lt"/>
                <a:cs typeface="+mn-lt"/>
              </a:rPr>
              <a:t> Transformer </a:t>
            </a:r>
            <a:endParaRPr lang="en-US" sz="1350"/>
          </a:p>
        </p:txBody>
      </p:sp>
      <p:sp>
        <p:nvSpPr>
          <p:cNvPr id="9" name="TextBox 8">
            <a:extLst>
              <a:ext uri="{FF2B5EF4-FFF2-40B4-BE49-F238E27FC236}">
                <a16:creationId xmlns:a16="http://schemas.microsoft.com/office/drawing/2014/main" id="{1FE456C4-51BA-4D04-8251-F193EACECCA7}"/>
              </a:ext>
            </a:extLst>
          </p:cNvPr>
          <p:cNvSpPr txBox="1"/>
          <p:nvPr/>
        </p:nvSpPr>
        <p:spPr>
          <a:xfrm>
            <a:off x="626423" y="5113069"/>
            <a:ext cx="3601192"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a:t>
            </a:r>
            <a:r>
              <a:rPr lang="en-US" sz="1350">
                <a:ea typeface="+mn-lt"/>
                <a:cs typeface="+mn-lt"/>
              </a:rPr>
              <a:t>1</a:t>
            </a:r>
            <a:r>
              <a:rPr lang="en-US" sz="1350"/>
              <a:t>] </a:t>
            </a:r>
            <a:r>
              <a:rPr lang="en-US" sz="1350" err="1">
                <a:ea typeface="+mn-lt"/>
                <a:cs typeface="+mn-lt"/>
              </a:rPr>
              <a:t>FlowSeq</a:t>
            </a:r>
          </a:p>
        </p:txBody>
      </p:sp>
      <p:sp>
        <p:nvSpPr>
          <p:cNvPr id="10" name="TextBox 9">
            <a:extLst>
              <a:ext uri="{FF2B5EF4-FFF2-40B4-BE49-F238E27FC236}">
                <a16:creationId xmlns:a16="http://schemas.microsoft.com/office/drawing/2014/main" id="{7089453D-090C-4572-9D4F-B3922C43A0F9}"/>
              </a:ext>
            </a:extLst>
          </p:cNvPr>
          <p:cNvSpPr txBox="1"/>
          <p:nvPr/>
        </p:nvSpPr>
        <p:spPr>
          <a:xfrm>
            <a:off x="1671947" y="6294189"/>
            <a:ext cx="7319653"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a:ea typeface="+mn-lt"/>
                <a:cs typeface="+mn-lt"/>
              </a:rPr>
              <a:t>[1] </a:t>
            </a:r>
            <a:r>
              <a:rPr lang="en-US" sz="900" dirty="0"/>
              <a:t>X. Ma, C. Zhou, X. Li, G. </a:t>
            </a:r>
            <a:r>
              <a:rPr lang="en-US" sz="900" dirty="0" err="1"/>
              <a:t>Neubig</a:t>
            </a:r>
            <a:r>
              <a:rPr lang="en-US" sz="900" dirty="0"/>
              <a:t>, and E. </a:t>
            </a:r>
            <a:r>
              <a:rPr lang="en-US" sz="900" dirty="0" err="1"/>
              <a:t>Hovy</a:t>
            </a:r>
            <a:r>
              <a:rPr lang="en-US" sz="900" dirty="0"/>
              <a:t>, “</a:t>
            </a:r>
            <a:r>
              <a:rPr lang="en-US" sz="900" dirty="0" err="1"/>
              <a:t>FlowSeq</a:t>
            </a:r>
            <a:r>
              <a:rPr lang="en-US" sz="900" dirty="0"/>
              <a:t>: Non-Autoregressive Conditional Sequence Generation with Generative Flow,” </a:t>
            </a:r>
            <a:r>
              <a:rPr lang="en-US" sz="900" dirty="0" err="1"/>
              <a:t>en</a:t>
            </a:r>
            <a:r>
              <a:rPr lang="en-US" sz="900" dirty="0"/>
              <a:t>, arXiv:1909.02480 [cs], Oct. 2019, </a:t>
            </a:r>
            <a:r>
              <a:rPr lang="en-US" sz="900" dirty="0" err="1"/>
              <a:t>arXiv</a:t>
            </a:r>
            <a:r>
              <a:rPr lang="en-US" sz="900" dirty="0"/>
              <a:t>: 1909.02480.</a:t>
            </a:r>
            <a:endParaRPr lang="en-US" sz="900">
              <a:ea typeface="+mn-lt"/>
              <a:cs typeface="+mn-lt"/>
            </a:endParaRPr>
          </a:p>
          <a:p>
            <a:r>
              <a:rPr lang="en-US" sz="900">
                <a:ea typeface="+mn-lt"/>
                <a:cs typeface="+mn-lt"/>
              </a:rPr>
              <a:t>[2] </a:t>
            </a:r>
            <a:r>
              <a:rPr lang="en-US" sz="900" dirty="0">
                <a:ea typeface="+mn-lt"/>
                <a:cs typeface="+mn-lt"/>
              </a:rPr>
              <a:t>J. Gu, C. Wang, and J. Zhao, “</a:t>
            </a:r>
            <a:r>
              <a:rPr lang="en-US" sz="900" err="1">
                <a:ea typeface="+mn-lt"/>
                <a:cs typeface="+mn-lt"/>
              </a:rPr>
              <a:t>Levenshtein</a:t>
            </a:r>
            <a:r>
              <a:rPr lang="en-US" sz="900">
                <a:ea typeface="+mn-lt"/>
                <a:cs typeface="+mn-lt"/>
              </a:rPr>
              <a:t> Transformer</a:t>
            </a:r>
            <a:r>
              <a:rPr lang="en-US" sz="900" dirty="0">
                <a:ea typeface="+mn-lt"/>
                <a:cs typeface="+mn-lt"/>
              </a:rPr>
              <a:t>,” </a:t>
            </a:r>
            <a:r>
              <a:rPr lang="en-US" sz="900" dirty="0" err="1">
                <a:ea typeface="+mn-lt"/>
                <a:cs typeface="+mn-lt"/>
              </a:rPr>
              <a:t>en</a:t>
            </a:r>
            <a:r>
              <a:rPr lang="en-US" sz="900" dirty="0">
                <a:ea typeface="+mn-lt"/>
                <a:cs typeface="+mn-lt"/>
              </a:rPr>
              <a:t>, arXiv:1905.11006[cs], Oct</a:t>
            </a:r>
            <a:r>
              <a:rPr lang="en-US" sz="900">
                <a:ea typeface="+mn-lt"/>
                <a:cs typeface="+mn-lt"/>
              </a:rPr>
              <a:t>.</a:t>
            </a:r>
            <a:r>
              <a:rPr lang="en-US" sz="900" dirty="0">
                <a:ea typeface="+mn-lt"/>
                <a:cs typeface="+mn-lt"/>
              </a:rPr>
              <a:t> 2019, </a:t>
            </a:r>
            <a:r>
              <a:rPr lang="en-US" sz="900" dirty="0" err="1">
                <a:ea typeface="+mn-lt"/>
                <a:cs typeface="+mn-lt"/>
              </a:rPr>
              <a:t>arXiv</a:t>
            </a:r>
            <a:r>
              <a:rPr lang="en-US" sz="900" dirty="0">
                <a:ea typeface="+mn-lt"/>
                <a:cs typeface="+mn-lt"/>
              </a:rPr>
              <a:t>: </a:t>
            </a:r>
            <a:r>
              <a:rPr lang="en-US" sz="900">
                <a:ea typeface="+mn-lt"/>
                <a:cs typeface="+mn-lt"/>
              </a:rPr>
              <a:t>1905.11006.</a:t>
            </a:r>
            <a:r>
              <a:rPr lang="en-US" sz="900" dirty="0">
                <a:ea typeface="+mn-lt"/>
                <a:cs typeface="+mn-lt"/>
              </a:rPr>
              <a:t> </a:t>
            </a:r>
            <a:endParaRPr lang="en-US" sz="900">
              <a:ea typeface="+mn-lt"/>
              <a:cs typeface="+mn-lt"/>
            </a:endParaRPr>
          </a:p>
        </p:txBody>
      </p:sp>
      <p:pic>
        <p:nvPicPr>
          <p:cNvPr id="11" name="Picture 11" descr="Diagram&#10;&#10;Description automatically generated">
            <a:extLst>
              <a:ext uri="{FF2B5EF4-FFF2-40B4-BE49-F238E27FC236}">
                <a16:creationId xmlns:a16="http://schemas.microsoft.com/office/drawing/2014/main" id="{4F3BBE3D-80A8-4E58-8ADB-498990B3EE43}"/>
              </a:ext>
            </a:extLst>
          </p:cNvPr>
          <p:cNvPicPr>
            <a:picLocks noChangeAspect="1"/>
          </p:cNvPicPr>
          <p:nvPr/>
        </p:nvPicPr>
        <p:blipFill>
          <a:blip r:embed="rId7"/>
          <a:stretch>
            <a:fillRect/>
          </a:stretch>
        </p:blipFill>
        <p:spPr>
          <a:xfrm>
            <a:off x="626424" y="2785134"/>
            <a:ext cx="3534393" cy="2230334"/>
          </a:xfrm>
          <a:prstGeom prst="rect">
            <a:avLst/>
          </a:prstGeom>
        </p:spPr>
      </p:pic>
      <p:pic>
        <p:nvPicPr>
          <p:cNvPr id="4" name="Audio 3">
            <a:hlinkClick r:id="" action="ppaction://media"/>
            <a:extLst>
              <a:ext uri="{FF2B5EF4-FFF2-40B4-BE49-F238E27FC236}">
                <a16:creationId xmlns:a16="http://schemas.microsoft.com/office/drawing/2014/main" id="{0CED9381-6546-1D47-BFD4-306CA51759B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99200131"/>
      </p:ext>
    </p:extLst>
  </p:cSld>
  <p:clrMapOvr>
    <a:masterClrMapping/>
  </p:clrMapOvr>
  <mc:AlternateContent xmlns:mc="http://schemas.openxmlformats.org/markup-compatibility/2006" xmlns:p14="http://schemas.microsoft.com/office/powerpoint/2010/main">
    <mc:Choice Requires="p14">
      <p:transition spd="slow" p14:dur="2000" advTm="17790"/>
    </mc:Choice>
    <mc:Fallback xmlns="">
      <p:transition spd="slow" advTm="17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7291" x="7343775" y="6438900"/>
          <p14:tracePt t="17301" x="7343775" y="6410325"/>
          <p14:tracePt t="17307" x="7343775" y="6381750"/>
          <p14:tracePt t="17317" x="7334250" y="6353175"/>
          <p14:tracePt t="17323" x="7334250" y="6305550"/>
          <p14:tracePt t="17331" x="7324725" y="6248400"/>
          <p14:tracePt t="17339" x="7305675" y="6181725"/>
          <p14:tracePt t="17347" x="7286625" y="6105525"/>
          <p14:tracePt t="17355" x="7258050" y="6048375"/>
          <p14:tracePt t="17364" x="7239000" y="5962650"/>
          <p14:tracePt t="17372" x="7200900" y="5895975"/>
          <p14:tracePt t="17380" x="7172325" y="5810250"/>
          <p14:tracePt t="17388" x="7124700" y="5695950"/>
          <p14:tracePt t="17395" x="7086600" y="5610225"/>
          <p14:tracePt t="17405" x="7038975" y="5534025"/>
          <p14:tracePt t="17411" x="6981825" y="5457825"/>
          <p14:tracePt t="17421" x="6934200" y="5391150"/>
          <p14:tracePt t="17428" x="6867525" y="5343525"/>
          <p14:tracePt t="17437" x="6791325" y="5286375"/>
          <p14:tracePt t="17444" x="6715125" y="5248275"/>
          <p14:tracePt t="17454" x="6657975" y="5219700"/>
          <p14:tracePt t="17460" x="6572250" y="5191125"/>
          <p14:tracePt t="17469" x="6505575" y="5172075"/>
          <p14:tracePt t="17477" x="6429375" y="5143500"/>
          <p14:tracePt t="17486" x="6362700" y="5124450"/>
          <p14:tracePt t="17492" x="6305550" y="5114925"/>
          <p14:tracePt t="17502" x="6229350" y="5095875"/>
          <p14:tracePt t="17508" x="6162675" y="5086350"/>
          <p14:tracePt t="17519" x="6086475" y="5076825"/>
          <p14:tracePt t="17524" x="6000750" y="5067300"/>
          <p14:tracePt t="17536" x="5915025" y="5067300"/>
          <p14:tracePt t="17540" x="5829300" y="5067300"/>
          <p14:tracePt t="17553" x="5743575" y="5067300"/>
          <p14:tracePt t="17556" x="5657850" y="5067300"/>
          <p14:tracePt t="17569" x="5572125" y="5067300"/>
          <p14:tracePt t="17573" x="5505450" y="5067300"/>
          <p14:tracePt t="17586" x="5486400" y="5067300"/>
          <p14:tracePt t="17589" x="5438775" y="5076825"/>
          <p14:tracePt t="17603" x="5400675" y="5076825"/>
          <p14:tracePt t="17606" x="5391150" y="5086350"/>
          <p14:tracePt t="17620" x="5381625" y="50863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E730-AA9E-6145-B73F-406E3C147417}"/>
              </a:ext>
            </a:extLst>
          </p:cNvPr>
          <p:cNvSpPr>
            <a:spLocks noGrp="1"/>
          </p:cNvSpPr>
          <p:nvPr>
            <p:ph type="title"/>
          </p:nvPr>
        </p:nvSpPr>
        <p:spPr/>
        <p:txBody>
          <a:bodyPr>
            <a:normAutofit fontScale="90000"/>
          </a:bodyPr>
          <a:lstStyle/>
          <a:p>
            <a:r>
              <a:rPr lang="en-US"/>
              <a:t>What are the current limitations of Non-Autoregressive Sequence Generation?</a:t>
            </a:r>
          </a:p>
        </p:txBody>
      </p:sp>
      <p:sp>
        <p:nvSpPr>
          <p:cNvPr id="3" name="Content Placeholder 2">
            <a:extLst>
              <a:ext uri="{FF2B5EF4-FFF2-40B4-BE49-F238E27FC236}">
                <a16:creationId xmlns:a16="http://schemas.microsoft.com/office/drawing/2014/main" id="{8B56F140-4F67-CD48-BBAF-B6527754112C}"/>
              </a:ext>
            </a:extLst>
          </p:cNvPr>
          <p:cNvSpPr>
            <a:spLocks noGrp="1"/>
          </p:cNvSpPr>
          <p:nvPr>
            <p:ph idx="1"/>
          </p:nvPr>
        </p:nvSpPr>
        <p:spPr/>
        <p:txBody>
          <a:bodyPr/>
          <a:lstStyle/>
          <a:p>
            <a:pPr marL="0" indent="0">
              <a:buNone/>
            </a:pPr>
            <a:r>
              <a:rPr lang="en-US"/>
              <a:t>2. Case Study: Complex solutions required</a:t>
            </a:r>
          </a:p>
        </p:txBody>
      </p:sp>
      <p:sp>
        <p:nvSpPr>
          <p:cNvPr id="5" name="Slide Number Placeholder 4">
            <a:extLst>
              <a:ext uri="{FF2B5EF4-FFF2-40B4-BE49-F238E27FC236}">
                <a16:creationId xmlns:a16="http://schemas.microsoft.com/office/drawing/2014/main" id="{81C34555-CBCE-6649-8FA1-6D79D5ADBBBC}"/>
              </a:ext>
            </a:extLst>
          </p:cNvPr>
          <p:cNvSpPr>
            <a:spLocks noGrp="1"/>
          </p:cNvSpPr>
          <p:nvPr>
            <p:ph type="sldNum" sz="quarter" idx="12"/>
          </p:nvPr>
        </p:nvSpPr>
        <p:spPr/>
        <p:txBody>
          <a:bodyPr/>
          <a:lstStyle/>
          <a:p>
            <a:fld id="{88B155AC-4580-FF45-8A9F-A46DDCE0D70C}" type="slidenum">
              <a:rPr lang="en-US" smtClean="0"/>
              <a:t>16</a:t>
            </a:fld>
            <a:endParaRPr lang="en-US"/>
          </a:p>
        </p:txBody>
      </p:sp>
      <p:pic>
        <p:nvPicPr>
          <p:cNvPr id="6" name="Picture 6" descr="Diagram&#10;&#10;Description automatically generated">
            <a:extLst>
              <a:ext uri="{FF2B5EF4-FFF2-40B4-BE49-F238E27FC236}">
                <a16:creationId xmlns:a16="http://schemas.microsoft.com/office/drawing/2014/main" id="{85664A60-7CC1-4C90-B8DE-8AC9D6CA25C1}"/>
              </a:ext>
            </a:extLst>
          </p:cNvPr>
          <p:cNvPicPr>
            <a:picLocks noChangeAspect="1"/>
          </p:cNvPicPr>
          <p:nvPr/>
        </p:nvPicPr>
        <p:blipFill>
          <a:blip r:embed="rId6"/>
          <a:stretch>
            <a:fillRect/>
          </a:stretch>
        </p:blipFill>
        <p:spPr>
          <a:xfrm>
            <a:off x="1736658" y="2305804"/>
            <a:ext cx="5262053" cy="3417415"/>
          </a:xfrm>
          <a:prstGeom prst="rect">
            <a:avLst/>
          </a:prstGeom>
        </p:spPr>
      </p:pic>
      <p:sp>
        <p:nvSpPr>
          <p:cNvPr id="8" name="TextBox 7">
            <a:extLst>
              <a:ext uri="{FF2B5EF4-FFF2-40B4-BE49-F238E27FC236}">
                <a16:creationId xmlns:a16="http://schemas.microsoft.com/office/drawing/2014/main" id="{6761977F-F40D-4B40-BC7A-F477776D38BF}"/>
              </a:ext>
            </a:extLst>
          </p:cNvPr>
          <p:cNvSpPr txBox="1"/>
          <p:nvPr/>
        </p:nvSpPr>
        <p:spPr>
          <a:xfrm>
            <a:off x="2972371" y="5754300"/>
            <a:ext cx="3601192"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ea typeface="+mn-lt"/>
                <a:cs typeface="+mn-lt"/>
              </a:rPr>
              <a:t>Figure: </a:t>
            </a:r>
            <a:r>
              <a:rPr lang="en-US" sz="1350" err="1">
                <a:ea typeface="+mn-lt"/>
                <a:cs typeface="+mn-lt"/>
              </a:rPr>
              <a:t>Levenshtein</a:t>
            </a:r>
            <a:r>
              <a:rPr lang="en-US" sz="1350">
                <a:ea typeface="+mn-lt"/>
                <a:cs typeface="+mn-lt"/>
              </a:rPr>
              <a:t> Transformer </a:t>
            </a:r>
            <a:endParaRPr lang="en-US" sz="1350"/>
          </a:p>
        </p:txBody>
      </p:sp>
      <p:sp>
        <p:nvSpPr>
          <p:cNvPr id="10" name="TextBox 9">
            <a:extLst>
              <a:ext uri="{FF2B5EF4-FFF2-40B4-BE49-F238E27FC236}">
                <a16:creationId xmlns:a16="http://schemas.microsoft.com/office/drawing/2014/main" id="{7089453D-090C-4572-9D4F-B3922C43A0F9}"/>
              </a:ext>
            </a:extLst>
          </p:cNvPr>
          <p:cNvSpPr txBox="1"/>
          <p:nvPr/>
        </p:nvSpPr>
        <p:spPr>
          <a:xfrm>
            <a:off x="1671947" y="6504673"/>
            <a:ext cx="7319653" cy="2077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a:ea typeface="+mn-lt"/>
                <a:cs typeface="+mn-lt"/>
              </a:rPr>
              <a:t>[1] </a:t>
            </a:r>
            <a:r>
              <a:rPr lang="en-US" sz="900" dirty="0">
                <a:ea typeface="+mn-lt"/>
                <a:cs typeface="+mn-lt"/>
              </a:rPr>
              <a:t>J. Gu, C. Wang, and J. Zhao, “</a:t>
            </a:r>
            <a:r>
              <a:rPr lang="en-US" sz="900" err="1">
                <a:ea typeface="+mn-lt"/>
                <a:cs typeface="+mn-lt"/>
              </a:rPr>
              <a:t>Levenshtein</a:t>
            </a:r>
            <a:r>
              <a:rPr lang="en-US" sz="900">
                <a:ea typeface="+mn-lt"/>
                <a:cs typeface="+mn-lt"/>
              </a:rPr>
              <a:t> Transformer</a:t>
            </a:r>
            <a:r>
              <a:rPr lang="en-US" sz="900" dirty="0">
                <a:ea typeface="+mn-lt"/>
                <a:cs typeface="+mn-lt"/>
              </a:rPr>
              <a:t>,” </a:t>
            </a:r>
            <a:r>
              <a:rPr lang="en-US" sz="900" dirty="0" err="1">
                <a:ea typeface="+mn-lt"/>
                <a:cs typeface="+mn-lt"/>
              </a:rPr>
              <a:t>en</a:t>
            </a:r>
            <a:r>
              <a:rPr lang="en-US" sz="900" dirty="0">
                <a:ea typeface="+mn-lt"/>
                <a:cs typeface="+mn-lt"/>
              </a:rPr>
              <a:t>, arXiv:1905.11006[cs], Oct</a:t>
            </a:r>
            <a:r>
              <a:rPr lang="en-US" sz="900">
                <a:ea typeface="+mn-lt"/>
                <a:cs typeface="+mn-lt"/>
              </a:rPr>
              <a:t>.</a:t>
            </a:r>
            <a:r>
              <a:rPr lang="en-US" sz="900" dirty="0">
                <a:ea typeface="+mn-lt"/>
                <a:cs typeface="+mn-lt"/>
              </a:rPr>
              <a:t> 2019, </a:t>
            </a:r>
            <a:r>
              <a:rPr lang="en-US" sz="900" dirty="0" err="1">
                <a:ea typeface="+mn-lt"/>
                <a:cs typeface="+mn-lt"/>
              </a:rPr>
              <a:t>arXiv</a:t>
            </a:r>
            <a:r>
              <a:rPr lang="en-US" sz="900" dirty="0">
                <a:ea typeface="+mn-lt"/>
                <a:cs typeface="+mn-lt"/>
              </a:rPr>
              <a:t>: </a:t>
            </a:r>
            <a:r>
              <a:rPr lang="en-US" sz="900">
                <a:ea typeface="+mn-lt"/>
                <a:cs typeface="+mn-lt"/>
              </a:rPr>
              <a:t>1905.11006.</a:t>
            </a:r>
            <a:r>
              <a:rPr lang="en-US" sz="900" dirty="0">
                <a:ea typeface="+mn-lt"/>
                <a:cs typeface="+mn-lt"/>
              </a:rPr>
              <a:t> </a:t>
            </a:r>
            <a:endParaRPr lang="en-US" sz="900">
              <a:ea typeface="+mn-lt"/>
              <a:cs typeface="+mn-lt"/>
            </a:endParaRPr>
          </a:p>
        </p:txBody>
      </p:sp>
      <p:sp>
        <p:nvSpPr>
          <p:cNvPr id="4" name="TextBox 3">
            <a:extLst>
              <a:ext uri="{FF2B5EF4-FFF2-40B4-BE49-F238E27FC236}">
                <a16:creationId xmlns:a16="http://schemas.microsoft.com/office/drawing/2014/main" id="{14377195-DD37-4FAA-B6A9-2981E7FAD628}"/>
              </a:ext>
            </a:extLst>
          </p:cNvPr>
          <p:cNvSpPr txBox="1"/>
          <p:nvPr/>
        </p:nvSpPr>
        <p:spPr>
          <a:xfrm>
            <a:off x="261257" y="2705464"/>
            <a:ext cx="1336431" cy="646331"/>
          </a:xfrm>
          <a:prstGeom prst="rect">
            <a:avLst/>
          </a:prstGeom>
          <a:noFill/>
        </p:spPr>
        <p:txBody>
          <a:bodyPr wrap="square" rtlCol="0">
            <a:spAutoFit/>
          </a:bodyPr>
          <a:lstStyle/>
          <a:p>
            <a:r>
              <a:rPr lang="en-US">
                <a:solidFill>
                  <a:srgbClr val="FF0000"/>
                </a:solidFill>
              </a:rPr>
              <a:t>1. Classifier prediction</a:t>
            </a:r>
            <a:endParaRPr lang="en-SG">
              <a:solidFill>
                <a:srgbClr val="FF0000"/>
              </a:solidFill>
            </a:endParaRPr>
          </a:p>
        </p:txBody>
      </p:sp>
      <p:sp>
        <p:nvSpPr>
          <p:cNvPr id="12" name="Oval 11">
            <a:extLst>
              <a:ext uri="{FF2B5EF4-FFF2-40B4-BE49-F238E27FC236}">
                <a16:creationId xmlns:a16="http://schemas.microsoft.com/office/drawing/2014/main" id="{06AF3A9D-165F-4914-96EE-5105D22D4F6B}"/>
              </a:ext>
            </a:extLst>
          </p:cNvPr>
          <p:cNvSpPr/>
          <p:nvPr/>
        </p:nvSpPr>
        <p:spPr>
          <a:xfrm>
            <a:off x="1711503" y="2547410"/>
            <a:ext cx="2659529" cy="73352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3B965D63-9B8A-43D0-B377-1674A4A787B4}"/>
              </a:ext>
            </a:extLst>
          </p:cNvPr>
          <p:cNvSpPr/>
          <p:nvPr/>
        </p:nvSpPr>
        <p:spPr>
          <a:xfrm>
            <a:off x="4222732" y="2979763"/>
            <a:ext cx="912759" cy="3740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361C7A19-B6C9-4B9E-9BE8-1686CB46B48A}"/>
              </a:ext>
            </a:extLst>
          </p:cNvPr>
          <p:cNvSpPr/>
          <p:nvPr/>
        </p:nvSpPr>
        <p:spPr>
          <a:xfrm>
            <a:off x="4277186" y="4231349"/>
            <a:ext cx="920536" cy="40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B43DB1D6-B909-48E3-B4D2-2AF8579B984E}"/>
              </a:ext>
            </a:extLst>
          </p:cNvPr>
          <p:cNvSpPr/>
          <p:nvPr/>
        </p:nvSpPr>
        <p:spPr>
          <a:xfrm>
            <a:off x="4192587" y="3577062"/>
            <a:ext cx="912759" cy="4009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65455B7F-8C16-48E3-82E7-E2430F780CB5}"/>
              </a:ext>
            </a:extLst>
          </p:cNvPr>
          <p:cNvSpPr txBox="1"/>
          <p:nvPr/>
        </p:nvSpPr>
        <p:spPr>
          <a:xfrm>
            <a:off x="6998711" y="4240729"/>
            <a:ext cx="1336431" cy="646331"/>
          </a:xfrm>
          <a:prstGeom prst="rect">
            <a:avLst/>
          </a:prstGeom>
          <a:noFill/>
        </p:spPr>
        <p:txBody>
          <a:bodyPr wrap="square" rtlCol="0">
            <a:spAutoFit/>
          </a:bodyPr>
          <a:lstStyle/>
          <a:p>
            <a:r>
              <a:rPr lang="en-US">
                <a:solidFill>
                  <a:srgbClr val="FF0000"/>
                </a:solidFill>
              </a:rPr>
              <a:t>2. Token Deletion</a:t>
            </a:r>
            <a:endParaRPr lang="en-SG">
              <a:solidFill>
                <a:srgbClr val="FF0000"/>
              </a:solidFill>
            </a:endParaRPr>
          </a:p>
        </p:txBody>
      </p:sp>
      <p:sp>
        <p:nvSpPr>
          <p:cNvPr id="20" name="TextBox 19">
            <a:extLst>
              <a:ext uri="{FF2B5EF4-FFF2-40B4-BE49-F238E27FC236}">
                <a16:creationId xmlns:a16="http://schemas.microsoft.com/office/drawing/2014/main" id="{151A65B1-9601-4135-8D23-EA40A151C0EC}"/>
              </a:ext>
            </a:extLst>
          </p:cNvPr>
          <p:cNvSpPr txBox="1"/>
          <p:nvPr/>
        </p:nvSpPr>
        <p:spPr>
          <a:xfrm>
            <a:off x="6998710" y="3468579"/>
            <a:ext cx="1516640" cy="646331"/>
          </a:xfrm>
          <a:prstGeom prst="rect">
            <a:avLst/>
          </a:prstGeom>
          <a:noFill/>
        </p:spPr>
        <p:txBody>
          <a:bodyPr wrap="square" rtlCol="0">
            <a:spAutoFit/>
          </a:bodyPr>
          <a:lstStyle/>
          <a:p>
            <a:r>
              <a:rPr lang="en-US">
                <a:solidFill>
                  <a:srgbClr val="FF0000"/>
                </a:solidFill>
              </a:rPr>
              <a:t>3. Placeholder Insertion</a:t>
            </a:r>
            <a:endParaRPr lang="en-SG">
              <a:solidFill>
                <a:srgbClr val="FF0000"/>
              </a:solidFill>
            </a:endParaRPr>
          </a:p>
        </p:txBody>
      </p:sp>
      <p:sp>
        <p:nvSpPr>
          <p:cNvPr id="21" name="TextBox 20">
            <a:extLst>
              <a:ext uri="{FF2B5EF4-FFF2-40B4-BE49-F238E27FC236}">
                <a16:creationId xmlns:a16="http://schemas.microsoft.com/office/drawing/2014/main" id="{79BA0052-A991-48D7-A75A-ACC7DEBA7B53}"/>
              </a:ext>
            </a:extLst>
          </p:cNvPr>
          <p:cNvSpPr txBox="1"/>
          <p:nvPr/>
        </p:nvSpPr>
        <p:spPr>
          <a:xfrm>
            <a:off x="7023866" y="2729031"/>
            <a:ext cx="1516640" cy="646331"/>
          </a:xfrm>
          <a:prstGeom prst="rect">
            <a:avLst/>
          </a:prstGeom>
          <a:noFill/>
        </p:spPr>
        <p:txBody>
          <a:bodyPr wrap="square" rtlCol="0">
            <a:spAutoFit/>
          </a:bodyPr>
          <a:lstStyle/>
          <a:p>
            <a:r>
              <a:rPr lang="en-US">
                <a:solidFill>
                  <a:srgbClr val="FF0000"/>
                </a:solidFill>
              </a:rPr>
              <a:t>4. Fill in placeholders</a:t>
            </a:r>
            <a:endParaRPr lang="en-SG">
              <a:solidFill>
                <a:srgbClr val="FF0000"/>
              </a:solidFill>
            </a:endParaRPr>
          </a:p>
        </p:txBody>
      </p:sp>
      <p:sp>
        <p:nvSpPr>
          <p:cNvPr id="22" name="Right Brace 21">
            <a:extLst>
              <a:ext uri="{FF2B5EF4-FFF2-40B4-BE49-F238E27FC236}">
                <a16:creationId xmlns:a16="http://schemas.microsoft.com/office/drawing/2014/main" id="{DCD301BF-0247-4134-A232-C5DEFB1C63DA}"/>
              </a:ext>
            </a:extLst>
          </p:cNvPr>
          <p:cNvSpPr/>
          <p:nvPr/>
        </p:nvSpPr>
        <p:spPr>
          <a:xfrm>
            <a:off x="8293104" y="2812785"/>
            <a:ext cx="336061" cy="2032623"/>
          </a:xfrm>
          <a:prstGeom prst="rightBrace">
            <a:avLst>
              <a:gd name="adj1" fmla="val 139302"/>
              <a:gd name="adj2" fmla="val 50508"/>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3" name="TextBox 22">
            <a:extLst>
              <a:ext uri="{FF2B5EF4-FFF2-40B4-BE49-F238E27FC236}">
                <a16:creationId xmlns:a16="http://schemas.microsoft.com/office/drawing/2014/main" id="{D777C407-5226-4A27-9D1D-37921F731B84}"/>
              </a:ext>
            </a:extLst>
          </p:cNvPr>
          <p:cNvSpPr txBox="1"/>
          <p:nvPr/>
        </p:nvSpPr>
        <p:spPr>
          <a:xfrm>
            <a:off x="8714712" y="3645179"/>
            <a:ext cx="336061" cy="369332"/>
          </a:xfrm>
          <a:prstGeom prst="rect">
            <a:avLst/>
          </a:prstGeom>
          <a:noFill/>
        </p:spPr>
        <p:txBody>
          <a:bodyPr wrap="square" rtlCol="0">
            <a:spAutoFit/>
          </a:bodyPr>
          <a:lstStyle/>
          <a:p>
            <a:r>
              <a:rPr lang="en-US">
                <a:solidFill>
                  <a:srgbClr val="FF0000"/>
                </a:solidFill>
              </a:rPr>
              <a:t>N</a:t>
            </a:r>
            <a:endParaRPr lang="en-SG">
              <a:solidFill>
                <a:srgbClr val="FF0000"/>
              </a:solidFill>
            </a:endParaRPr>
          </a:p>
        </p:txBody>
      </p:sp>
      <p:pic>
        <p:nvPicPr>
          <p:cNvPr id="7" name="Audio 6">
            <a:hlinkClick r:id="" action="ppaction://media"/>
            <a:extLst>
              <a:ext uri="{FF2B5EF4-FFF2-40B4-BE49-F238E27FC236}">
                <a16:creationId xmlns:a16="http://schemas.microsoft.com/office/drawing/2014/main" id="{69224029-DA2E-1541-BB97-D454E8B94BE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743853739"/>
      </p:ext>
    </p:extLst>
  </p:cSld>
  <p:clrMapOvr>
    <a:masterClrMapping/>
  </p:clrMapOvr>
  <mc:AlternateContent xmlns:mc="http://schemas.openxmlformats.org/markup-compatibility/2006" xmlns:p14="http://schemas.microsoft.com/office/powerpoint/2010/main">
    <mc:Choice Requires="p14">
      <p:transition spd="slow" p14:dur="2000" advTm="62400"/>
    </mc:Choice>
    <mc:Fallback xmlns="">
      <p:transition spd="slow" advTm="62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710" x="5381625" y="5086350"/>
          <p14:tracePt t="764" x="5362575" y="5086350"/>
          <p14:tracePt t="765" x="5362575" y="5076825"/>
          <p14:tracePt t="765" x="5400675" y="5048250"/>
          <p14:tracePt t="773" x="5438775" y="5010150"/>
          <p14:tracePt t="781" x="5514975" y="4943475"/>
          <p14:tracePt t="790" x="5562600" y="4886325"/>
          <p14:tracePt t="800" x="5648325" y="4791075"/>
          <p14:tracePt t="805" x="5743575" y="4686300"/>
          <p14:tracePt t="815" x="5819775" y="4572000"/>
          <p14:tracePt t="822" x="5886450" y="4495800"/>
          <p14:tracePt t="831" x="5905500" y="4457700"/>
          <p14:tracePt t="838" x="5943600" y="4391025"/>
          <p14:tracePt t="847" x="5972175" y="4343400"/>
          <p14:tracePt t="853" x="5991225" y="4305300"/>
          <p14:tracePt t="864" x="6000750" y="4276725"/>
          <p14:tracePt t="870" x="6000750" y="4257675"/>
          <p14:tracePt t="878" x="6000750" y="4238625"/>
          <p14:tracePt t="886" x="6000750" y="4219575"/>
          <p14:tracePt t="894" x="6000750" y="4210050"/>
          <p14:tracePt t="903" x="6000750" y="4200525"/>
          <p14:tracePt t="911" x="6000750" y="4191000"/>
          <p14:tracePt t="918" x="6000750" y="4171950"/>
          <p14:tracePt t="926" x="5991225" y="4162425"/>
          <p14:tracePt t="934" x="5981700" y="4152900"/>
          <p14:tracePt t="950" x="5972175" y="4143375"/>
          <p14:tracePt t="958" x="5962650" y="4133850"/>
          <p14:tracePt t="966" x="5962650" y="4124325"/>
          <p14:tracePt t="974" x="5953125" y="4114800"/>
          <p14:tracePt t="982" x="5943600" y="4105275"/>
          <p14:tracePt t="991" x="5943600" y="4086225"/>
          <p14:tracePt t="998" x="5924550" y="4067175"/>
          <p14:tracePt t="1007" x="5915025" y="4048125"/>
          <p14:tracePt t="1015" x="5895975" y="4029075"/>
          <p14:tracePt t="1023" x="5876925" y="3981450"/>
          <p14:tracePt t="1032" x="5857875" y="3971925"/>
          <p14:tracePt t="1040" x="5838825" y="3952875"/>
          <p14:tracePt t="1048" x="5800725" y="3914775"/>
          <p14:tracePt t="1055" x="5781675" y="3905250"/>
          <p14:tracePt t="1065" x="5753100" y="3876675"/>
          <p14:tracePt t="1071" x="5724525" y="3857625"/>
          <p14:tracePt t="1081" x="5695950" y="3848100"/>
          <p14:tracePt t="1087" x="5676900" y="3829050"/>
          <p14:tracePt t="1097" x="5648325" y="3810000"/>
          <p14:tracePt t="1104" x="5629275" y="3810000"/>
          <p14:tracePt t="1111" x="5619750" y="3790950"/>
          <p14:tracePt t="1120" x="5600700" y="3781425"/>
          <p14:tracePt t="1135" x="5591175" y="3781425"/>
          <p14:tracePt t="1143" x="5591175" y="3771900"/>
          <p14:tracePt t="1152" x="5581650" y="3771900"/>
          <p14:tracePt t="1167" x="5581650" y="3762375"/>
          <p14:tracePt t="1231" x="5581650" y="3752850"/>
          <p14:tracePt t="1248" x="5581650" y="3743325"/>
          <p14:tracePt t="1256" x="5581650" y="3733800"/>
          <p14:tracePt t="1264" x="5581650" y="3714750"/>
          <p14:tracePt t="1272" x="5591175" y="3686175"/>
          <p14:tracePt t="1281" x="5591175" y="3657600"/>
          <p14:tracePt t="1288" x="5600700" y="3619500"/>
          <p14:tracePt t="1298" x="5610225" y="3590925"/>
          <p14:tracePt t="1304" x="5619750" y="3543300"/>
          <p14:tracePt t="1314" x="5638800" y="3495675"/>
          <p14:tracePt t="1320" x="5638800" y="3438525"/>
          <p14:tracePt t="1328" x="5648325" y="3381375"/>
          <p14:tracePt t="1336" x="5667375" y="3324225"/>
          <p14:tracePt t="1347" x="5676900" y="3267075"/>
          <p14:tracePt t="1352" x="5676900" y="3209925"/>
          <p14:tracePt t="1360" x="5686425" y="3181350"/>
          <p14:tracePt t="1368" x="5686425" y="3133725"/>
          <p14:tracePt t="1380" x="5695950" y="3086100"/>
          <p14:tracePt t="1385" x="5695950" y="3048000"/>
          <p14:tracePt t="1393" x="5695950" y="3028950"/>
          <p14:tracePt t="1400" x="5695950" y="3000375"/>
          <p14:tracePt t="1408" x="5695950" y="2990850"/>
          <p14:tracePt t="1416" x="5695950" y="2971800"/>
          <p14:tracePt t="1424" x="5695950" y="2962275"/>
          <p14:tracePt t="1432" x="5695950" y="2952750"/>
          <p14:tracePt t="1448" x="5695950" y="2943225"/>
          <p14:tracePt t="1464" x="5695950" y="2933700"/>
          <p14:tracePt t="1481" x="5695950" y="2924175"/>
          <p14:tracePt t="9086" x="5705475" y="2924175"/>
          <p14:tracePt t="9094" x="5743575" y="2924175"/>
          <p14:tracePt t="9102" x="5810250" y="2924175"/>
          <p14:tracePt t="9110" x="5848350" y="2924175"/>
          <p14:tracePt t="9118" x="6029325" y="2943225"/>
          <p14:tracePt t="9126" x="6191250" y="2952750"/>
          <p14:tracePt t="9135" x="6343650" y="2962275"/>
          <p14:tracePt t="9143" x="6524625" y="2971800"/>
          <p14:tracePt t="9149" x="6610350" y="2981325"/>
          <p14:tracePt t="9158" x="6724650" y="2990850"/>
          <p14:tracePt t="9166" x="6848475" y="3019425"/>
          <p14:tracePt t="9174" x="6943725" y="3048000"/>
          <p14:tracePt t="9182" x="7010400" y="3086100"/>
          <p14:tracePt t="9190" x="7058025" y="3143250"/>
          <p14:tracePt t="9198" x="7086600" y="3190875"/>
          <p14:tracePt t="9206" x="7096125" y="3257550"/>
          <p14:tracePt t="9214" x="7105650" y="3314700"/>
          <p14:tracePt t="9223" x="7105650" y="3381375"/>
          <p14:tracePt t="9230" x="7105650" y="3467100"/>
          <p14:tracePt t="9238" x="7105650" y="3543300"/>
          <p14:tracePt t="9247" x="7086600" y="3629025"/>
          <p14:tracePt t="9254" x="7058025" y="3724275"/>
          <p14:tracePt t="9263" x="7029450" y="3829050"/>
          <p14:tracePt t="9271" x="6991350" y="3924300"/>
          <p14:tracePt t="9279" x="6962775" y="4010025"/>
          <p14:tracePt t="9287" x="6953250" y="4048125"/>
          <p14:tracePt t="9294" x="6924675" y="4124325"/>
          <p14:tracePt t="9303" x="6905625" y="4181475"/>
          <p14:tracePt t="9311" x="6886575" y="4229100"/>
          <p14:tracePt t="9320" x="6867525" y="4257675"/>
          <p14:tracePt t="9327" x="6848475" y="4286250"/>
          <p14:tracePt t="9336" x="6838950" y="4305300"/>
          <p14:tracePt t="9343" x="6819900" y="4324350"/>
          <p14:tracePt t="9353" x="6810375" y="4333875"/>
          <p14:tracePt t="9359" x="6791325" y="4343400"/>
          <p14:tracePt t="9368" x="6772275" y="4352925"/>
          <p14:tracePt t="9375" x="6762750" y="4362450"/>
          <p14:tracePt t="9385" x="6743700" y="4371975"/>
          <p14:tracePt t="9391" x="6724650" y="4381500"/>
          <p14:tracePt t="9401" x="6705600" y="4381500"/>
          <p14:tracePt t="9408" x="6696075" y="4391025"/>
          <p14:tracePt t="9418" x="6677025" y="4400550"/>
          <p14:tracePt t="9423" x="6657975" y="4410075"/>
          <p14:tracePt t="9435" x="6657975" y="4419600"/>
          <p14:tracePt t="9439" x="6648450" y="4419600"/>
          <p14:tracePt t="9455" x="6638925" y="4429125"/>
          <p14:tracePt t="9471" x="6638925" y="4438650"/>
          <p14:tracePt t="9485" x="6638925" y="4448175"/>
          <p14:tracePt t="9488" x="6638925" y="4467225"/>
          <p14:tracePt t="9502" x="6638925" y="4495800"/>
          <p14:tracePt t="9505" x="6638925" y="4514850"/>
          <p14:tracePt t="9518" x="6638925" y="4562475"/>
          <p14:tracePt t="9522" x="6638925" y="4581525"/>
          <p14:tracePt t="9536" x="6638925" y="4629150"/>
          <p14:tracePt t="9539" x="6638925" y="4667250"/>
          <p14:tracePt t="9552" x="6638925" y="4705350"/>
          <p14:tracePt t="9555" x="6638925" y="4724400"/>
          <p14:tracePt t="9569" x="6648450" y="4762500"/>
          <p14:tracePt t="9569" x="6657975" y="4819650"/>
          <p14:tracePt t="9576" x="6657975" y="4857750"/>
          <p14:tracePt t="9585" x="6657975" y="4914900"/>
          <p14:tracePt t="9592" x="6667500" y="4981575"/>
          <p14:tracePt t="9601" x="6667500" y="5067300"/>
          <p14:tracePt t="9608" x="6677025" y="5153025"/>
          <p14:tracePt t="9618" x="6677025" y="5257800"/>
          <p14:tracePt t="9625" x="6686550" y="5343525"/>
          <p14:tracePt t="9635" x="6686550" y="5429250"/>
          <p14:tracePt t="9641" x="6686550" y="5467350"/>
          <p14:tracePt t="9652" x="6686550" y="5524500"/>
          <p14:tracePt t="9656" x="6696075" y="5572125"/>
          <p14:tracePt t="9668" x="6705600" y="5600700"/>
          <p14:tracePt t="9672" x="6705600" y="5610225"/>
          <p14:tracePt t="11115" x="6705600" y="5629275"/>
          <p14:tracePt t="11122" x="6696075" y="5676900"/>
          <p14:tracePt t="11130" x="6686550" y="5705475"/>
          <p14:tracePt t="11138" x="6677025" y="5734050"/>
          <p14:tracePt t="11146" x="6667500" y="5753100"/>
          <p14:tracePt t="11155" x="6667500" y="5772150"/>
          <p14:tracePt t="11163" x="6657975" y="5781675"/>
          <p14:tracePt t="11170" x="6648450" y="5800725"/>
          <p14:tracePt t="11178" x="6648450" y="5810250"/>
          <p14:tracePt t="11187" x="6638925" y="5819775"/>
          <p14:tracePt t="11199" x="6610350" y="5857875"/>
          <p14:tracePt t="11202" x="6581775" y="5886450"/>
          <p14:tracePt t="11211" x="6553200" y="5924550"/>
          <p14:tracePt t="11219" x="6505575" y="5962650"/>
          <p14:tracePt t="11227" x="6457950" y="6000750"/>
          <p14:tracePt t="11234" x="6400800" y="6048375"/>
          <p14:tracePt t="11243" x="6324600" y="6096000"/>
          <p14:tracePt t="11251" x="6248400" y="6143625"/>
          <p14:tracePt t="11259" x="6162675" y="6181725"/>
          <p14:tracePt t="11267" x="6076950" y="6191250"/>
          <p14:tracePt t="11275" x="5991225" y="6200775"/>
          <p14:tracePt t="11283" x="5886450" y="6210300"/>
          <p14:tracePt t="11291" x="5800725" y="6210300"/>
          <p14:tracePt t="11300" x="5705475" y="6210300"/>
          <p14:tracePt t="11307" x="5524500" y="6191250"/>
          <p14:tracePt t="11316" x="5467350" y="6172200"/>
          <p14:tracePt t="11324" x="5343525" y="6153150"/>
          <p14:tracePt t="11333" x="5248275" y="6124575"/>
          <p14:tracePt t="11341" x="5124450" y="6105525"/>
          <p14:tracePt t="11349" x="5038725" y="6086475"/>
          <p14:tracePt t="11356" x="5010150" y="6086475"/>
          <p14:tracePt t="11365" x="4867275" y="6057900"/>
          <p14:tracePt t="11372" x="4848225" y="6057900"/>
          <p14:tracePt t="11382" x="4800600" y="6048375"/>
          <p14:tracePt t="11389" x="4772025" y="6038850"/>
          <p14:tracePt t="11398" x="4743450" y="6019800"/>
          <p14:tracePt t="11404" x="4714875" y="6010275"/>
          <p14:tracePt t="11415" x="4695825" y="6000750"/>
          <p14:tracePt t="11419" x="4686300" y="6000750"/>
          <p14:tracePt t="11431" x="4676775" y="5991225"/>
          <p14:tracePt t="11436" x="4667250" y="5991225"/>
          <p14:tracePt t="11448" x="4657725" y="5981700"/>
          <p14:tracePt t="11465" x="4648200" y="5972175"/>
          <p14:tracePt t="11469" x="4648200" y="5962650"/>
          <p14:tracePt t="11482" x="4638675" y="5953125"/>
          <p14:tracePt t="11486" x="4638675" y="5934075"/>
          <p14:tracePt t="11498" x="4638675" y="5924550"/>
          <p14:tracePt t="11502" x="4638675" y="5915025"/>
          <p14:tracePt t="11515" x="4629150" y="5905500"/>
          <p14:tracePt t="11519" x="4629150" y="5895975"/>
          <p14:tracePt t="11565" x="4619625" y="5886450"/>
          <p14:tracePt t="11570" x="4610100" y="5886450"/>
          <p14:tracePt t="11581" x="4600575" y="5886450"/>
          <p14:tracePt t="11582" x="4591050" y="5886450"/>
          <p14:tracePt t="11589" x="4581525" y="5886450"/>
          <p14:tracePt t="11598" x="4572000" y="5886450"/>
          <p14:tracePt t="11612" x="4562475" y="5886450"/>
          <p14:tracePt t="11629" x="4552950" y="5886450"/>
          <p14:tracePt t="11645" x="4552950" y="5876925"/>
          <p14:tracePt t="11653" x="4543425" y="5876925"/>
          <p14:tracePt t="11781" x="4533900" y="5876925"/>
          <p14:tracePt t="11799" x="4533900" y="5867400"/>
          <p14:tracePt t="11821" x="4524375" y="5867400"/>
          <p14:tracePt t="11846" x="4524375" y="5857875"/>
          <p14:tracePt t="11870" x="4514850" y="5848350"/>
          <p14:tracePt t="11886" x="4505325" y="5838825"/>
          <p14:tracePt t="11903" x="4495800" y="5829300"/>
          <p14:tracePt t="11910" x="4486275" y="5829300"/>
          <p14:tracePt t="11919" x="4486275" y="5819775"/>
          <p14:tracePt t="11926" x="4467225" y="5819775"/>
          <p14:tracePt t="11936" x="4457700" y="5810250"/>
          <p14:tracePt t="11942" x="4438650" y="5800725"/>
          <p14:tracePt t="11950" x="4429125" y="5800725"/>
          <p14:tracePt t="11958" x="4400550" y="5781675"/>
          <p14:tracePt t="11967" x="4362450" y="5772150"/>
          <p14:tracePt t="11974" x="4352925" y="5762625"/>
          <p14:tracePt t="11982" x="4305300" y="5743575"/>
          <p14:tracePt t="11989" x="4267200" y="5734050"/>
          <p14:tracePt t="11999" x="4257675" y="5724525"/>
          <p14:tracePt t="12006" x="4219575" y="5705475"/>
          <p14:tracePt t="12015" x="4191000" y="5686425"/>
          <p14:tracePt t="12022" x="4152900" y="5676900"/>
          <p14:tracePt t="12031" x="4124325" y="5657850"/>
          <p14:tracePt t="12038" x="4105275" y="5638800"/>
          <p14:tracePt t="12047" x="4076700" y="5629275"/>
          <p14:tracePt t="12054" x="4057650" y="5600700"/>
          <p14:tracePt t="12062" x="4038600" y="5591175"/>
          <p14:tracePt t="12071" x="4029075" y="5572125"/>
          <p14:tracePt t="12078" x="4010025" y="5562600"/>
          <p14:tracePt t="12087" x="4000500" y="5553075"/>
          <p14:tracePt t="12094" x="3990975" y="5543550"/>
          <p14:tracePt t="12103" x="3990975" y="5524500"/>
          <p14:tracePt t="12119" x="3990975" y="5505450"/>
          <p14:tracePt t="12746" x="4000500" y="5505450"/>
          <p14:tracePt t="12761" x="4010025" y="5495925"/>
          <p14:tracePt t="12777" x="4019550" y="5495925"/>
          <p14:tracePt t="12802" x="4029075" y="5495925"/>
          <p14:tracePt t="12826" x="4038600" y="5495925"/>
          <p14:tracePt t="12850" x="4038600" y="5505450"/>
          <p14:tracePt t="12874" x="4038600" y="5514975"/>
          <p14:tracePt t="12890" x="4038600" y="5524500"/>
          <p14:tracePt t="12906" x="4038600" y="5534025"/>
          <p14:tracePt t="12930" x="4038600" y="5543550"/>
          <p14:tracePt t="12939" x="4029075" y="5543550"/>
          <p14:tracePt t="12947" x="4029075" y="5553075"/>
          <p14:tracePt t="12962" x="4019550" y="5553075"/>
          <p14:tracePt t="12971" x="4019550" y="5562600"/>
          <p14:tracePt t="12994" x="4010025" y="5562600"/>
          <p14:tracePt t="13003" x="4010025" y="5572125"/>
          <p14:tracePt t="13026" x="4000500" y="5572125"/>
          <p14:tracePt t="13035" x="4000500" y="5581650"/>
          <p14:tracePt t="13051" x="3990975" y="5581650"/>
          <p14:tracePt t="13099" x="3990975" y="5591175"/>
          <p14:tracePt t="13485" x="3981450" y="5591175"/>
          <p14:tracePt t="13525" x="3971925" y="5591175"/>
          <p14:tracePt t="13565" x="3962400" y="5591175"/>
          <p14:tracePt t="13598" x="3952875" y="5591175"/>
          <p14:tracePt t="13621" x="3943350" y="5591175"/>
          <p14:tracePt t="13661" x="3943350" y="5581650"/>
          <p14:tracePt t="13670" x="3933825" y="5581650"/>
          <p14:tracePt t="13686" x="3933825" y="5572125"/>
          <p14:tracePt t="13709" x="3933825" y="5562600"/>
          <p14:tracePt t="13719" x="3924300" y="5553075"/>
          <p14:tracePt t="13725" x="3924300" y="5543550"/>
          <p14:tracePt t="13742" x="3914775" y="5534025"/>
          <p14:tracePt t="13750" x="3905250" y="5524500"/>
          <p14:tracePt t="13766" x="3886200" y="5505450"/>
          <p14:tracePt t="13774" x="3876675" y="5495925"/>
          <p14:tracePt t="13782" x="3867150" y="5495925"/>
          <p14:tracePt t="13790" x="3848100" y="5476875"/>
          <p14:tracePt t="13803" x="3829050" y="5457825"/>
          <p14:tracePt t="13807" x="3810000" y="5448300"/>
          <p14:tracePt t="13814" x="3771900" y="5419725"/>
          <p14:tracePt t="13822" x="3743325" y="5400675"/>
          <p14:tracePt t="13830" x="3724275" y="5381625"/>
          <p14:tracePt t="13838" x="3705225" y="5362575"/>
          <p14:tracePt t="13846" x="3676650" y="5343525"/>
          <p14:tracePt t="13854" x="3657600" y="5324475"/>
          <p14:tracePt t="13862" x="3629025" y="5305425"/>
          <p14:tracePt t="13870" x="3619500" y="5286375"/>
          <p14:tracePt t="13879" x="3590925" y="5267325"/>
          <p14:tracePt t="13888" x="3581400" y="5267325"/>
          <p14:tracePt t="13895" x="3571875" y="5257800"/>
          <p14:tracePt t="13904" x="3562350" y="5248275"/>
          <p14:tracePt t="13911" x="3562350" y="5238750"/>
          <p14:tracePt t="13920" x="3552825" y="5238750"/>
          <p14:tracePt t="13936" x="3543300" y="5229225"/>
          <p14:tracePt t="13959" x="3543300" y="5219700"/>
          <p14:tracePt t="13975" x="3543300" y="5210175"/>
          <p14:tracePt t="13983" x="3543300" y="5200650"/>
          <p14:tracePt t="13992" x="3543300" y="5191125"/>
          <p14:tracePt t="13999" x="3543300" y="5172075"/>
          <p14:tracePt t="14008" x="3543300" y="5162550"/>
          <p14:tracePt t="14015" x="3543300" y="5143500"/>
          <p14:tracePt t="14023" x="3543300" y="5105400"/>
          <p14:tracePt t="14031" x="3543300" y="5076825"/>
          <p14:tracePt t="14039" x="3543300" y="5048250"/>
          <p14:tracePt t="14047" x="3543300" y="5000625"/>
          <p14:tracePt t="14055" x="3543300" y="4953000"/>
          <p14:tracePt t="14063" x="3543300" y="4895850"/>
          <p14:tracePt t="14071" x="3543300" y="4819650"/>
          <p14:tracePt t="14079" x="3543300" y="4752975"/>
          <p14:tracePt t="14087" x="3543300" y="4667250"/>
          <p14:tracePt t="14095" x="3543300" y="4581525"/>
          <p14:tracePt t="14103" x="3543300" y="4495800"/>
          <p14:tracePt t="14111" x="3543300" y="4457700"/>
          <p14:tracePt t="14120" x="3543300" y="4391025"/>
          <p14:tracePt t="14128" x="3543300" y="4333875"/>
          <p14:tracePt t="14137" x="3543300" y="4286250"/>
          <p14:tracePt t="14144" x="3543300" y="4248150"/>
          <p14:tracePt t="14153" x="3543300" y="4210050"/>
          <p14:tracePt t="14160" x="3543300" y="4191000"/>
          <p14:tracePt t="14170" x="3543300" y="4171950"/>
          <p14:tracePt t="14184" x="3543300" y="4162425"/>
          <p14:tracePt t="14193" x="3552825" y="4152900"/>
          <p14:tracePt t="14200" x="3552825" y="4143375"/>
          <p14:tracePt t="14209" x="3571875" y="4124325"/>
          <p14:tracePt t="14217" x="3571875" y="4114800"/>
          <p14:tracePt t="14225" x="3600450" y="4105275"/>
          <p14:tracePt t="14233" x="3619500" y="4086225"/>
          <p14:tracePt t="14240" x="3638550" y="4067175"/>
          <p14:tracePt t="14249" x="3657600" y="4048125"/>
          <p14:tracePt t="14256" x="3676650" y="4029075"/>
          <p14:tracePt t="14265" x="3695700" y="4010025"/>
          <p14:tracePt t="14272" x="3705225" y="4000500"/>
          <p14:tracePt t="14281" x="3714750" y="3981450"/>
          <p14:tracePt t="14288" x="3724275" y="3971925"/>
          <p14:tracePt t="14296" x="3724275" y="3962400"/>
          <p14:tracePt t="14304" x="3724275" y="3943350"/>
          <p14:tracePt t="14312" x="3733800" y="3933825"/>
          <p14:tracePt t="14320" x="3733800" y="3924300"/>
          <p14:tracePt t="14329" x="3733800" y="3905250"/>
          <p14:tracePt t="14337" x="3733800" y="3886200"/>
          <p14:tracePt t="14344" x="3733800" y="3857625"/>
          <p14:tracePt t="14354" x="3724275" y="3838575"/>
          <p14:tracePt t="14361" x="3714750" y="3819525"/>
          <p14:tracePt t="14370" x="3695700" y="3771900"/>
          <p14:tracePt t="14378" x="3686175" y="3762375"/>
          <p14:tracePt t="14386" x="3676650" y="3733800"/>
          <p14:tracePt t="14393" x="3667125" y="3714750"/>
          <p14:tracePt t="14403" x="3648075" y="3695700"/>
          <p14:tracePt t="14410" x="3638550" y="3676650"/>
          <p14:tracePt t="14418" x="3629025" y="3657600"/>
          <p14:tracePt t="14426" x="3619500" y="3648075"/>
          <p14:tracePt t="14435" x="3609975" y="3638550"/>
          <p14:tracePt t="14441" x="3600450" y="3638550"/>
          <p14:tracePt t="14452" x="3600450" y="3629025"/>
          <p14:tracePt t="14458" x="3590925" y="3629025"/>
          <p14:tracePt t="14473" x="3581400" y="3629025"/>
          <p14:tracePt t="14489" x="3571875" y="3629025"/>
          <p14:tracePt t="14505" x="3562350" y="3629025"/>
          <p14:tracePt t="14535" x="3552825" y="3629025"/>
          <p14:tracePt t="14539" x="3552825" y="3638550"/>
          <p14:tracePt t="14775" x="3552825" y="3609975"/>
          <p14:tracePt t="14783" x="3552825" y="3581400"/>
          <p14:tracePt t="14790" x="3562350" y="3543300"/>
          <p14:tracePt t="14802" x="3581400" y="3476625"/>
          <p14:tracePt t="14807" x="3590925" y="3400425"/>
          <p14:tracePt t="14815" x="3609975" y="3314700"/>
          <p14:tracePt t="14823" x="3619500" y="3248025"/>
          <p14:tracePt t="14832" x="3619500" y="3209925"/>
          <p14:tracePt t="14839" x="3619500" y="3114675"/>
          <p14:tracePt t="14847" x="3619500" y="3067050"/>
          <p14:tracePt t="14856" x="3609975" y="3028950"/>
          <p14:tracePt t="14864" x="3562350" y="3000375"/>
          <p14:tracePt t="14872" x="3505200" y="2962275"/>
          <p14:tracePt t="14880" x="3438525" y="2933700"/>
          <p14:tracePt t="14888" x="3352800" y="2905125"/>
          <p14:tracePt t="14896" x="3267075" y="2876550"/>
          <p14:tracePt t="14903" x="3162300" y="2857500"/>
          <p14:tracePt t="14912" x="3067050" y="2838450"/>
          <p14:tracePt t="14920" x="2962275" y="2819400"/>
          <p14:tracePt t="14927" x="2876550" y="2809875"/>
          <p14:tracePt t="14936" x="2847975" y="2809875"/>
          <p14:tracePt t="14943" x="2790825" y="2809875"/>
          <p14:tracePt t="14955" x="2743200" y="2809875"/>
          <p14:tracePt t="14959" x="2714625" y="2809875"/>
          <p14:tracePt t="14967" x="2705100" y="2809875"/>
          <p14:tracePt t="14975" x="2686050" y="2819400"/>
          <p14:tracePt t="14983" x="2676525" y="2819400"/>
          <p14:tracePt t="14991" x="2676525" y="2838450"/>
          <p14:tracePt t="14999" x="2676525" y="2847975"/>
          <p14:tracePt t="15007" x="2676525" y="2857500"/>
          <p14:tracePt t="15015" x="2676525" y="2895600"/>
          <p14:tracePt t="15023" x="2676525" y="2924175"/>
          <p14:tracePt t="15031" x="2676525" y="2952750"/>
          <p14:tracePt t="15040" x="2676525" y="3000375"/>
          <p14:tracePt t="15047" x="2695575" y="3076575"/>
          <p14:tracePt t="15057" x="2714625" y="3133725"/>
          <p14:tracePt t="15064" x="2752725" y="3200400"/>
          <p14:tracePt t="15073" x="2790825" y="3267075"/>
          <p14:tracePt t="15081" x="2828925" y="3314700"/>
          <p14:tracePt t="15090" x="2876550" y="3371850"/>
          <p14:tracePt t="15097" x="2924175" y="3409950"/>
          <p14:tracePt t="15106" x="2943225" y="3419475"/>
          <p14:tracePt t="15113" x="2981325" y="3448050"/>
          <p14:tracePt t="15121" x="3019425" y="3457575"/>
          <p14:tracePt t="15128" x="3048000" y="3476625"/>
          <p14:tracePt t="15138" x="3086100" y="3486150"/>
          <p14:tracePt t="15145" x="3114675" y="3495675"/>
          <p14:tracePt t="15155" x="3133725" y="3495675"/>
          <p14:tracePt t="15161" x="3152775" y="3495675"/>
          <p14:tracePt t="15171" x="3171825" y="3495675"/>
          <p14:tracePt t="15177" x="3181350" y="3495675"/>
          <p14:tracePt t="15188" x="3190875" y="3495675"/>
          <p14:tracePt t="15208" x="3190875" y="3486150"/>
          <p14:tracePt t="15216" x="3190875" y="3476625"/>
          <p14:tracePt t="15224" x="3171825" y="3457575"/>
          <p14:tracePt t="15232" x="3133725" y="3438525"/>
          <p14:tracePt t="15240" x="3076575" y="3419475"/>
          <p14:tracePt t="15249" x="2990850" y="3400425"/>
          <p14:tracePt t="15257" x="2838450" y="3352800"/>
          <p14:tracePt t="15265" x="2762250" y="3352800"/>
          <p14:tracePt t="15272" x="2628900" y="3324225"/>
          <p14:tracePt t="15280" x="2524125" y="3305175"/>
          <p14:tracePt t="15289" x="2476500" y="3305175"/>
          <p14:tracePt t="15297" x="2409825" y="3295650"/>
          <p14:tracePt t="15306" x="2333625" y="3286125"/>
          <p14:tracePt t="15313" x="2295525" y="3276600"/>
          <p14:tracePt t="15322" x="2276475" y="3276600"/>
          <p14:tracePt t="15329" x="2257425" y="3276600"/>
          <p14:tracePt t="15338" x="2247900" y="3276600"/>
          <p14:tracePt t="15377" x="2247900" y="3286125"/>
          <p14:tracePt t="15385" x="2257425" y="3295650"/>
          <p14:tracePt t="15393" x="2295525" y="3305175"/>
          <p14:tracePt t="15402" x="2352675" y="3305175"/>
          <p14:tracePt t="15410" x="2438400" y="3314700"/>
          <p14:tracePt t="15418" x="2524125" y="3314700"/>
          <p14:tracePt t="15425" x="2609850" y="3314700"/>
          <p14:tracePt t="15433" x="2714625" y="3314700"/>
          <p14:tracePt t="15441" x="2800350" y="3314700"/>
          <p14:tracePt t="15449" x="2886075" y="3314700"/>
          <p14:tracePt t="15457" x="2914650" y="3314700"/>
          <p14:tracePt t="15465" x="2981325" y="3314700"/>
          <p14:tracePt t="15473" x="3028950" y="3314700"/>
          <p14:tracePt t="15481" x="3067050" y="3314700"/>
          <p14:tracePt t="15490" x="3086100" y="3314700"/>
          <p14:tracePt t="15498" x="3095625" y="3305175"/>
          <p14:tracePt t="15507" x="3105150" y="3305175"/>
          <p14:tracePt t="15523" x="3114675" y="3305175"/>
          <p14:tracePt t="15554" x="3114675" y="3295650"/>
          <p14:tracePt t="15562" x="3105150" y="3295650"/>
          <p14:tracePt t="15578" x="3086100" y="3295650"/>
          <p14:tracePt t="15586" x="3076575" y="3286125"/>
          <p14:tracePt t="15594" x="3067050" y="3286125"/>
          <p14:tracePt t="15603" x="3057525" y="3286125"/>
          <p14:tracePt t="15610" x="3048000" y="3276600"/>
          <p14:tracePt t="15619" x="3038475" y="3276600"/>
          <p14:tracePt t="15635" x="3028950" y="3267075"/>
          <p14:tracePt t="15659" x="3019425" y="3267075"/>
          <p14:tracePt t="15723" x="3028950" y="3267075"/>
          <p14:tracePt t="15741" x="3048000" y="3267075"/>
          <p14:tracePt t="15748" x="3057525" y="3276600"/>
          <p14:tracePt t="15757" x="3076575" y="3276600"/>
          <p14:tracePt t="15763" x="3095625" y="3286125"/>
          <p14:tracePt t="15772" x="3124200" y="3286125"/>
          <p14:tracePt t="15779" x="3143250" y="3286125"/>
          <p14:tracePt t="15787" x="3190875" y="3295650"/>
          <p14:tracePt t="15795" x="3228975" y="3295650"/>
          <p14:tracePt t="15803" x="3267075" y="3295650"/>
          <p14:tracePt t="15812" x="3286125" y="3295650"/>
          <p14:tracePt t="15820" x="3352800" y="3295650"/>
          <p14:tracePt t="15828" x="3390900" y="3295650"/>
          <p14:tracePt t="15836" x="3438525" y="3295650"/>
          <p14:tracePt t="15844" x="3486150" y="3276600"/>
          <p14:tracePt t="15852" x="3524250" y="3248025"/>
          <p14:tracePt t="15861" x="3571875" y="3228975"/>
          <p14:tracePt t="15868" x="3609975" y="3200400"/>
          <p14:tracePt t="15877" x="3629025" y="3190875"/>
          <p14:tracePt t="15884" x="3667125" y="3162300"/>
          <p14:tracePt t="15894" x="3695700" y="3143250"/>
          <p14:tracePt t="15901" x="3714750" y="3133725"/>
          <p14:tracePt t="15910" x="3733800" y="3105150"/>
          <p14:tracePt t="15916" x="3743325" y="3095625"/>
          <p14:tracePt t="15926" x="3752850" y="3086100"/>
          <p14:tracePt t="15931" x="3752850" y="3067050"/>
          <p14:tracePt t="15943" x="3752850" y="3048000"/>
          <p14:tracePt t="15948" x="3743325" y="3028950"/>
          <p14:tracePt t="15959" x="3695700" y="3009900"/>
          <p14:tracePt t="15964" x="3638550" y="3000375"/>
          <p14:tracePt t="15976" x="3495675" y="2962275"/>
          <p14:tracePt t="15980" x="3362325" y="2952750"/>
          <p14:tracePt t="15993" x="3286125" y="2952750"/>
          <p14:tracePt t="15996" x="3152775" y="2933700"/>
          <p14:tracePt t="16009" x="3038475" y="2933700"/>
          <p14:tracePt t="16013" x="2990850" y="2933700"/>
          <p14:tracePt t="16026" x="2905125" y="2933700"/>
          <p14:tracePt t="16030" x="2847975" y="2933700"/>
          <p14:tracePt t="16043" x="2800350" y="2933700"/>
          <p14:tracePt t="16046" x="2771775" y="2933700"/>
          <p14:tracePt t="16060" x="2752725" y="2933700"/>
          <p14:tracePt t="16063" x="2743200" y="2933700"/>
          <p14:tracePt t="16093" x="2743200" y="2943225"/>
          <p14:tracePt t="16097" x="2743200" y="2952750"/>
          <p14:tracePt t="16109" x="2743200" y="2962275"/>
          <p14:tracePt t="16117" x="2781300" y="2981325"/>
          <p14:tracePt t="16126" x="2809875" y="3000375"/>
          <p14:tracePt t="16133" x="2847975" y="3019425"/>
          <p14:tracePt t="16143" x="2876550" y="3028950"/>
          <p14:tracePt t="16149" x="2895600" y="3038475"/>
          <p14:tracePt t="16159" x="2933700" y="3057525"/>
          <p14:tracePt t="16165" x="2962275" y="3076575"/>
          <p14:tracePt t="16176" x="3000375" y="3095625"/>
          <p14:tracePt t="16181" x="3019425" y="3114675"/>
          <p14:tracePt t="16193" x="3028950" y="3114675"/>
          <p14:tracePt t="16197" x="3038475" y="3124200"/>
          <p14:tracePt t="16209" x="3048000" y="3124200"/>
          <p14:tracePt t="16213" x="3057525" y="3133725"/>
          <p14:tracePt t="16270" x="3038475" y="3133725"/>
          <p14:tracePt t="16278" x="3009900" y="3143250"/>
          <p14:tracePt t="16286" x="2971800" y="3143250"/>
          <p14:tracePt t="16294" x="2924175" y="3152775"/>
          <p14:tracePt t="16302" x="2867025" y="3152775"/>
          <p14:tracePt t="16310" x="2838450" y="3162300"/>
          <p14:tracePt t="16318" x="2790825" y="3162300"/>
          <p14:tracePt t="16327" x="2752725" y="3171825"/>
          <p14:tracePt t="16334" x="2724150" y="3171825"/>
          <p14:tracePt t="16341" x="2686050" y="3171825"/>
          <p14:tracePt t="16351" x="2657475" y="3171825"/>
          <p14:tracePt t="16358" x="2638425" y="3171825"/>
          <p14:tracePt t="16367" x="2628900" y="3181350"/>
          <p14:tracePt t="16374" x="2619375" y="3181350"/>
          <p14:tracePt t="16389" x="2609850" y="3181350"/>
          <p14:tracePt t="16414" x="2600325" y="3181350"/>
          <p14:tracePt t="16446" x="2609850" y="3181350"/>
          <p14:tracePt t="16454" x="2619375" y="3190875"/>
          <p14:tracePt t="16462" x="2647950" y="3190875"/>
          <p14:tracePt t="16470" x="2667000" y="3190875"/>
          <p14:tracePt t="16478" x="2705100" y="3190875"/>
          <p14:tracePt t="16486" x="2743200" y="3200400"/>
          <p14:tracePt t="16494" x="2790825" y="3200400"/>
          <p14:tracePt t="16502" x="2847975" y="3200400"/>
          <p14:tracePt t="16510" x="2905125" y="3200400"/>
          <p14:tracePt t="16518" x="2933700" y="3200400"/>
          <p14:tracePt t="16527" x="2981325" y="3200400"/>
          <p14:tracePt t="16534" x="3028950" y="3200400"/>
          <p14:tracePt t="16543" x="3057525" y="3200400"/>
          <p14:tracePt t="16551" x="3095625" y="3200400"/>
          <p14:tracePt t="16560" x="3124200" y="3200400"/>
          <p14:tracePt t="16567" x="3143250" y="3200400"/>
          <p14:tracePt t="16574" x="3152775" y="3200400"/>
          <p14:tracePt t="16584" x="3162300" y="3200400"/>
          <p14:tracePt t="16631" x="3152775" y="3200400"/>
          <p14:tracePt t="16639" x="3114675" y="3200400"/>
          <p14:tracePt t="16647" x="3076575" y="3200400"/>
          <p14:tracePt t="16655" x="3000375" y="3200400"/>
          <p14:tracePt t="16663" x="2914650" y="3209925"/>
          <p14:tracePt t="16671" x="2847975" y="3228975"/>
          <p14:tracePt t="16679" x="2762250" y="3238500"/>
          <p14:tracePt t="16687" x="2733675" y="3238500"/>
          <p14:tracePt t="16696" x="2676525" y="3248025"/>
          <p14:tracePt t="16704" x="2628900" y="3257550"/>
          <p14:tracePt t="16713" x="2600325" y="3257550"/>
          <p14:tracePt t="16720" x="2581275" y="3267075"/>
          <p14:tracePt t="16729" x="2571750" y="3267075"/>
          <p14:tracePt t="16736" x="2562225" y="3267075"/>
          <p14:tracePt t="16752" x="2562225" y="3276600"/>
          <p14:tracePt t="16776" x="2571750" y="3276600"/>
          <p14:tracePt t="16784" x="2600325" y="3276600"/>
          <p14:tracePt t="16792" x="2619375" y="3276600"/>
          <p14:tracePt t="16800" x="2657475" y="3276600"/>
          <p14:tracePt t="16808" x="2695575" y="3276600"/>
          <p14:tracePt t="16817" x="2724150" y="3276600"/>
          <p14:tracePt t="16824" x="2762250" y="3276600"/>
          <p14:tracePt t="16832" x="2790825" y="3276600"/>
          <p14:tracePt t="16840" x="2828925" y="3276600"/>
          <p14:tracePt t="16848" x="2857500" y="3276600"/>
          <p14:tracePt t="16856" x="2876550" y="3276600"/>
          <p14:tracePt t="16864" x="2905125" y="3276600"/>
          <p14:tracePt t="16872" x="2914650" y="3276600"/>
          <p14:tracePt t="16880" x="2924175" y="3276600"/>
          <p14:tracePt t="16888" x="2933700" y="3276600"/>
          <p14:tracePt t="16904" x="2943225" y="3276600"/>
          <p14:tracePt t="16953" x="2933700" y="3276600"/>
          <p14:tracePt t="16961" x="2905125" y="3286125"/>
          <p14:tracePt t="16969" x="2876550" y="3286125"/>
          <p14:tracePt t="16978" x="2857500" y="3295650"/>
          <p14:tracePt t="16985" x="2828925" y="3295650"/>
          <p14:tracePt t="16994" x="2809875" y="3295650"/>
          <p14:tracePt t="17002" x="2790825" y="3295650"/>
          <p14:tracePt t="17009" x="2762250" y="3295650"/>
          <p14:tracePt t="17017" x="2743200" y="3295650"/>
          <p14:tracePt t="17025" x="2724150" y="3295650"/>
          <p14:tracePt t="17033" x="2705100" y="3286125"/>
          <p14:tracePt t="17041" x="2686050" y="3276600"/>
          <p14:tracePt t="17048" x="2667000" y="3257550"/>
          <p14:tracePt t="17057" x="2647950" y="3248025"/>
          <p14:tracePt t="17065" x="2628900" y="3238500"/>
          <p14:tracePt t="17074" x="2609850" y="3228975"/>
          <p14:tracePt t="17081" x="2590800" y="3219450"/>
          <p14:tracePt t="17089" x="2571750" y="3200400"/>
          <p14:tracePt t="17097" x="2552700" y="3190875"/>
          <p14:tracePt t="17105" x="2533650" y="3181350"/>
          <p14:tracePt t="17114" x="2505075" y="3181350"/>
          <p14:tracePt t="17121" x="2486025" y="3171825"/>
          <p14:tracePt t="17130" x="2466975" y="3162300"/>
          <p14:tracePt t="17138" x="2447925" y="3152775"/>
          <p14:tracePt t="17147" x="2428875" y="3152775"/>
          <p14:tracePt t="17153" x="2400300" y="3143250"/>
          <p14:tracePt t="17163" x="2381250" y="3143250"/>
          <p14:tracePt t="17170" x="2362200" y="3124200"/>
          <p14:tracePt t="17178" x="2343150" y="3124200"/>
          <p14:tracePt t="17186" x="2324100" y="3114675"/>
          <p14:tracePt t="17195" x="2295525" y="3114675"/>
          <p14:tracePt t="17203" x="2276475" y="3105150"/>
          <p14:tracePt t="17212" x="2257425" y="3105150"/>
          <p14:tracePt t="17218" x="2238375" y="3105150"/>
          <p14:tracePt t="17228" x="2219325" y="3095625"/>
          <p14:tracePt t="17234" x="2190750" y="3095625"/>
          <p14:tracePt t="17245" x="2171700" y="3095625"/>
          <p14:tracePt t="17250" x="2162175" y="3095625"/>
          <p14:tracePt t="17262" x="2114550" y="3095625"/>
          <p14:tracePt t="17266" x="2085975" y="3095625"/>
          <p14:tracePt t="17279" x="2038350" y="3095625"/>
          <p14:tracePt t="17282" x="1981200" y="3095625"/>
          <p14:tracePt t="17295" x="1924050" y="3095625"/>
          <p14:tracePt t="17299" x="1847850" y="3095625"/>
          <p14:tracePt t="17312" x="1781175" y="3095625"/>
          <p14:tracePt t="17316" x="1714500" y="3095625"/>
          <p14:tracePt t="17329" x="1638300" y="3095625"/>
          <p14:tracePt t="17332" x="1609725" y="3095625"/>
          <p14:tracePt t="17345" x="1552575" y="3095625"/>
          <p14:tracePt t="17349" x="1504950" y="3095625"/>
          <p14:tracePt t="17362" x="1466850" y="3095625"/>
          <p14:tracePt t="17366" x="1438275" y="3086100"/>
          <p14:tracePt t="17379" x="1400175" y="3076575"/>
          <p14:tracePt t="17382" x="1381125" y="3076575"/>
          <p14:tracePt t="17395" x="1352550" y="3067050"/>
          <p14:tracePt t="17399" x="1333500" y="3067050"/>
          <p14:tracePt t="17412" x="1323975" y="3067050"/>
          <p14:tracePt t="17413" x="1304925" y="3057525"/>
          <p14:tracePt t="17420" x="1285875" y="3057525"/>
          <p14:tracePt t="17428" x="1276350" y="3048000"/>
          <p14:tracePt t="17435" x="1266825" y="3048000"/>
          <p14:tracePt t="17445" x="1247775" y="3048000"/>
          <p14:tracePt t="17452" x="1247775" y="3038475"/>
          <p14:tracePt t="17462" x="1238250" y="3038475"/>
          <p14:tracePt t="17468" x="1228725" y="3038475"/>
          <p14:tracePt t="17484" x="1219200" y="3038475"/>
          <p14:tracePt t="17495" x="1219200" y="3028950"/>
          <p14:tracePt t="17499" x="1209675" y="3028950"/>
          <p14:tracePt t="17564" x="1228725" y="3028950"/>
          <p14:tracePt t="17571" x="1266825" y="3028950"/>
          <p14:tracePt t="17579" x="1314450" y="3028950"/>
          <p14:tracePt t="17588" x="1381125" y="3028950"/>
          <p14:tracePt t="17596" x="1447800" y="3028950"/>
          <p14:tracePt t="17603" x="1533525" y="3028950"/>
          <p14:tracePt t="17613" x="1638300" y="3028950"/>
          <p14:tracePt t="17620" x="1724025" y="3028950"/>
          <p14:tracePt t="17629" x="1828800" y="3028950"/>
          <p14:tracePt t="17636" x="1914525" y="3028950"/>
          <p14:tracePt t="17643" x="2000250" y="3028950"/>
          <p14:tracePt t="17652" x="2095500" y="3028950"/>
          <p14:tracePt t="17659" x="2181225" y="3028950"/>
          <p14:tracePt t="17668" x="2257425" y="3028950"/>
          <p14:tracePt t="17676" x="2324100" y="3038475"/>
          <p14:tracePt t="17685" x="2352675" y="3038475"/>
          <p14:tracePt t="17692" x="2409825" y="3048000"/>
          <p14:tracePt t="17700" x="2457450" y="3048000"/>
          <p14:tracePt t="17708" x="2505075" y="3048000"/>
          <p14:tracePt t="17716" x="2533650" y="3057525"/>
          <p14:tracePt t="17724" x="2562225" y="3057525"/>
          <p14:tracePt t="17732" x="2600325" y="3057525"/>
          <p14:tracePt t="17740" x="2619375" y="3057525"/>
          <p14:tracePt t="17748" x="2647950" y="3057525"/>
          <p14:tracePt t="17756" x="2667000" y="3057525"/>
          <p14:tracePt t="17764" x="2676525" y="3057525"/>
          <p14:tracePt t="17772" x="2695575" y="3057525"/>
          <p14:tracePt t="17780" x="2714625" y="3057525"/>
          <p14:tracePt t="17788" x="2724150" y="3057525"/>
          <p14:tracePt t="17797" x="2743200" y="3057525"/>
          <p14:tracePt t="17804" x="2752725" y="3057525"/>
          <p14:tracePt t="17813" x="2762250" y="3057525"/>
          <p14:tracePt t="17820" x="2781300" y="3057525"/>
          <p14:tracePt t="17830" x="2800350" y="3067050"/>
          <p14:tracePt t="17846" x="2819400" y="3067050"/>
          <p14:tracePt t="17860" x="2828925" y="3067050"/>
          <p14:tracePt t="17870" x="2838450" y="3076575"/>
          <p14:tracePt t="17901" x="2847975" y="3086100"/>
          <p14:tracePt t="17917" x="2857500" y="3086100"/>
          <p14:tracePt t="17933" x="2857500" y="3095625"/>
          <p14:tracePt t="17941" x="2867025" y="3095625"/>
          <p14:tracePt t="17973" x="2876550" y="3095625"/>
          <p14:tracePt t="17981" x="2876550" y="3105150"/>
          <p14:tracePt t="17997" x="2886075" y="3105150"/>
          <p14:tracePt t="18021" x="2886075" y="3114675"/>
          <p14:tracePt t="18118" x="2867025" y="3114675"/>
          <p14:tracePt t="18126" x="2847975" y="3114675"/>
          <p14:tracePt t="18134" x="2828925" y="3105150"/>
          <p14:tracePt t="18142" x="2809875" y="3095625"/>
          <p14:tracePt t="18150" x="2790825" y="3095625"/>
          <p14:tracePt t="18158" x="2771775" y="3095625"/>
          <p14:tracePt t="18166" x="2752725" y="3086100"/>
          <p14:tracePt t="18174" x="2743200" y="3086100"/>
          <p14:tracePt t="18184" x="2724150" y="3086100"/>
          <p14:tracePt t="18190" x="2714625" y="3076575"/>
          <p14:tracePt t="18199" x="2705100" y="3076575"/>
          <p14:tracePt t="18216" x="2686050" y="3076575"/>
          <p14:tracePt t="18222" x="2676525" y="3076575"/>
          <p14:tracePt t="18230" x="2667000" y="3067050"/>
          <p14:tracePt t="18238" x="2647950" y="3067050"/>
          <p14:tracePt t="18246" x="2628900" y="3067050"/>
          <p14:tracePt t="18255" x="2609850" y="3057525"/>
          <p14:tracePt t="18263" x="2590800" y="3057525"/>
          <p14:tracePt t="18270" x="2571750" y="3057525"/>
          <p14:tracePt t="18282" x="2562225" y="3057525"/>
          <p14:tracePt t="18286" x="2552700" y="3048000"/>
          <p14:tracePt t="18295" x="2533650" y="3048000"/>
          <p14:tracePt t="18303" x="2524125" y="3038475"/>
          <p14:tracePt t="18319" x="2514600" y="3038475"/>
          <p14:tracePt t="18335" x="2505075" y="3028950"/>
          <p14:tracePt t="18343" x="2495550" y="3028950"/>
          <p14:tracePt t="18351" x="2486025" y="3028950"/>
          <p14:tracePt t="18359" x="2486025" y="3019425"/>
          <p14:tracePt t="18367" x="2476500" y="3019425"/>
          <p14:tracePt t="18383" x="2466975" y="3019425"/>
          <p14:tracePt t="18391" x="2466975" y="3009900"/>
          <p14:tracePt t="18399" x="2457450" y="3009900"/>
          <p14:tracePt t="18472" x="2476500" y="3009900"/>
          <p14:tracePt t="18480" x="2486025" y="3019425"/>
          <p14:tracePt t="18488" x="2524125" y="3048000"/>
          <p14:tracePt t="18496" x="2533650" y="3048000"/>
          <p14:tracePt t="18503" x="2581275" y="3076575"/>
          <p14:tracePt t="18512" x="2600325" y="3095625"/>
          <p14:tracePt t="18522" x="2638425" y="3114675"/>
          <p14:tracePt t="18528" x="2686050" y="3133725"/>
          <p14:tracePt t="18538" x="2733675" y="3152775"/>
          <p14:tracePt t="18544" x="2781300" y="3171825"/>
          <p14:tracePt t="18554" x="2819400" y="3181350"/>
          <p14:tracePt t="18561" x="2876550" y="3190875"/>
          <p14:tracePt t="18568" x="2943225" y="3209925"/>
          <p14:tracePt t="18576" x="3009900" y="3209925"/>
          <p14:tracePt t="18584" x="3067050" y="3228975"/>
          <p14:tracePt t="18592" x="3143250" y="3238500"/>
          <p14:tracePt t="18603" x="3209925" y="3248025"/>
          <p14:tracePt t="18608" x="3286125" y="3257550"/>
          <p14:tracePt t="18617" x="3343275" y="3267075"/>
          <p14:tracePt t="18624" x="3409950" y="3276600"/>
          <p14:tracePt t="18633" x="3429000" y="3276600"/>
          <p14:tracePt t="18640" x="3486150" y="3286125"/>
          <p14:tracePt t="18648" x="3524250" y="3286125"/>
          <p14:tracePt t="18656" x="3562350" y="3286125"/>
          <p14:tracePt t="18664" x="3581400" y="3286125"/>
          <p14:tracePt t="18672" x="3609975" y="3286125"/>
          <p14:tracePt t="18680" x="3638550" y="3286125"/>
          <p14:tracePt t="18688" x="3667125" y="3286125"/>
          <p14:tracePt t="18696" x="3686175" y="3267075"/>
          <p14:tracePt t="18705" x="3714750" y="3257550"/>
          <p14:tracePt t="18712" x="3733800" y="3248025"/>
          <p14:tracePt t="18721" x="3762375" y="3238500"/>
          <p14:tracePt t="18729" x="3781425" y="3228975"/>
          <p14:tracePt t="18738" x="3810000" y="3219450"/>
          <p14:tracePt t="18745" x="3829050" y="3219450"/>
          <p14:tracePt t="18755" x="3848100" y="3209925"/>
          <p14:tracePt t="18761" x="3876675" y="3190875"/>
          <p14:tracePt t="18771" x="3895725" y="3190875"/>
          <p14:tracePt t="18777" x="3924300" y="3171825"/>
          <p14:tracePt t="18786" x="3952875" y="3162300"/>
          <p14:tracePt t="18794" x="3971925" y="3162300"/>
          <p14:tracePt t="18803" x="3990975" y="3152775"/>
          <p14:tracePt t="18810" x="4010025" y="3143250"/>
          <p14:tracePt t="18820" x="4029075" y="3133725"/>
          <p14:tracePt t="18825" x="4048125" y="3133725"/>
          <p14:tracePt t="18842" x="4057650" y="3133725"/>
          <p14:tracePt t="18853" x="4067175" y="3124200"/>
          <p14:tracePt t="18873" x="4076700" y="3124200"/>
          <p14:tracePt t="18889" x="4076700" y="3114675"/>
          <p14:tracePt t="18905" x="4076700" y="3105150"/>
          <p14:tracePt t="18913" x="4076700" y="3095625"/>
          <p14:tracePt t="18921" x="4076700" y="3086100"/>
          <p14:tracePt t="18929" x="4076700" y="3076575"/>
          <p14:tracePt t="18938" x="4067175" y="3067050"/>
          <p14:tracePt t="18946" x="4067175" y="3048000"/>
          <p14:tracePt t="18954" x="4067175" y="3019425"/>
          <p14:tracePt t="18962" x="4067175" y="3000375"/>
          <p14:tracePt t="18970" x="4067175" y="2971800"/>
          <p14:tracePt t="18978" x="4067175" y="2943225"/>
          <p14:tracePt t="18987" x="4067175" y="2924175"/>
          <p14:tracePt t="18994" x="4067175" y="2914650"/>
          <p14:tracePt t="19001" x="4067175" y="2895600"/>
          <p14:tracePt t="19010" x="4067175" y="2886075"/>
          <p14:tracePt t="19018" x="4067175" y="2876550"/>
          <p14:tracePt t="19034" x="4067175" y="2867025"/>
          <p14:tracePt t="19042" x="4067175" y="2857500"/>
          <p14:tracePt t="19058" x="4067175" y="2847975"/>
          <p14:tracePt t="19074" x="4067175" y="2838450"/>
          <p14:tracePt t="19090" x="4067175" y="2828925"/>
          <p14:tracePt t="19106" x="4057650" y="2819400"/>
          <p14:tracePt t="19115" x="4048125" y="2809875"/>
          <p14:tracePt t="19123" x="4019550" y="2800350"/>
          <p14:tracePt t="19130" x="3981450" y="2790825"/>
          <p14:tracePt t="19138" x="3933825" y="2790825"/>
          <p14:tracePt t="19146" x="3867150" y="2781300"/>
          <p14:tracePt t="19154" x="3790950" y="2771775"/>
          <p14:tracePt t="19162" x="3705225" y="2771775"/>
          <p14:tracePt t="19172" x="3590925" y="2762250"/>
          <p14:tracePt t="19179" x="3476625" y="2762250"/>
          <p14:tracePt t="19188" x="3276600" y="2762250"/>
          <p14:tracePt t="19195" x="3200400" y="2762250"/>
          <p14:tracePt t="19204" x="3067050" y="2762250"/>
          <p14:tracePt t="19211" x="2924175" y="2752725"/>
          <p14:tracePt t="19220" x="2809875" y="2752725"/>
          <p14:tracePt t="19227" x="2686050" y="2743200"/>
          <p14:tracePt t="19236" x="2571750" y="2733675"/>
          <p14:tracePt t="19243" x="2447925" y="2724150"/>
          <p14:tracePt t="19252" x="2352675" y="2705100"/>
          <p14:tracePt t="19259" x="2247900" y="2695575"/>
          <p14:tracePt t="19268" x="2162175" y="2686050"/>
          <p14:tracePt t="19275" x="2124075" y="2676525"/>
          <p14:tracePt t="19284" x="2066925" y="2676525"/>
          <p14:tracePt t="19291" x="2009775" y="2657475"/>
          <p14:tracePt t="19300" x="1971675" y="2647950"/>
          <p14:tracePt t="19307" x="1933575" y="2647950"/>
          <p14:tracePt t="19315" x="1905000" y="2638425"/>
          <p14:tracePt t="19323" x="1876425" y="2638425"/>
          <p14:tracePt t="19331" x="1847850" y="2638425"/>
          <p14:tracePt t="19339" x="1828800" y="2628900"/>
          <p14:tracePt t="19347" x="1809750" y="2628900"/>
          <p14:tracePt t="19355" x="1790700" y="2628900"/>
          <p14:tracePt t="19363" x="1781175" y="2619375"/>
          <p14:tracePt t="19372" x="1762125" y="2619375"/>
          <p14:tracePt t="19379" x="1743075" y="2619375"/>
          <p14:tracePt t="19388" x="1724025" y="2619375"/>
          <p14:tracePt t="19395" x="1714500" y="2619375"/>
          <p14:tracePt t="19405" x="1695450" y="2619375"/>
          <p14:tracePt t="19411" x="1685925" y="2619375"/>
          <p14:tracePt t="19421" x="1676400" y="2619375"/>
          <p14:tracePt t="19437" x="1666875" y="2619375"/>
          <p14:tracePt t="19476" x="1657350" y="2619375"/>
          <p14:tracePt t="19533" x="1657350" y="2628900"/>
          <p14:tracePt t="19540" x="1647825" y="2628900"/>
          <p14:tracePt t="19548" x="1647825" y="2638425"/>
          <p14:tracePt t="19556" x="1647825" y="2647950"/>
          <p14:tracePt t="19572" x="1638300" y="2657475"/>
          <p14:tracePt t="19581" x="1638300" y="2667000"/>
          <p14:tracePt t="19589" x="1638300" y="2676525"/>
          <p14:tracePt t="19597" x="1638300" y="2686050"/>
          <p14:tracePt t="19605" x="1638300" y="2695575"/>
          <p14:tracePt t="19621" x="1638300" y="2705100"/>
          <p14:tracePt t="19629" x="1638300" y="2714625"/>
          <p14:tracePt t="19637" x="1638300" y="2724150"/>
          <p14:tracePt t="19645" x="1638300" y="2733675"/>
          <p14:tracePt t="19653" x="1638300" y="2743200"/>
          <p14:tracePt t="19661" x="1638300" y="2752725"/>
          <p14:tracePt t="19669" x="1638300" y="2762250"/>
          <p14:tracePt t="19677" x="1638300" y="2781300"/>
          <p14:tracePt t="19685" x="1647825" y="2800350"/>
          <p14:tracePt t="19693" x="1657350" y="2809875"/>
          <p14:tracePt t="19701" x="1676400" y="2857500"/>
          <p14:tracePt t="19710" x="1685925" y="2876550"/>
          <p14:tracePt t="19718" x="1724025" y="2914650"/>
          <p14:tracePt t="19726" x="1733550" y="2933700"/>
          <p14:tracePt t="19734" x="1762125" y="2952750"/>
          <p14:tracePt t="19743" x="1781175" y="2981325"/>
          <p14:tracePt t="19750" x="1809750" y="3009900"/>
          <p14:tracePt t="19759" x="1828800" y="3028950"/>
          <p14:tracePt t="19766" x="1847850" y="3048000"/>
          <p14:tracePt t="19775" x="1876425" y="3067050"/>
          <p14:tracePt t="19782" x="1895475" y="3086100"/>
          <p14:tracePt t="19791" x="1914525" y="3105150"/>
          <p14:tracePt t="19798" x="1933575" y="3114675"/>
          <p14:tracePt t="19808" x="1962150" y="3133725"/>
          <p14:tracePt t="19814" x="2000250" y="3162300"/>
          <p14:tracePt t="19824" x="2009775" y="3181350"/>
          <p14:tracePt t="19830" x="2038350" y="3190875"/>
          <p14:tracePt t="19841" x="2066925" y="3219450"/>
          <p14:tracePt t="19846" x="2095500" y="3238500"/>
          <p14:tracePt t="19858" x="2114550" y="3257550"/>
          <p14:tracePt t="19862" x="2152650" y="3286125"/>
          <p14:tracePt t="19874" x="2171700" y="3295650"/>
          <p14:tracePt t="19878" x="2200275" y="3314700"/>
          <p14:tracePt t="19891" x="2247900" y="3343275"/>
          <p14:tracePt t="19896" x="2266950" y="3352800"/>
          <p14:tracePt t="19908" x="2295525" y="3371850"/>
          <p14:tracePt t="19912" x="2333625" y="3419475"/>
          <p14:tracePt t="19924" x="2362200" y="3448050"/>
          <p14:tracePt t="19929" x="2390775" y="3476625"/>
          <p14:tracePt t="19941" x="2419350" y="3514725"/>
          <p14:tracePt t="19945" x="2428875" y="3533775"/>
          <p14:tracePt t="19958" x="2476500" y="3609975"/>
          <p14:tracePt t="19962" x="2486025" y="3619500"/>
          <p14:tracePt t="19974" x="2505075" y="3648075"/>
          <p14:tracePt t="19978" x="2533650" y="3686175"/>
          <p14:tracePt t="19991" x="2543175" y="3714750"/>
          <p14:tracePt t="19995" x="2562225" y="3743325"/>
          <p14:tracePt t="20008" x="2581275" y="3762375"/>
          <p14:tracePt t="20009" x="2590800" y="3781425"/>
          <p14:tracePt t="20015" x="2619375" y="3810000"/>
          <p14:tracePt t="20024" x="2628900" y="3829050"/>
          <p14:tracePt t="20032" x="2647950" y="3838575"/>
          <p14:tracePt t="20041" x="2667000" y="3857625"/>
          <p14:tracePt t="20047" x="2686050" y="3876675"/>
          <p14:tracePt t="20058" x="2705100" y="3886200"/>
          <p14:tracePt t="20063" x="2724150" y="3886200"/>
          <p14:tracePt t="20074" x="2743200" y="3895725"/>
          <p14:tracePt t="20079" x="2771775" y="3905250"/>
          <p14:tracePt t="20091" x="2790825" y="3905250"/>
          <p14:tracePt t="20095" x="2809875" y="3905250"/>
          <p14:tracePt t="20108" x="2838450" y="3905250"/>
          <p14:tracePt t="20111" x="2857500" y="3905250"/>
          <p14:tracePt t="20124" x="2886075" y="3905250"/>
          <p14:tracePt t="20128" x="2933700" y="3905250"/>
          <p14:tracePt t="20141" x="2971800" y="3886200"/>
          <p14:tracePt t="20145" x="3019425" y="3857625"/>
          <p14:tracePt t="20158" x="3076575" y="3810000"/>
          <p14:tracePt t="20162" x="3143250" y="3743325"/>
          <p14:tracePt t="20175" x="3238500" y="3667125"/>
          <p14:tracePt t="20179" x="3305175" y="3609975"/>
          <p14:tracePt t="20191" x="3390900" y="3533775"/>
          <p14:tracePt t="20195" x="3457575" y="3467100"/>
          <p14:tracePt t="20208" x="3486150" y="3448050"/>
          <p14:tracePt t="20212" x="3590925" y="3352800"/>
          <p14:tracePt t="20225" x="3638550" y="3305175"/>
          <p14:tracePt t="20226" x="3695700" y="3267075"/>
          <p14:tracePt t="20231" x="3714750" y="3257550"/>
          <p14:tracePt t="20241" x="3752850" y="3228975"/>
          <p14:tracePt t="20248" x="3790950" y="3209925"/>
          <p14:tracePt t="20257" x="3810000" y="3200400"/>
          <p14:tracePt t="20263" x="3838575" y="3190875"/>
          <p14:tracePt t="20274" x="3848100" y="3181350"/>
          <p14:tracePt t="20280" x="3857625" y="3171825"/>
          <p14:tracePt t="20291" x="3876675" y="3171825"/>
          <p14:tracePt t="20297" x="3886200" y="3171825"/>
          <p14:tracePt t="20312" x="3905250" y="3162300"/>
          <p14:tracePt t="20328" x="3914775" y="3152775"/>
          <p14:tracePt t="20341" x="3924300" y="3152775"/>
          <p14:tracePt t="20346" x="3943350" y="3143250"/>
          <p14:tracePt t="20358" x="3952875" y="3133725"/>
          <p14:tracePt t="20362" x="3962400" y="3124200"/>
          <p14:tracePt t="20374" x="3990975" y="3105150"/>
          <p14:tracePt t="20379" x="4000500" y="3095625"/>
          <p14:tracePt t="20391" x="4019550" y="3076575"/>
          <p14:tracePt t="20395" x="4038600" y="3057525"/>
          <p14:tracePt t="20408" x="4057650" y="3038475"/>
          <p14:tracePt t="20412" x="4076700" y="3009900"/>
          <p14:tracePt t="20424" x="4095750" y="3000375"/>
          <p14:tracePt t="20429" x="4105275" y="2990850"/>
          <p14:tracePt t="20441" x="4114800" y="2981325"/>
          <p14:tracePt t="20442" x="4124325" y="2971800"/>
          <p14:tracePt t="20464" x="4133850" y="2962275"/>
          <p14:tracePt t="20489" x="4133850" y="2952750"/>
          <p14:tracePt t="20504" x="4133850" y="2943225"/>
          <p14:tracePt t="20513" x="4133850" y="2933700"/>
          <p14:tracePt t="20520" x="4133850" y="2924175"/>
          <p14:tracePt t="20529" x="4124325" y="2914650"/>
          <p14:tracePt t="20537" x="4124325" y="2905125"/>
          <p14:tracePt t="20544" x="4114800" y="2895600"/>
          <p14:tracePt t="20553" x="4095750" y="2876550"/>
          <p14:tracePt t="20561" x="4067175" y="2847975"/>
          <p14:tracePt t="20569" x="4038600" y="2838450"/>
          <p14:tracePt t="20577" x="4010025" y="2819400"/>
          <p14:tracePt t="20586" x="4000500" y="2809875"/>
          <p14:tracePt t="20594" x="3971925" y="2800350"/>
          <p14:tracePt t="20602" x="3943350" y="2781300"/>
          <p14:tracePt t="20611" x="3914775" y="2762250"/>
          <p14:tracePt t="20618" x="3886200" y="2743200"/>
          <p14:tracePt t="20628" x="3857625" y="2724150"/>
          <p14:tracePt t="20635" x="3838575" y="2705100"/>
          <p14:tracePt t="20644" x="3790950" y="2667000"/>
          <p14:tracePt t="20650" x="3762375" y="2657475"/>
          <p14:tracePt t="20660" x="3724275" y="2628900"/>
          <p14:tracePt t="20667" x="3686175" y="2619375"/>
          <p14:tracePt t="20677" x="3638550" y="2590800"/>
          <p14:tracePt t="20683" x="3581400" y="2581275"/>
          <p14:tracePt t="20693" x="3514725" y="2571750"/>
          <p14:tracePt t="20700" x="3438525" y="2552700"/>
          <p14:tracePt t="20709" x="3371850" y="2552700"/>
          <p14:tracePt t="20715" x="3295650" y="2543175"/>
          <p14:tracePt t="20724" x="3228975" y="2533650"/>
          <p14:tracePt t="20731" x="3200400" y="2533650"/>
          <p14:tracePt t="20741" x="3095625" y="2524125"/>
          <p14:tracePt t="20748" x="3057525" y="2524125"/>
          <p14:tracePt t="20758" x="3009900" y="2514600"/>
          <p14:tracePt t="20764" x="2952750" y="2514600"/>
          <p14:tracePt t="20774" x="2876550" y="2514600"/>
          <p14:tracePt t="20779" x="2790825" y="2514600"/>
          <p14:tracePt t="20791" x="2695575" y="2514600"/>
          <p14:tracePt t="20795" x="2590800" y="2514600"/>
          <p14:tracePt t="20808" x="2486025" y="2514600"/>
          <p14:tracePt t="20812" x="2390775" y="2514600"/>
          <p14:tracePt t="20824" x="2286000" y="2514600"/>
          <p14:tracePt t="20828" x="2200275" y="2514600"/>
          <p14:tracePt t="20841" x="2095500" y="2514600"/>
          <p14:tracePt t="20845" x="2028825" y="2514600"/>
          <p14:tracePt t="20858" x="1952625" y="2524125"/>
          <p14:tracePt t="20863" x="1885950" y="2552700"/>
          <p14:tracePt t="20874" x="1866900" y="2552700"/>
          <p14:tracePt t="20878" x="1819275" y="2571750"/>
          <p14:tracePt t="20891" x="1781175" y="2590800"/>
          <p14:tracePt t="20896" x="1762125" y="2600325"/>
          <p14:tracePt t="20908" x="1743075" y="2609850"/>
          <p14:tracePt t="20909" x="1724025" y="2619375"/>
          <p14:tracePt t="20927" x="1724025" y="2628900"/>
          <p14:tracePt t="20934" x="1714500" y="2638425"/>
          <p14:tracePt t="20942" x="1714500" y="2647950"/>
          <p14:tracePt t="20947" x="1714500" y="2657475"/>
          <p14:tracePt t="20958" x="1714500" y="2676525"/>
          <p14:tracePt t="20964" x="1714500" y="2686050"/>
          <p14:tracePt t="20974" x="1714500" y="2714625"/>
          <p14:tracePt t="20980" x="1714500" y="2733675"/>
          <p14:tracePt t="20991" x="1714500" y="2752725"/>
          <p14:tracePt t="20995" x="1714500" y="2771775"/>
          <p14:tracePt t="21008" x="1714500" y="2790825"/>
          <p14:tracePt t="21011" x="1714500" y="2809875"/>
          <p14:tracePt t="21024" x="1714500" y="2819400"/>
          <p14:tracePt t="21028" x="1714500" y="2838450"/>
          <p14:tracePt t="21044" x="1714500" y="2847975"/>
          <p14:tracePt t="21061" x="1714500" y="2857500"/>
          <p14:tracePt t="21079" x="1714500" y="2867025"/>
          <p14:tracePt t="21091" x="1714500" y="2876550"/>
          <p14:tracePt t="21095" x="1714500" y="2886075"/>
          <p14:tracePt t="21108" x="1714500" y="2905125"/>
          <p14:tracePt t="21112" x="1724025" y="2914650"/>
          <p14:tracePt t="21124" x="1724025" y="2933700"/>
          <p14:tracePt t="21125" x="1733550" y="2952750"/>
          <p14:tracePt t="21132" x="1752600" y="2981325"/>
          <p14:tracePt t="21141" x="1762125" y="2990850"/>
          <p14:tracePt t="21148" x="1800225" y="3019425"/>
          <p14:tracePt t="21158" x="1828800" y="3028950"/>
          <p14:tracePt t="21165" x="1866900" y="3048000"/>
          <p14:tracePt t="21174" x="1895475" y="3067050"/>
          <p14:tracePt t="21180" x="1943100" y="3086100"/>
          <p14:tracePt t="21191" x="1990725" y="3105150"/>
          <p14:tracePt t="21196" x="2047875" y="3124200"/>
          <p14:tracePt t="21208" x="2105025" y="3152775"/>
          <p14:tracePt t="21212" x="2162175" y="3181350"/>
          <p14:tracePt t="21224" x="2238375" y="3209925"/>
          <p14:tracePt t="21228" x="2324100" y="3238500"/>
          <p14:tracePt t="21241" x="2409825" y="3257550"/>
          <p14:tracePt t="21245" x="2495550" y="3276600"/>
          <p14:tracePt t="21258" x="2581275" y="3286125"/>
          <p14:tracePt t="21262" x="2667000" y="3295650"/>
          <p14:tracePt t="21275" x="2752725" y="3305175"/>
          <p14:tracePt t="21279" x="2838450" y="3305175"/>
          <p14:tracePt t="21291" x="2905125" y="3305175"/>
          <p14:tracePt t="21295" x="2990850" y="3305175"/>
          <p14:tracePt t="21308" x="3067050" y="3305175"/>
          <p14:tracePt t="21312" x="3124200" y="3305175"/>
          <p14:tracePt t="21324" x="3190875" y="3305175"/>
          <p14:tracePt t="21328" x="3209925" y="3305175"/>
          <p14:tracePt t="21341" x="3267075" y="3305175"/>
          <p14:tracePt t="21343" x="3314700" y="3314700"/>
          <p14:tracePt t="21349" x="3352800" y="3314700"/>
          <p14:tracePt t="21358" x="3400425" y="3314700"/>
          <p14:tracePt t="21365" x="3457575" y="3324225"/>
          <p14:tracePt t="21374" x="3486150" y="3324225"/>
          <p14:tracePt t="21381" x="3514725" y="3324225"/>
          <p14:tracePt t="21391" x="3552825" y="3324225"/>
          <p14:tracePt t="21397" x="3600450" y="3324225"/>
          <p14:tracePt t="21408" x="3638550" y="3324225"/>
          <p14:tracePt t="21414" x="3667125" y="3324225"/>
          <p14:tracePt t="21424" x="3695700" y="3324225"/>
          <p14:tracePt t="21429" x="3733800" y="3324225"/>
          <p14:tracePt t="21441" x="3762375" y="3324225"/>
          <p14:tracePt t="21445" x="3781425" y="3324225"/>
          <p14:tracePt t="21458" x="3810000" y="3324225"/>
          <p14:tracePt t="21462" x="3838575" y="3305175"/>
          <p14:tracePt t="21474" x="3867150" y="3305175"/>
          <p14:tracePt t="21478" x="3886200" y="3295650"/>
          <p14:tracePt t="21491" x="3933825" y="3276600"/>
          <p14:tracePt t="21496" x="3952875" y="3257550"/>
          <p14:tracePt t="21508" x="3981450" y="3238500"/>
          <p14:tracePt t="21512" x="4010025" y="3219450"/>
          <p14:tracePt t="21525" x="4029075" y="3209925"/>
          <p14:tracePt t="21529" x="4067175" y="3190875"/>
          <p14:tracePt t="21541" x="4095750" y="3171825"/>
          <p14:tracePt t="21545" x="4124325" y="3152775"/>
          <p14:tracePt t="21558" x="4143375" y="3143250"/>
          <p14:tracePt t="21562" x="4162425" y="3124200"/>
          <p14:tracePt t="21574" x="4181475" y="3114675"/>
          <p14:tracePt t="21575" x="4200525" y="3095625"/>
          <p14:tracePt t="21582" x="4210050" y="3086100"/>
          <p14:tracePt t="21591" x="4219575" y="3067050"/>
          <p14:tracePt t="21598" x="4238625" y="3057525"/>
          <p14:tracePt t="21607" x="4248150" y="3038475"/>
          <p14:tracePt t="21614" x="4257675" y="3028950"/>
          <p14:tracePt t="21624" x="4267200" y="3009900"/>
          <p14:tracePt t="21630" x="4267200" y="2990850"/>
          <p14:tracePt t="21641" x="4276725" y="2981325"/>
          <p14:tracePt t="21653" x="4276725" y="2962275"/>
          <p14:tracePt t="21662" x="4276725" y="2952750"/>
          <p14:tracePt t="21669" x="4276725" y="2943225"/>
          <p14:tracePt t="21678" x="4267200" y="2943225"/>
          <p14:tracePt t="21686" x="4248150" y="2914650"/>
          <p14:tracePt t="21694" x="4238625" y="2914650"/>
          <p14:tracePt t="21702" x="4200525" y="2895600"/>
          <p14:tracePt t="21710" x="4191000" y="2876550"/>
          <p14:tracePt t="21718" x="4162425" y="2867025"/>
          <p14:tracePt t="21727" x="4105275" y="2838450"/>
          <p14:tracePt t="21734" x="4086225" y="2819400"/>
          <p14:tracePt t="21743" x="4048125" y="2809875"/>
          <p14:tracePt t="21750" x="4000500" y="2800350"/>
          <p14:tracePt t="21759" x="3943350" y="2800350"/>
          <p14:tracePt t="21766" x="3886200" y="2800350"/>
          <p14:tracePt t="21776" x="3848100" y="2800350"/>
          <p14:tracePt t="21782" x="3800475" y="2800350"/>
          <p14:tracePt t="21792" x="3762375" y="2800350"/>
          <p14:tracePt t="21798" x="3724275" y="2790825"/>
          <p14:tracePt t="21809" x="3695700" y="2790825"/>
          <p14:tracePt t="21815" x="3676650" y="2781300"/>
          <p14:tracePt t="21824" x="3657600" y="2781300"/>
          <p14:tracePt t="21831" x="3648075" y="2771775"/>
          <p14:tracePt t="21841" x="3638550" y="2762250"/>
          <p14:tracePt t="22164" x="3629025" y="2762250"/>
          <p14:tracePt t="22172" x="3619500" y="2762250"/>
          <p14:tracePt t="22181" x="3600450" y="2762250"/>
          <p14:tracePt t="22188" x="3581400" y="2762250"/>
          <p14:tracePt t="22197" x="3562350" y="2762250"/>
          <p14:tracePt t="22204" x="3505200" y="2752725"/>
          <p14:tracePt t="22212" x="3467100" y="2752725"/>
          <p14:tracePt t="22220" x="3429000" y="2752725"/>
          <p14:tracePt t="22229" x="3400425" y="2752725"/>
          <p14:tracePt t="22236" x="3314700" y="2752725"/>
          <p14:tracePt t="22246" x="3295650" y="2752725"/>
          <p14:tracePt t="22252" x="3248025" y="2752725"/>
          <p14:tracePt t="22262" x="3209925" y="2752725"/>
          <p14:tracePt t="22269" x="3190875" y="2752725"/>
          <p14:tracePt t="22279" x="3162300" y="2752725"/>
          <p14:tracePt t="22285" x="3143250" y="2752725"/>
          <p14:tracePt t="22294" x="3133725" y="2752725"/>
          <p14:tracePt t="22301" x="3124200" y="2752725"/>
          <p14:tracePt t="22317" x="3114675" y="2752725"/>
          <p14:tracePt t="22462" x="3105150" y="2752725"/>
          <p14:tracePt t="22494" x="3095625" y="2752725"/>
          <p14:tracePt t="22511" x="3086100" y="2752725"/>
          <p14:tracePt t="22518" x="3086100" y="2743200"/>
          <p14:tracePt t="22526" x="3076575" y="2743200"/>
          <p14:tracePt t="22542" x="3067050" y="2743200"/>
          <p14:tracePt t="22558" x="3057525" y="2743200"/>
          <p14:tracePt t="22566" x="3048000" y="2743200"/>
          <p14:tracePt t="22574" x="3038475" y="2743200"/>
          <p14:tracePt t="22590" x="3028950" y="2743200"/>
          <p14:tracePt t="22599" x="3019425" y="2743200"/>
          <p14:tracePt t="22616" x="3009900" y="2743200"/>
          <p14:tracePt t="22623" x="3000375" y="2743200"/>
          <p14:tracePt t="22638" x="2990850" y="2743200"/>
          <p14:tracePt t="22654" x="2981325" y="2743200"/>
          <p14:tracePt t="22702" x="2990850" y="2743200"/>
          <p14:tracePt t="22710" x="3019425" y="2743200"/>
          <p14:tracePt t="22718" x="3057525" y="2743200"/>
          <p14:tracePt t="22727" x="3105150" y="2752725"/>
          <p14:tracePt t="22736" x="3181350" y="2771775"/>
          <p14:tracePt t="22744" x="3267075" y="2790825"/>
          <p14:tracePt t="22752" x="3352800" y="2819400"/>
          <p14:tracePt t="22759" x="3448050" y="2838450"/>
          <p14:tracePt t="22770" x="3533775" y="2857500"/>
          <p14:tracePt t="22776" x="3619500" y="2876550"/>
          <p14:tracePt t="22787" x="3705225" y="2886075"/>
          <p14:tracePt t="22794" x="3781425" y="2895600"/>
          <p14:tracePt t="22803" x="3867150" y="2905125"/>
          <p14:tracePt t="22810" x="3895725" y="2905125"/>
          <p14:tracePt t="22816" x="3952875" y="2905125"/>
          <p14:tracePt t="22823" x="4000500" y="2905125"/>
          <p14:tracePt t="22833" x="4029075" y="2905125"/>
          <p14:tracePt t="22839" x="4057650" y="2905125"/>
          <p14:tracePt t="22849" x="4076700" y="2905125"/>
          <p14:tracePt t="22855" x="4086225" y="2905125"/>
          <p14:tracePt t="22867" x="4095750" y="2905125"/>
          <p14:tracePt t="22879" x="4095750" y="2895600"/>
          <p14:tracePt t="22887" x="4105275" y="2876550"/>
          <p14:tracePt t="22895" x="4105275" y="2857500"/>
          <p14:tracePt t="22903" x="4105275" y="2838450"/>
          <p14:tracePt t="22911" x="4105275" y="2819400"/>
          <p14:tracePt t="22919" x="4105275" y="2809875"/>
          <p14:tracePt t="22927" x="4105275" y="2790825"/>
          <p14:tracePt t="22935" x="4105275" y="2771775"/>
          <p14:tracePt t="22943" x="4105275" y="2752725"/>
          <p14:tracePt t="22951" x="4105275" y="2743200"/>
          <p14:tracePt t="22959" x="4105275" y="2724150"/>
          <p14:tracePt t="22967" x="4095750" y="2714625"/>
          <p14:tracePt t="22975" x="4076700" y="2695575"/>
          <p14:tracePt t="22984" x="4067175" y="2695575"/>
          <p14:tracePt t="22991" x="4048125" y="2676525"/>
          <p14:tracePt t="23001" x="4029075" y="2657475"/>
          <p14:tracePt t="23008" x="4000500" y="2647950"/>
          <p14:tracePt t="23017" x="3981450" y="2638425"/>
          <p14:tracePt t="23024" x="3952875" y="2619375"/>
          <p14:tracePt t="23034" x="3933825" y="2609850"/>
          <p14:tracePt t="23041" x="3905250" y="2600325"/>
          <p14:tracePt t="23049" x="3886200" y="2590800"/>
          <p14:tracePt t="23057" x="3857625" y="2581275"/>
          <p14:tracePt t="23066" x="3819525" y="2571750"/>
          <p14:tracePt t="23072" x="3771900" y="2562225"/>
          <p14:tracePt t="23082" x="3714750" y="2552700"/>
          <p14:tracePt t="23089" x="3657600" y="2543175"/>
          <p14:tracePt t="23099" x="3571875" y="2524125"/>
          <p14:tracePt t="23105" x="3495675" y="2514600"/>
          <p14:tracePt t="23116" x="3409950" y="2495550"/>
          <p14:tracePt t="23120" x="3324225" y="2495550"/>
          <p14:tracePt t="23132" x="3219450" y="2476500"/>
          <p14:tracePt t="23137" x="3124200" y="2466975"/>
          <p14:tracePt t="23149" x="3019425" y="2457450"/>
          <p14:tracePt t="23153" x="2924175" y="2447925"/>
          <p14:tracePt t="23166" x="2819400" y="2438400"/>
          <p14:tracePt t="23170" x="2714625" y="2428875"/>
          <p14:tracePt t="23182" x="2628900" y="2419350"/>
          <p14:tracePt t="23187" x="2562225" y="2419350"/>
          <p14:tracePt t="23199" x="2486025" y="2409825"/>
          <p14:tracePt t="23204" x="2419350" y="2409825"/>
          <p14:tracePt t="23216" x="2343150" y="2400300"/>
          <p14:tracePt t="23220" x="2286000" y="2400300"/>
          <p14:tracePt t="23233" x="2238375" y="2400300"/>
          <p14:tracePt t="23236" x="2219325" y="2400300"/>
          <p14:tracePt t="23249" x="2181225" y="2400300"/>
          <p14:tracePt t="23253" x="2143125" y="2400300"/>
          <p14:tracePt t="23266" x="2105025" y="2400300"/>
          <p14:tracePt t="23269" x="2085975" y="2400300"/>
          <p14:tracePt t="23282" x="2066925" y="2400300"/>
          <p14:tracePt t="23283" x="2047875" y="2400300"/>
          <p14:tracePt t="23290" x="2038350" y="2400300"/>
          <p14:tracePt t="23299" x="2019300" y="2400300"/>
          <p14:tracePt t="23306" x="2009775" y="2400300"/>
          <p14:tracePt t="23316" x="2000250" y="2400300"/>
          <p14:tracePt t="23322" x="1990725" y="2400300"/>
          <p14:tracePt t="23332" x="1981200" y="2400300"/>
          <p14:tracePt t="23340" x="1971675" y="2409825"/>
          <p14:tracePt t="23349" x="1962150" y="2419350"/>
          <p14:tracePt t="23353" x="1952625" y="2419350"/>
          <p14:tracePt t="23366" x="1943100" y="2428875"/>
          <p14:tracePt t="23369" x="1933575" y="2438400"/>
          <p14:tracePt t="23382" x="1924050" y="2447925"/>
          <p14:tracePt t="23387" x="1914525" y="2447925"/>
          <p14:tracePt t="23399" x="1914525" y="2457450"/>
          <p14:tracePt t="23403" x="1905000" y="2466975"/>
          <p14:tracePt t="23416" x="1895475" y="2476500"/>
          <p14:tracePt t="23420" x="1895475" y="2486025"/>
          <p14:tracePt t="23433" x="1895475" y="2505075"/>
          <p14:tracePt t="23436" x="1895475" y="2524125"/>
          <p14:tracePt t="23449" x="1895475" y="2543175"/>
          <p14:tracePt t="23451" x="1895475" y="2581275"/>
          <p14:tracePt t="23458" x="1895475" y="2609850"/>
          <p14:tracePt t="23467" x="1895475" y="2638425"/>
          <p14:tracePt t="23474" x="1933575" y="2676525"/>
          <p14:tracePt t="23484" x="1962150" y="2705100"/>
          <p14:tracePt t="23491" x="2009775" y="2743200"/>
          <p14:tracePt t="23500" x="2066925" y="2771775"/>
          <p14:tracePt t="23507" x="2200275" y="2838450"/>
          <p14:tracePt t="23516" x="2257425" y="2857500"/>
          <p14:tracePt t="23522" x="2371725" y="2886075"/>
          <p14:tracePt t="23532" x="2495550" y="2914650"/>
          <p14:tracePt t="23539" x="2609850" y="2933700"/>
          <p14:tracePt t="23549" x="2752725" y="2952750"/>
          <p14:tracePt t="23554" x="2886075" y="2971800"/>
          <p14:tracePt t="23566" x="3038475" y="2971800"/>
          <p14:tracePt t="23570" x="3181350" y="2971800"/>
          <p14:tracePt t="23582" x="3314700" y="2971800"/>
          <p14:tracePt t="23586" x="3438525" y="2971800"/>
          <p14:tracePt t="23599" x="3533775" y="2962275"/>
          <p14:tracePt t="23603" x="3638550" y="2933700"/>
          <p14:tracePt t="23616" x="3752850" y="2905125"/>
          <p14:tracePt t="23621" x="3838575" y="2876550"/>
          <p14:tracePt t="23632" x="3924300" y="2847975"/>
          <p14:tracePt t="23637" x="4010025" y="2819400"/>
          <p14:tracePt t="23649" x="4038600" y="2809875"/>
          <p14:tracePt t="23653" x="4095750" y="2800350"/>
          <p14:tracePt t="23666" x="4143375" y="2781300"/>
          <p14:tracePt t="23670" x="4171950" y="2781300"/>
          <p14:tracePt t="23683" x="4191000" y="2771775"/>
          <p14:tracePt t="23687" x="4200525" y="2771775"/>
          <p14:tracePt t="23699" x="4210050" y="2771775"/>
          <p14:tracePt t="23703" x="4219575" y="2771775"/>
          <p14:tracePt t="23716" x="4219575" y="2762250"/>
          <p14:tracePt t="23733" x="4210050" y="2762250"/>
          <p14:tracePt t="23734" x="4171950" y="2762250"/>
          <p14:tracePt t="23740" x="4114800" y="2762250"/>
          <p14:tracePt t="23749" x="4029075" y="2762250"/>
          <p14:tracePt t="23756" x="3943350" y="2762250"/>
          <p14:tracePt t="23766" x="3838575" y="2762250"/>
          <p14:tracePt t="23772" x="3724275" y="2762250"/>
          <p14:tracePt t="23782" x="3619500" y="2762250"/>
          <p14:tracePt t="23787" x="3524250" y="2762250"/>
          <p14:tracePt t="23799" x="3486150" y="2762250"/>
          <p14:tracePt t="23803" x="3409950" y="2762250"/>
          <p14:tracePt t="23816" x="3371850" y="2762250"/>
          <p14:tracePt t="23820" x="3333750" y="2762250"/>
          <p14:tracePt t="23832" x="3305175" y="2762250"/>
          <p14:tracePt t="23836" x="3295650" y="2762250"/>
          <p14:tracePt t="24125" x="3295650" y="2752725"/>
          <p14:tracePt t="24134" x="3305175" y="2752725"/>
          <p14:tracePt t="24141" x="3314700" y="2743200"/>
          <p14:tracePt t="24157" x="3324225" y="2743200"/>
          <p14:tracePt t="24165" x="3324225" y="2733675"/>
          <p14:tracePt t="24173" x="3333750" y="2733675"/>
          <p14:tracePt t="24189" x="3343275" y="2733675"/>
          <p14:tracePt t="24350" x="3352800" y="2733675"/>
          <p14:tracePt t="24359" x="3371850" y="2733675"/>
          <p14:tracePt t="24366" x="3400425" y="2724150"/>
          <p14:tracePt t="24374" x="3486150" y="2695575"/>
          <p14:tracePt t="24382" x="3533775" y="2686050"/>
          <p14:tracePt t="24390" x="3638550" y="2667000"/>
          <p14:tracePt t="24398" x="3733800" y="2647950"/>
          <p14:tracePt t="24407" x="3857625" y="2638425"/>
          <p14:tracePt t="24414" x="3952875" y="2638425"/>
          <p14:tracePt t="24424" x="4057650" y="2638425"/>
          <p14:tracePt t="24431" x="4143375" y="2638425"/>
          <p14:tracePt t="24439" x="4219575" y="2647950"/>
          <p14:tracePt t="24447" x="4276725" y="2667000"/>
          <p14:tracePt t="24456" x="4295775" y="2686050"/>
          <p14:tracePt t="24463" x="4343400" y="2705100"/>
          <p14:tracePt t="24471" x="4362450" y="2724150"/>
          <p14:tracePt t="24479" x="4391025" y="2743200"/>
          <p14:tracePt t="24487" x="4410075" y="2752725"/>
          <p14:tracePt t="24494" x="4419600" y="2762250"/>
          <p14:tracePt t="24510" x="4429125" y="2771775"/>
          <p14:tracePt t="24535" x="4429125" y="2781300"/>
          <p14:tracePt t="24543" x="4419600" y="2781300"/>
          <p14:tracePt t="24551" x="4410075" y="2781300"/>
          <p14:tracePt t="24558" x="4391025" y="2781300"/>
          <p14:tracePt t="24567" x="4371975" y="2790825"/>
          <p14:tracePt t="24575" x="4343400" y="2790825"/>
          <p14:tracePt t="24583" x="4314825" y="2800350"/>
          <p14:tracePt t="24591" x="4295775" y="2809875"/>
          <p14:tracePt t="24599" x="4267200" y="2809875"/>
          <p14:tracePt t="24607" x="4238625" y="2819400"/>
          <p14:tracePt t="24615" x="4210050" y="2819400"/>
          <p14:tracePt t="24623" x="4191000" y="2828925"/>
          <p14:tracePt t="24631" x="4152900" y="2828925"/>
          <p14:tracePt t="24640" x="4124325" y="2838450"/>
          <p14:tracePt t="24647" x="4095750" y="2847975"/>
          <p14:tracePt t="24657" x="4067175" y="2847975"/>
          <p14:tracePt t="24664" x="4048125" y="2857500"/>
          <p14:tracePt t="24671" x="4019550" y="2857500"/>
          <p14:tracePt t="24680" x="4000500" y="2867025"/>
          <p14:tracePt t="24688" x="3981450" y="2867025"/>
          <p14:tracePt t="24696" x="3971925" y="2867025"/>
          <p14:tracePt t="24703" x="3962400" y="2876550"/>
          <p14:tracePt t="24713" x="3943350" y="2876550"/>
          <p14:tracePt t="24727" x="3933825" y="2876550"/>
          <p14:tracePt t="24744" x="3924300" y="2876550"/>
          <p14:tracePt t="24824" x="3924300" y="2886075"/>
          <p14:tracePt t="24865" x="3914775" y="2886075"/>
          <p14:tracePt t="24889" x="3905250" y="2886075"/>
          <p14:tracePt t="24905" x="3895725" y="2886075"/>
          <p14:tracePt t="24921" x="3886200" y="2886075"/>
          <p14:tracePt t="24929" x="3876675" y="2886075"/>
          <p14:tracePt t="24944" x="3867150" y="2886075"/>
          <p14:tracePt t="24961" x="3857625" y="2886075"/>
          <p14:tracePt t="24993" x="3848100" y="2886075"/>
          <p14:tracePt t="25025" x="3838575" y="2886075"/>
          <p14:tracePt t="25057" x="3829050" y="2886075"/>
          <p14:tracePt t="25194" x="3829050" y="2876550"/>
          <p14:tracePt t="25211" x="3829050" y="2867025"/>
          <p14:tracePt t="25218" x="3829050" y="2857500"/>
          <p14:tracePt t="25242" x="3829050" y="2847975"/>
          <p14:tracePt t="25266" x="3829050" y="2838450"/>
          <p14:tracePt t="25323" x="3829050" y="2828925"/>
          <p14:tracePt t="25363" x="3819525" y="2819400"/>
          <p14:tracePt t="25379" x="3819525" y="2809875"/>
          <p14:tracePt t="25387" x="3810000" y="2800350"/>
          <p14:tracePt t="25395" x="3800475" y="2800350"/>
          <p14:tracePt t="25402" x="3800475" y="2790825"/>
          <p14:tracePt t="25419" x="3790950" y="2781300"/>
          <p14:tracePt t="25435" x="3781425" y="2771775"/>
          <p14:tracePt t="25451" x="3771900" y="2762250"/>
          <p14:tracePt t="25467" x="3771900" y="2752725"/>
          <p14:tracePt t="25475" x="3762375" y="2752725"/>
          <p14:tracePt t="25483" x="3762375" y="2743200"/>
          <p14:tracePt t="25491" x="3752850" y="2743200"/>
          <p14:tracePt t="25500" x="3743325" y="2743200"/>
          <p14:tracePt t="25508" x="3743325" y="2733675"/>
          <p14:tracePt t="25523" x="3733800" y="2733675"/>
          <p14:tracePt t="25556" x="3733800" y="2724150"/>
          <p14:tracePt t="25580" x="3724275" y="2724150"/>
          <p14:tracePt t="25612" x="3714750" y="2724150"/>
          <p14:tracePt t="25628" x="3705225" y="2714625"/>
          <p14:tracePt t="25636" x="3695700" y="2714625"/>
          <p14:tracePt t="25652" x="3686175" y="2714625"/>
          <p14:tracePt t="25660" x="3676650" y="2705100"/>
          <p14:tracePt t="25668" x="3667125" y="2705100"/>
          <p14:tracePt t="25684" x="3657600" y="2695575"/>
          <p14:tracePt t="25700" x="3648075" y="2695575"/>
          <p14:tracePt t="25716" x="3638550" y="2686050"/>
          <p14:tracePt t="25764" x="3638550" y="2676525"/>
          <p14:tracePt t="25782" x="3638550" y="2667000"/>
          <p14:tracePt t="25789" x="3648075" y="2657475"/>
          <p14:tracePt t="25797" x="3657600" y="2647950"/>
          <p14:tracePt t="25804" x="3695700" y="2628900"/>
          <p14:tracePt t="25812" x="3705225" y="2628900"/>
          <p14:tracePt t="25820" x="3752850" y="2609850"/>
          <p14:tracePt t="25829" x="3790950" y="2590800"/>
          <p14:tracePt t="25837" x="3829050" y="2562225"/>
          <p14:tracePt t="25845" x="3848100" y="2552700"/>
          <p14:tracePt t="25853" x="3876675" y="2543175"/>
          <p14:tracePt t="25861" x="3914775" y="2524125"/>
          <p14:tracePt t="25869" x="3933825" y="2514600"/>
          <p14:tracePt t="25877" x="3943350" y="2505075"/>
          <p14:tracePt t="25885" x="3962400" y="2495550"/>
          <p14:tracePt t="25892" x="3971925" y="2495550"/>
          <p14:tracePt t="25901" x="3981450" y="2495550"/>
          <p14:tracePt t="25909" x="3990975" y="2486025"/>
          <p14:tracePt t="25933" x="4000500" y="2486025"/>
          <p14:tracePt t="25973" x="4010025" y="2486025"/>
          <p14:tracePt t="25989" x="4010025" y="2495550"/>
          <p14:tracePt t="25997" x="4019550" y="2495550"/>
          <p14:tracePt t="26005" x="4029075" y="2514600"/>
          <p14:tracePt t="26014" x="4038600" y="2524125"/>
          <p14:tracePt t="26021" x="4057650" y="2543175"/>
          <p14:tracePt t="26030" x="4076700" y="2552700"/>
          <p14:tracePt t="26037" x="4095750" y="2562225"/>
          <p14:tracePt t="26046" x="4124325" y="2581275"/>
          <p14:tracePt t="26054" x="4143375" y="2590800"/>
          <p14:tracePt t="26066" x="4171950" y="2600325"/>
          <p14:tracePt t="26071" x="4200525" y="2609850"/>
          <p14:tracePt t="26078" x="4229100" y="2619375"/>
          <p14:tracePt t="26085" x="4248150" y="2619375"/>
          <p14:tracePt t="26094" x="4267200" y="2628900"/>
          <p14:tracePt t="26101" x="4295775" y="2638425"/>
          <p14:tracePt t="26110" x="4314825" y="2638425"/>
          <p14:tracePt t="26118" x="4333875" y="2647950"/>
          <p14:tracePt t="26126" x="4352925" y="2647950"/>
          <p14:tracePt t="26134" x="4371975" y="2657475"/>
          <p14:tracePt t="26142" x="4391025" y="2667000"/>
          <p14:tracePt t="26151" x="4410075" y="2676525"/>
          <p14:tracePt t="26158" x="4429125" y="2686050"/>
          <p14:tracePt t="26167" x="4467225" y="2705100"/>
          <p14:tracePt t="26175" x="4486275" y="2714625"/>
          <p14:tracePt t="26184" x="4505325" y="2733675"/>
          <p14:tracePt t="26191" x="4533900" y="2771775"/>
          <p14:tracePt t="26200" x="4562475" y="2809875"/>
          <p14:tracePt t="26207" x="4581525" y="2828925"/>
          <p14:tracePt t="26216" x="4629150" y="2905125"/>
          <p14:tracePt t="26223" x="4648200" y="2943225"/>
          <p14:tracePt t="26232" x="4657725" y="2971800"/>
          <p14:tracePt t="26239" x="4695825" y="3057525"/>
          <p14:tracePt t="26249" x="4695825" y="3086100"/>
          <p14:tracePt t="26255" x="4724400" y="3171825"/>
          <p14:tracePt t="26266" x="4733925" y="3219450"/>
          <p14:tracePt t="26271" x="4733925" y="3286125"/>
          <p14:tracePt t="26282" x="4733925" y="3362325"/>
          <p14:tracePt t="26286" x="4733925" y="3457575"/>
          <p14:tracePt t="26299" x="4733925" y="3543300"/>
          <p14:tracePt t="26303" x="4733925" y="3667125"/>
          <p14:tracePt t="26316" x="4733925" y="3886200"/>
          <p14:tracePt t="26319" x="4733925" y="4019550"/>
          <p14:tracePt t="26332" x="4733925" y="4105275"/>
          <p14:tracePt t="26336" x="4752975" y="4248150"/>
          <p14:tracePt t="26349" x="4781550" y="4362450"/>
          <p14:tracePt t="26353" x="4810125" y="4467225"/>
          <p14:tracePt t="26366" x="4838700" y="4552950"/>
          <p14:tracePt t="26370" x="4876800" y="4619625"/>
          <p14:tracePt t="26383" x="4914900" y="4667250"/>
          <p14:tracePt t="26387" x="4962525" y="4705350"/>
          <p14:tracePt t="26399" x="5010150" y="4743450"/>
          <p14:tracePt t="26403" x="5076825" y="4781550"/>
          <p14:tracePt t="26416" x="5143500" y="4838700"/>
          <p14:tracePt t="26417" x="5238750" y="4886325"/>
          <p14:tracePt t="26424" x="5314950" y="4933950"/>
          <p14:tracePt t="26432" x="5400675" y="4981575"/>
          <p14:tracePt t="26440" x="5495925" y="5038725"/>
          <p14:tracePt t="26449" x="5572125" y="5076825"/>
          <p14:tracePt t="26456" x="5648325" y="5105400"/>
          <p14:tracePt t="26466" x="5715000" y="5114925"/>
          <p14:tracePt t="26472" x="5743575" y="5114925"/>
          <p14:tracePt t="26701" x="5781675" y="5114925"/>
          <p14:tracePt t="26708" x="5819775" y="5114925"/>
          <p14:tracePt t="26717" x="5857875" y="5114925"/>
          <p14:tracePt t="26724" x="5915025" y="5114925"/>
          <p14:tracePt t="26734" x="5953125" y="5114925"/>
          <p14:tracePt t="26740" x="6000750" y="5114925"/>
          <p14:tracePt t="26748" x="6086475" y="5105400"/>
          <p14:tracePt t="26757" x="6153150" y="5095875"/>
          <p14:tracePt t="26765" x="6229350" y="5086350"/>
          <p14:tracePt t="26773" x="6257925" y="5086350"/>
          <p14:tracePt t="26780" x="6315075" y="5086350"/>
          <p14:tracePt t="26789" x="6362700" y="5086350"/>
          <p14:tracePt t="26797" x="6391275" y="5086350"/>
          <p14:tracePt t="26805" x="6429375" y="5086350"/>
          <p14:tracePt t="26813" x="6448425" y="5086350"/>
          <p14:tracePt t="26821" x="6467475" y="5086350"/>
          <p14:tracePt t="26829" x="6486525" y="5086350"/>
          <p14:tracePt t="26837" x="6496050" y="5086350"/>
          <p14:tracePt t="26845" x="6515100" y="5086350"/>
          <p14:tracePt t="26861" x="6524625" y="5086350"/>
          <p14:tracePt t="26870" x="6534150" y="5076825"/>
          <p14:tracePt t="26877" x="6543675" y="5076825"/>
          <p14:tracePt t="26886" x="6553200" y="5067300"/>
          <p14:tracePt t="26894" x="6562725" y="5067300"/>
          <p14:tracePt t="26902" x="6572250" y="5057775"/>
          <p14:tracePt t="26910" x="6572250" y="5048250"/>
          <p14:tracePt t="26917" x="6581775" y="5048250"/>
          <p14:tracePt t="26926" x="6581775" y="5038725"/>
          <p14:tracePt t="26933" x="6591300" y="5038725"/>
          <p14:tracePt t="26942" x="6600825" y="5029200"/>
          <p14:tracePt t="26966" x="6610350" y="5019675"/>
          <p14:tracePt t="26981" x="6610350" y="5010150"/>
          <p14:tracePt t="26989" x="6619875" y="5010150"/>
          <p14:tracePt t="27006" x="6619875" y="5000625"/>
          <p14:tracePt t="27022" x="6629400" y="5000625"/>
          <p14:tracePt t="27079" x="6600825" y="5000625"/>
          <p14:tracePt t="27088" x="6572250" y="5000625"/>
          <p14:tracePt t="27095" x="6524625" y="5000625"/>
          <p14:tracePt t="27104" x="6467475" y="5000625"/>
          <p14:tracePt t="27110" x="6410325" y="5000625"/>
          <p14:tracePt t="27120" x="6353175" y="5000625"/>
          <p14:tracePt t="27127" x="6324600" y="5010150"/>
          <p14:tracePt t="27135" x="6276975" y="5010150"/>
          <p14:tracePt t="27143" x="6248400" y="5019675"/>
          <p14:tracePt t="27151" x="6219825" y="5029200"/>
          <p14:tracePt t="27159" x="6200775" y="5038725"/>
          <p14:tracePt t="27171" x="6191250" y="5048250"/>
          <p14:tracePt t="27175" x="6181725" y="5057775"/>
          <p14:tracePt t="27184" x="6172200" y="5067300"/>
          <p14:tracePt t="27190" x="6172200" y="5086350"/>
          <p14:tracePt t="27199" x="6172200" y="5105400"/>
          <p14:tracePt t="27206" x="6172200" y="5124450"/>
          <p14:tracePt t="27214" x="6181725" y="5153025"/>
          <p14:tracePt t="27223" x="6200775" y="5181600"/>
          <p14:tracePt t="27231" x="6229350" y="5200650"/>
          <p14:tracePt t="27239" x="6286500" y="5229225"/>
          <p14:tracePt t="27247" x="6315075" y="5238750"/>
          <p14:tracePt t="27255" x="6372225" y="5248275"/>
          <p14:tracePt t="27263" x="6400800" y="5257800"/>
          <p14:tracePt t="27272" x="6438900" y="5257800"/>
          <p14:tracePt t="27279" x="6477000" y="5257800"/>
          <p14:tracePt t="27288" x="6496050" y="5257800"/>
          <p14:tracePt t="27295" x="6515100" y="5248275"/>
          <p14:tracePt t="27305" x="6534150" y="5229225"/>
          <p14:tracePt t="27312" x="6543675" y="5210175"/>
          <p14:tracePt t="27320" x="6543675" y="5191125"/>
          <p14:tracePt t="27328" x="6543675" y="5162550"/>
          <p14:tracePt t="27337" x="6543675" y="5124450"/>
          <p14:tracePt t="27344" x="6543675" y="5114925"/>
          <p14:tracePt t="27353" x="6496050" y="5086350"/>
          <p14:tracePt t="27360" x="6457950" y="5076825"/>
          <p14:tracePt t="27370" x="6410325" y="5057775"/>
          <p14:tracePt t="27375" x="6353175" y="5057775"/>
          <p14:tracePt t="27387" x="6315075" y="5048250"/>
          <p14:tracePt t="27391" x="6267450" y="5048250"/>
          <p14:tracePt t="27404" x="6219825" y="5038725"/>
          <p14:tracePt t="27408" x="6200775" y="5038725"/>
          <p14:tracePt t="27420" x="6181725" y="5038725"/>
          <p14:tracePt t="27424" x="6162675" y="5038725"/>
          <p14:tracePt t="27437" x="6153150" y="5038725"/>
          <p14:tracePt t="27922" x="6153150" y="5019675"/>
          <p14:tracePt t="27930" x="6153150" y="5010150"/>
          <p14:tracePt t="27938" x="6143625" y="4991100"/>
          <p14:tracePt t="27946" x="6143625" y="4981575"/>
          <p14:tracePt t="27955" x="6134100" y="4972050"/>
          <p14:tracePt t="27962" x="6134100" y="4953000"/>
          <p14:tracePt t="27970" x="6124575" y="4953000"/>
          <p14:tracePt t="27978" x="6124575" y="4943475"/>
          <p14:tracePt t="27986" x="6124575" y="4933950"/>
          <p14:tracePt t="28002" x="6115050" y="4933950"/>
          <p14:tracePt t="28083" x="6134100" y="4933950"/>
          <p14:tracePt t="28092" x="6153150" y="4933950"/>
          <p14:tracePt t="28099" x="6162675" y="4943475"/>
          <p14:tracePt t="28109" x="6181725" y="4953000"/>
          <p14:tracePt t="28115" x="6200775" y="4972050"/>
          <p14:tracePt t="28123" x="6210300" y="4981575"/>
          <p14:tracePt t="28131" x="6229350" y="4991100"/>
          <p14:tracePt t="28139" x="6238875" y="5000625"/>
          <p14:tracePt t="28147" x="6248400" y="5010150"/>
          <p14:tracePt t="28163" x="6257925" y="5019675"/>
          <p14:tracePt t="28178" x="6257925" y="5029200"/>
          <p14:tracePt t="28195" x="6257925" y="5038725"/>
          <p14:tracePt t="28203" x="6238875" y="5038725"/>
          <p14:tracePt t="28212" x="6200775" y="5048250"/>
          <p14:tracePt t="28220" x="6153150" y="5067300"/>
          <p14:tracePt t="28229" x="6086475" y="5076825"/>
          <p14:tracePt t="28235" x="6000750" y="5086350"/>
          <p14:tracePt t="28246" x="5895975" y="5095875"/>
          <p14:tracePt t="28252" x="5800725" y="5105400"/>
          <p14:tracePt t="28261" x="5695950" y="5114925"/>
          <p14:tracePt t="28268" x="5591175" y="5114925"/>
          <p14:tracePt t="28275" x="5495925" y="5114925"/>
          <p14:tracePt t="28285" x="5391150" y="5114925"/>
          <p14:tracePt t="28292" x="5286375" y="5114925"/>
          <p14:tracePt t="28299" x="5200650" y="5114925"/>
          <p14:tracePt t="28311" x="5133975" y="5095875"/>
          <p14:tracePt t="28316" x="5105400" y="5086350"/>
          <p14:tracePt t="28324" x="5057775" y="5067300"/>
          <p14:tracePt t="28332" x="5019675" y="5048250"/>
          <p14:tracePt t="28341" x="5000625" y="5029200"/>
          <p14:tracePt t="28348" x="4972050" y="5019675"/>
          <p14:tracePt t="28356" x="4962525" y="5010150"/>
          <p14:tracePt t="28364" x="4962525" y="5000625"/>
          <p14:tracePt t="28372" x="4962525" y="4991100"/>
          <p14:tracePt t="28388" x="4962525" y="4981575"/>
          <p14:tracePt t="28396" x="4962525" y="4972050"/>
          <p14:tracePt t="28404" x="4981575" y="4962525"/>
          <p14:tracePt t="28412" x="5029200" y="4953000"/>
          <p14:tracePt t="28420" x="5076825" y="4943475"/>
          <p14:tracePt t="28429" x="5133975" y="4943475"/>
          <p14:tracePt t="28436" x="5191125" y="4943475"/>
          <p14:tracePt t="28445" x="5257800" y="4943475"/>
          <p14:tracePt t="28452" x="5314950" y="4943475"/>
          <p14:tracePt t="28461" x="5381625" y="4953000"/>
          <p14:tracePt t="28469" x="5400675" y="4962525"/>
          <p14:tracePt t="28478" x="5486400" y="5000625"/>
          <p14:tracePt t="28485" x="5505450" y="5010150"/>
          <p14:tracePt t="28493" x="5543550" y="5019675"/>
          <p14:tracePt t="28501" x="5581650" y="5038725"/>
          <p14:tracePt t="28509" x="5610225" y="5057775"/>
          <p14:tracePt t="28517" x="5619750" y="5067300"/>
          <p14:tracePt t="28525" x="5638800" y="5076825"/>
          <p14:tracePt t="28540" x="5648325" y="5086350"/>
          <p14:tracePt t="28557" x="5657850" y="5086350"/>
          <p14:tracePt t="28565" x="5657850" y="5095875"/>
          <p14:tracePt t="28581" x="5667375" y="5095875"/>
          <p14:tracePt t="28637" x="5657850" y="5095875"/>
          <p14:tracePt t="28646" x="5648325" y="5095875"/>
          <p14:tracePt t="28653" x="5638800" y="5095875"/>
          <p14:tracePt t="28662" x="5619750" y="5095875"/>
          <p14:tracePt t="28670" x="5600700" y="5095875"/>
          <p14:tracePt t="28678" x="5562600" y="5095875"/>
          <p14:tracePt t="28686" x="5524500" y="5095875"/>
          <p14:tracePt t="28693" x="5495925" y="5086350"/>
          <p14:tracePt t="28701" x="5438775" y="5076825"/>
          <p14:tracePt t="28710" x="5362575" y="5057775"/>
          <p14:tracePt t="28717" x="5229225" y="5019675"/>
          <p14:tracePt t="28726" x="5181600" y="5000625"/>
          <p14:tracePt t="28734" x="5076825" y="4962525"/>
          <p14:tracePt t="28742" x="4991100" y="4943475"/>
          <p14:tracePt t="28749" x="4905375" y="4895850"/>
          <p14:tracePt t="28758" x="4819650" y="4857750"/>
          <p14:tracePt t="28766" x="4733925" y="4819650"/>
          <p14:tracePt t="28774" x="4667250" y="4781550"/>
          <p14:tracePt t="28782" x="4638675" y="4772025"/>
          <p14:tracePt t="28790" x="4591050" y="4743450"/>
          <p14:tracePt t="28798" x="4552950" y="4714875"/>
          <p14:tracePt t="28806" x="4524375" y="4695825"/>
          <p14:tracePt t="28814" x="4505325" y="4686300"/>
          <p14:tracePt t="28822" x="4495800" y="4686300"/>
          <p14:tracePt t="28830" x="4486275" y="4676775"/>
          <p14:tracePt t="28871" x="4495800" y="4676775"/>
          <p14:tracePt t="28880" x="4533900" y="4676775"/>
          <p14:tracePt t="28886" x="4562475" y="4676775"/>
          <p14:tracePt t="28896" x="4610100" y="4676775"/>
          <p14:tracePt t="28903" x="4657725" y="4676775"/>
          <p14:tracePt t="28910" x="4686300" y="4676775"/>
          <p14:tracePt t="28919" x="4733925" y="4676775"/>
          <p14:tracePt t="28926" x="4772025" y="4676775"/>
          <p14:tracePt t="28935" x="4791075" y="4676775"/>
          <p14:tracePt t="28942" x="4819650" y="4676775"/>
          <p14:tracePt t="28951" x="4848225" y="4676775"/>
          <p14:tracePt t="28958" x="4867275" y="4676775"/>
          <p14:tracePt t="28967" x="4886325" y="4676775"/>
          <p14:tracePt t="28974" x="4895850" y="4676775"/>
          <p14:tracePt t="28983" x="4905375" y="4676775"/>
          <p14:tracePt t="28991" x="4914900" y="4676775"/>
          <p14:tracePt t="28999" x="4924425" y="4676775"/>
          <p14:tracePt t="29007" x="4933950" y="4676775"/>
          <p14:tracePt t="29015" x="4943475" y="4676775"/>
          <p14:tracePt t="29031" x="4953000" y="4676775"/>
          <p14:tracePt t="29063" x="4962525" y="4676775"/>
          <p14:tracePt t="29104" x="4972050" y="4676775"/>
          <p14:tracePt t="29128" x="4981575" y="4676775"/>
          <p14:tracePt t="29135" x="4991100" y="4676775"/>
          <p14:tracePt t="29143" x="5000625" y="4676775"/>
          <p14:tracePt t="29151" x="5010150" y="4676775"/>
          <p14:tracePt t="29160" x="5019675" y="4686300"/>
          <p14:tracePt t="29167" x="5029200" y="4686300"/>
          <p14:tracePt t="29176" x="5038725" y="4686300"/>
          <p14:tracePt t="29192" x="5057775" y="4686300"/>
          <p14:tracePt t="29208" x="5067300" y="4686300"/>
          <p14:tracePt t="29216" x="5076825" y="4686300"/>
          <p14:tracePt t="29224" x="5086350" y="4686300"/>
          <p14:tracePt t="29232" x="5095875" y="4686300"/>
          <p14:tracePt t="29240" x="5105400" y="4686300"/>
          <p14:tracePt t="29248" x="5114925" y="4686300"/>
          <p14:tracePt t="29256" x="5124450" y="4686300"/>
          <p14:tracePt t="29264" x="5133975" y="4686300"/>
          <p14:tracePt t="29273" x="5143500" y="4686300"/>
          <p14:tracePt t="29281" x="5153025" y="4686300"/>
          <p14:tracePt t="29304" x="5162550" y="4686300"/>
          <p14:tracePt t="29352" x="5153025" y="4686300"/>
          <p14:tracePt t="29362" x="5143500" y="4686300"/>
          <p14:tracePt t="29368" x="5114925" y="4686300"/>
          <p14:tracePt t="29377" x="5095875" y="4695825"/>
          <p14:tracePt t="29384" x="5076825" y="4695825"/>
          <p14:tracePt t="29392" x="5048250" y="4695825"/>
          <p14:tracePt t="29401" x="5029200" y="4695825"/>
          <p14:tracePt t="29413" x="5010150" y="4695825"/>
          <p14:tracePt t="29416" x="5000625" y="4695825"/>
          <p14:tracePt t="29425" x="4981575" y="4695825"/>
          <p14:tracePt t="29433" x="4972050" y="4686300"/>
          <p14:tracePt t="29440" x="4972050" y="4676775"/>
          <p14:tracePt t="29449" x="4962525" y="4667250"/>
          <p14:tracePt t="29457" x="4962525" y="4648200"/>
          <p14:tracePt t="29465" x="4962525" y="4629150"/>
          <p14:tracePt t="29473" x="4962525" y="4591050"/>
          <p14:tracePt t="29481" x="4972050" y="4562475"/>
          <p14:tracePt t="29490" x="5000625" y="4524375"/>
          <p14:tracePt t="29498" x="5038725" y="4486275"/>
          <p14:tracePt t="29506" x="5086350" y="4438650"/>
          <p14:tracePt t="29515" x="5143500" y="4391025"/>
          <p14:tracePt t="29522" x="5191125" y="4352925"/>
          <p14:tracePt t="29531" x="5219700" y="4343400"/>
          <p14:tracePt t="29538" x="5267325" y="4305300"/>
          <p14:tracePt t="29547" x="5314950" y="4276725"/>
          <p14:tracePt t="29554" x="5362575" y="4248150"/>
          <p14:tracePt t="29563" x="5391150" y="4229100"/>
          <p14:tracePt t="29570" x="5419725" y="4219575"/>
          <p14:tracePt t="29578" x="5448300" y="4200525"/>
          <p14:tracePt t="29586" x="5495925" y="4162425"/>
          <p14:tracePt t="29595" x="5505450" y="4152900"/>
          <p14:tracePt t="29602" x="5562600" y="4114800"/>
          <p14:tracePt t="29612" x="5591175" y="4095750"/>
          <p14:tracePt t="29619" x="5619750" y="4076700"/>
          <p14:tracePt t="29629" x="5657850" y="4038600"/>
          <p14:tracePt t="29634" x="5715000" y="4000500"/>
          <p14:tracePt t="29645" x="5753100" y="3971925"/>
          <p14:tracePt t="29650" x="5800725" y="3943350"/>
          <p14:tracePt t="29662" x="5848350" y="3905250"/>
          <p14:tracePt t="29666" x="5876925" y="3895725"/>
          <p14:tracePt t="29679" x="5915025" y="3867150"/>
          <p14:tracePt t="29683" x="5953125" y="3848100"/>
          <p14:tracePt t="29695" x="5991225" y="3829050"/>
          <p14:tracePt t="29700" x="6019800" y="3819525"/>
          <p14:tracePt t="29712" x="6038850" y="3810000"/>
          <p14:tracePt t="29716" x="6057900" y="3810000"/>
          <p14:tracePt t="29729" x="6067425" y="3800475"/>
          <p14:tracePt t="29733" x="6086475" y="3800475"/>
          <p14:tracePt t="29746" x="6086475" y="3790950"/>
          <p14:tracePt t="29749" x="6096000" y="3790950"/>
          <p14:tracePt t="29765" x="6096000" y="3781425"/>
          <p14:tracePt t="29782" x="6096000" y="3771900"/>
          <p14:tracePt t="29796" x="6096000" y="3762375"/>
          <p14:tracePt t="29803" x="6076950" y="3743325"/>
          <p14:tracePt t="29812" x="6057900" y="3733800"/>
          <p14:tracePt t="29819" x="6019800" y="3714750"/>
          <p14:tracePt t="29829" x="5991225" y="3714750"/>
          <p14:tracePt t="29836" x="5943600" y="3695700"/>
          <p14:tracePt t="29845" x="5895975" y="3695700"/>
          <p14:tracePt t="29852" x="5829300" y="3695700"/>
          <p14:tracePt t="29862" x="5753100" y="3695700"/>
          <p14:tracePt t="29867" x="5686425" y="3695700"/>
          <p14:tracePt t="29878" x="5581650" y="3695700"/>
          <p14:tracePt t="29883" x="5495925" y="3695700"/>
          <p14:tracePt t="29895" x="5381625" y="3695700"/>
          <p14:tracePt t="29899" x="5295900" y="3695700"/>
          <p14:tracePt t="29912" x="5191125" y="3695700"/>
          <p14:tracePt t="29916" x="5153025" y="3686175"/>
          <p14:tracePt t="29929" x="5095875" y="3676650"/>
          <p14:tracePt t="29934" x="5048250" y="3667125"/>
          <p14:tracePt t="29946" x="5010150" y="3657600"/>
          <p14:tracePt t="29950" x="5000625" y="3648075"/>
          <p14:tracePt t="29962" x="4962525" y="3619500"/>
          <p14:tracePt t="29967" x="4962525" y="3600450"/>
          <p14:tracePt t="29979" x="4962525" y="3552825"/>
          <p14:tracePt t="29982" x="4962525" y="3495675"/>
          <p14:tracePt t="29995" x="5019675" y="3419475"/>
          <p14:tracePt t="30000" x="5048250" y="3371850"/>
          <p14:tracePt t="30012" x="5124450" y="3276600"/>
          <p14:tracePt t="30016" x="5210175" y="3181350"/>
          <p14:tracePt t="30029" x="5276850" y="3076575"/>
          <p14:tracePt t="30030" x="5353050" y="2990850"/>
          <p14:tracePt t="30037" x="5438775" y="2895600"/>
          <p14:tracePt t="30045" x="5486400" y="2819400"/>
          <p14:tracePt t="30053" x="5543550" y="2771775"/>
          <p14:tracePt t="30063" x="5591175" y="2714625"/>
          <p14:tracePt t="30068" x="5610225" y="2695575"/>
          <p14:tracePt t="30079" x="5657850" y="2657475"/>
          <p14:tracePt t="30084" x="5724525" y="2619375"/>
          <p14:tracePt t="30095" x="5762625" y="2600325"/>
          <p14:tracePt t="30100" x="5810250" y="2590800"/>
          <p14:tracePt t="30112" x="5829300" y="2581275"/>
          <p14:tracePt t="30116" x="5895975" y="2571750"/>
          <p14:tracePt t="30129" x="5915025" y="2562225"/>
          <p14:tracePt t="30133" x="5953125" y="2562225"/>
          <p14:tracePt t="30145" x="5981700" y="2562225"/>
          <p14:tracePt t="30149" x="6019800" y="2562225"/>
          <p14:tracePt t="30162" x="6048375" y="2562225"/>
          <p14:tracePt t="30166" x="6076950" y="2562225"/>
          <p14:tracePt t="30179" x="6096000" y="2562225"/>
          <p14:tracePt t="30183" x="6124575" y="2562225"/>
          <p14:tracePt t="30196" x="6162675" y="2571750"/>
          <p14:tracePt t="30200" x="6191250" y="2590800"/>
          <p14:tracePt t="30212" x="6219825" y="2600325"/>
          <p14:tracePt t="30216" x="6248400" y="2638425"/>
          <p14:tracePt t="30229" x="6276975" y="2657475"/>
          <p14:tracePt t="30233" x="6315075" y="2695575"/>
          <p14:tracePt t="30245" x="6353175" y="2733675"/>
          <p14:tracePt t="30246" x="6381750" y="2771775"/>
          <p14:tracePt t="30253" x="6410325" y="2819400"/>
          <p14:tracePt t="30262" x="6438900" y="2876550"/>
          <p14:tracePt t="30270" x="6457950" y="2933700"/>
          <p14:tracePt t="30279" x="6486525" y="3095625"/>
          <p14:tracePt t="30285" x="6496050" y="3209925"/>
          <p14:tracePt t="30295" x="6515100" y="3352800"/>
          <p14:tracePt t="30301" x="6524625" y="3505200"/>
          <p14:tracePt t="30312" x="6534150" y="3590925"/>
          <p14:tracePt t="30317" x="6543675" y="3867150"/>
          <p14:tracePt t="30329" x="6543675" y="3952875"/>
          <p14:tracePt t="30333" x="6543675" y="4114800"/>
          <p14:tracePt t="30345" x="6543675" y="4229100"/>
          <p14:tracePt t="30349" x="6543675" y="4276725"/>
          <p14:tracePt t="30362" x="6524625" y="4362450"/>
          <p14:tracePt t="30367" x="6505575" y="4419600"/>
          <p14:tracePt t="30379" x="6457950" y="4514850"/>
          <p14:tracePt t="30383" x="6448425" y="4524375"/>
          <p14:tracePt t="30396" x="6410325" y="4562475"/>
          <p14:tracePt t="30400" x="6372225" y="4591050"/>
          <p14:tracePt t="30412" x="6353175" y="4600575"/>
          <p14:tracePt t="30416" x="6324600" y="4610100"/>
          <p14:tracePt t="30429" x="6296025" y="4619625"/>
          <p14:tracePt t="30433" x="6257925" y="4629150"/>
          <p14:tracePt t="30446" x="6229350" y="4629150"/>
          <p14:tracePt t="30449" x="6191250" y="4638675"/>
          <p14:tracePt t="30462" x="6172200" y="4638675"/>
          <p14:tracePt t="30463" x="6143625" y="4638675"/>
          <p14:tracePt t="30470" x="6115050" y="4638675"/>
          <p14:tracePt t="30479" x="6057900" y="4638675"/>
          <p14:tracePt t="30486" x="6019800" y="4638675"/>
          <p14:tracePt t="30495" x="5991225" y="4638675"/>
          <p14:tracePt t="30502" x="5943600" y="4638675"/>
          <p14:tracePt t="30512" x="5895975" y="4638675"/>
          <p14:tracePt t="30518" x="5857875" y="4638675"/>
          <p14:tracePt t="30528" x="5800725" y="4638675"/>
          <p14:tracePt t="30534" x="5753100" y="4638675"/>
          <p14:tracePt t="30545" x="5705475" y="4648200"/>
          <p14:tracePt t="30550" x="5667375" y="4667250"/>
          <p14:tracePt t="30562" x="5600700" y="4686300"/>
          <p14:tracePt t="30566" x="5543550" y="4695825"/>
          <p14:tracePt t="30579" x="5486400" y="4724400"/>
          <p14:tracePt t="30583" x="5419725" y="4733925"/>
          <p14:tracePt t="30595" x="5362575" y="4743450"/>
          <p14:tracePt t="30600" x="5334000" y="4752975"/>
          <p14:tracePt t="30612" x="5276850" y="4752975"/>
          <p14:tracePt t="30616" x="5229225" y="4762500"/>
          <p14:tracePt t="30629" x="5191125" y="4772025"/>
          <p14:tracePt t="30633" x="5153025" y="4772025"/>
          <p14:tracePt t="30646" x="5114925" y="4772025"/>
          <p14:tracePt t="30649" x="5086350" y="4772025"/>
          <p14:tracePt t="30663" x="5048250" y="4772025"/>
          <p14:tracePt t="30666" x="5029200" y="4772025"/>
          <p14:tracePt t="30679" x="5000625" y="4772025"/>
          <p14:tracePt t="30682" x="4972050" y="4772025"/>
          <p14:tracePt t="30695" x="4943475" y="4772025"/>
          <p14:tracePt t="30696" x="4914900" y="4772025"/>
          <p14:tracePt t="30703" x="4895850" y="4772025"/>
          <p14:tracePt t="30712" x="4867275" y="4772025"/>
          <p14:tracePt t="30719" x="4838700" y="4772025"/>
          <p14:tracePt t="30729" x="4819650" y="4772025"/>
          <p14:tracePt t="30736" x="4800600" y="4762500"/>
          <p14:tracePt t="30745" x="4781550" y="4752975"/>
          <p14:tracePt t="30751" x="4762500" y="4743450"/>
          <p14:tracePt t="30762" x="4752975" y="4743450"/>
          <p14:tracePt t="30767" x="4743450" y="4733925"/>
          <p14:tracePt t="30779" x="4724400" y="4724400"/>
          <p14:tracePt t="30783" x="4714875" y="4714875"/>
          <p14:tracePt t="30795" x="4705350" y="4705350"/>
          <p14:tracePt t="30800" x="4695825" y="4695825"/>
          <p14:tracePt t="30812" x="4686300" y="4686300"/>
          <p14:tracePt t="30817" x="4676775" y="4686300"/>
          <p14:tracePt t="30829" x="4667250" y="4676775"/>
          <p14:tracePt t="30833" x="4667250" y="4667250"/>
          <p14:tracePt t="30871" x="4667250" y="4657725"/>
          <p14:tracePt t="31197" x="4657725" y="4657725"/>
          <p14:tracePt t="31205" x="4648200" y="4648200"/>
          <p14:tracePt t="31213" x="4629150" y="4638675"/>
          <p14:tracePt t="31221" x="4610100" y="4629150"/>
          <p14:tracePt t="31230" x="4591050" y="4619625"/>
          <p14:tracePt t="31237" x="4572000" y="4610100"/>
          <p14:tracePt t="31245" x="4562475" y="4600575"/>
          <p14:tracePt t="31253" x="4552950" y="4591050"/>
          <p14:tracePt t="31261" x="4543425" y="4591050"/>
          <p14:tracePt t="31269" x="4533900" y="4581525"/>
          <p14:tracePt t="31277" x="4524375" y="4581525"/>
          <p14:tracePt t="31293" x="4514850" y="4581525"/>
          <p14:tracePt t="31351" x="4514850" y="4572000"/>
          <p14:tracePt t="31358" x="4524375" y="4572000"/>
          <p14:tracePt t="31366" x="4552950" y="4572000"/>
          <p14:tracePt t="31374" x="4572000" y="4572000"/>
          <p14:tracePt t="31383" x="4619625" y="4572000"/>
          <p14:tracePt t="31390" x="4667250" y="4562475"/>
          <p14:tracePt t="31398" x="4714875" y="4562475"/>
          <p14:tracePt t="31406" x="4772025" y="4552950"/>
          <p14:tracePt t="31414" x="4829175" y="4552950"/>
          <p14:tracePt t="31422" x="4886325" y="4552950"/>
          <p14:tracePt t="31430" x="4962525" y="4543425"/>
          <p14:tracePt t="31438" x="4981575" y="4543425"/>
          <p14:tracePt t="31446" x="5067300" y="4543425"/>
          <p14:tracePt t="31453" x="5095875" y="4543425"/>
          <p14:tracePt t="31461" x="5133975" y="4543425"/>
          <p14:tracePt t="31470" x="5162550" y="4533900"/>
          <p14:tracePt t="31478" x="5181600" y="4533900"/>
          <p14:tracePt t="31486" x="5200650" y="4533900"/>
          <p14:tracePt t="31502" x="5210175" y="4533900"/>
          <p14:tracePt t="31550" x="5191125" y="4533900"/>
          <p14:tracePt t="31558" x="5162550" y="4533900"/>
          <p14:tracePt t="31567" x="5143500" y="4524375"/>
          <p14:tracePt t="31574" x="5095875" y="4514850"/>
          <p14:tracePt t="31585" x="5076825" y="4505325"/>
          <p14:tracePt t="31590" x="5029200" y="4476750"/>
          <p14:tracePt t="31598" x="5000625" y="4467225"/>
          <p14:tracePt t="31606" x="4962525" y="4438650"/>
          <p14:tracePt t="31615" x="4933950" y="4400550"/>
          <p14:tracePt t="31622" x="4895850" y="4352925"/>
          <p14:tracePt t="31631" x="4867275" y="4314825"/>
          <p14:tracePt t="31639" x="4838700" y="4267200"/>
          <p14:tracePt t="31647" x="4810125" y="4210050"/>
          <p14:tracePt t="31654" x="4810125" y="4181475"/>
          <p14:tracePt t="31663" x="4791075" y="4133850"/>
          <p14:tracePt t="31671" x="4791075" y="4105275"/>
          <p14:tracePt t="31678" x="4781550" y="4076700"/>
          <p14:tracePt t="31687" x="4781550" y="4057650"/>
          <p14:tracePt t="31695" x="4772025" y="4048125"/>
          <p14:tracePt t="31703" x="4772025" y="4029075"/>
          <p14:tracePt t="31807" x="4772025" y="4019550"/>
          <p14:tracePt t="31832" x="4772025" y="4010025"/>
          <p14:tracePt t="31848" x="4762500" y="4000500"/>
          <p14:tracePt t="31864" x="4752975" y="3990975"/>
          <p14:tracePt t="31873" x="4752975" y="3981450"/>
          <p14:tracePt t="31880" x="4743450" y="3971925"/>
          <p14:tracePt t="31889" x="4733925" y="3962400"/>
          <p14:tracePt t="31906" x="4724400" y="3952875"/>
          <p14:tracePt t="31928" x="4724400" y="3943350"/>
          <p14:tracePt t="31985" x="4733925" y="3943350"/>
          <p14:tracePt t="31993" x="4752975" y="3952875"/>
          <p14:tracePt t="32001" x="4772025" y="3971925"/>
          <p14:tracePt t="32008" x="4791075" y="3981450"/>
          <p14:tracePt t="32016" x="4810125" y="3990975"/>
          <p14:tracePt t="32024" x="4829175" y="4010025"/>
          <p14:tracePt t="32032" x="4848225" y="4029075"/>
          <p14:tracePt t="32040" x="4857750" y="4048125"/>
          <p14:tracePt t="32048" x="4867275" y="4057650"/>
          <p14:tracePt t="32057" x="4867275" y="4076700"/>
          <p14:tracePt t="32065" x="4876800" y="4095750"/>
          <p14:tracePt t="32075" x="4876800" y="4114800"/>
          <p14:tracePt t="32081" x="4886325" y="4143375"/>
          <p14:tracePt t="32091" x="4886325" y="4162425"/>
          <p14:tracePt t="32097" x="4886325" y="4191000"/>
          <p14:tracePt t="32107" x="4886325" y="4210050"/>
          <p14:tracePt t="32113" x="4886325" y="4229100"/>
          <p14:tracePt t="32122" x="4886325" y="4257675"/>
          <p14:tracePt t="32130" x="4886325" y="4276725"/>
          <p14:tracePt t="32139" x="4876800" y="4305300"/>
          <p14:tracePt t="32145" x="4867275" y="4324350"/>
          <p14:tracePt t="32156" x="4867275" y="4333875"/>
          <p14:tracePt t="32161" x="4867275" y="4352925"/>
          <p14:tracePt t="32172" x="4867275" y="4362450"/>
          <p14:tracePt t="32177" x="4867275" y="4381500"/>
          <p14:tracePt t="32189" x="4857750" y="4381500"/>
          <p14:tracePt t="32193" x="4857750" y="4391025"/>
          <p14:tracePt t="32206" x="4857750" y="4400550"/>
          <p14:tracePt t="32239" x="4857750" y="4410075"/>
          <p14:tracePt t="32259" x="4857750" y="4419600"/>
          <p14:tracePt t="32273" x="4848225" y="4419600"/>
          <p14:tracePt t="32290" x="4838700" y="4429125"/>
          <p14:tracePt t="32306" x="4819650" y="4429125"/>
          <p14:tracePt t="32309" x="4819650" y="4438650"/>
          <p14:tracePt t="32322" x="4810125" y="4438650"/>
          <p14:tracePt t="32324" x="4800600" y="4448175"/>
          <p14:tracePt t="32330" x="4791075" y="4448175"/>
          <p14:tracePt t="32346" x="4791075" y="4457700"/>
          <p14:tracePt t="32370" x="4791075" y="4467225"/>
          <p14:tracePt t="32386" x="4800600" y="4476750"/>
          <p14:tracePt t="32394" x="4819650" y="4476750"/>
          <p14:tracePt t="32402" x="4857750" y="4486275"/>
          <p14:tracePt t="32410" x="4886325" y="4486275"/>
          <p14:tracePt t="32418" x="4914900" y="4495800"/>
          <p14:tracePt t="32427" x="4943475" y="4495800"/>
          <p14:tracePt t="32434" x="4981575" y="4505325"/>
          <p14:tracePt t="32442" x="5010150" y="4505325"/>
          <p14:tracePt t="32450" x="5029200" y="4505325"/>
          <p14:tracePt t="32458" x="5048250" y="4505325"/>
          <p14:tracePt t="32466" x="5067300" y="4505325"/>
          <p14:tracePt t="32474" x="5076825" y="4505325"/>
          <p14:tracePt t="32482" x="5086350" y="4505325"/>
          <p14:tracePt t="32531" x="5086350" y="4495800"/>
          <p14:tracePt t="32540" x="5067300" y="4486275"/>
          <p14:tracePt t="32548" x="5048250" y="4476750"/>
          <p14:tracePt t="32557" x="5010150" y="4448175"/>
          <p14:tracePt t="32563" x="4991100" y="4429125"/>
          <p14:tracePt t="32573" x="4962525" y="4391025"/>
          <p14:tracePt t="32579" x="4924425" y="4352925"/>
          <p14:tracePt t="32587" x="4895850" y="4295775"/>
          <p14:tracePt t="32595" x="4848225" y="4238625"/>
          <p14:tracePt t="32604" x="4810125" y="4143375"/>
          <p14:tracePt t="32611" x="4762500" y="4067175"/>
          <p14:tracePt t="32620" x="4724400" y="3990975"/>
          <p14:tracePt t="32627" x="4676775" y="3914775"/>
          <p14:tracePt t="32636" x="4648200" y="3857625"/>
          <p14:tracePt t="32643" x="4629150" y="3829050"/>
          <p14:tracePt t="32652" x="4600575" y="3781425"/>
          <p14:tracePt t="32659" x="4581525" y="3743325"/>
          <p14:tracePt t="32668" x="4552950" y="3695700"/>
          <p14:tracePt t="32675" x="4543425" y="3676650"/>
          <p14:tracePt t="32683" x="4524375" y="3657600"/>
          <p14:tracePt t="32692" x="4514850" y="3648075"/>
          <p14:tracePt t="32699" x="4514850" y="3638550"/>
          <p14:tracePt t="32707" x="4505325" y="3629025"/>
          <p14:tracePt t="32804" x="4514850" y="3629025"/>
          <p14:tracePt t="32812" x="4533900" y="3638550"/>
          <p14:tracePt t="32820" x="4552950" y="3648075"/>
          <p14:tracePt t="32828" x="4572000" y="3648075"/>
          <p14:tracePt t="32840" x="4619625" y="3667125"/>
          <p14:tracePt t="32844" x="4648200" y="3686175"/>
          <p14:tracePt t="32853" x="4686300" y="3686175"/>
          <p14:tracePt t="32861" x="4705350" y="3695700"/>
          <p14:tracePt t="32869" x="4743450" y="3695700"/>
          <p14:tracePt t="32876" x="4772025" y="3705225"/>
          <p14:tracePt t="32884" x="4800600" y="3714750"/>
          <p14:tracePt t="32894" x="4829175" y="3724275"/>
          <p14:tracePt t="32901" x="4838700" y="3724275"/>
          <p14:tracePt t="32910" x="4857750" y="3733800"/>
          <p14:tracePt t="32917" x="4867275" y="3733800"/>
          <p14:tracePt t="32926" x="4876800" y="3733800"/>
          <p14:tracePt t="32973" x="4876800" y="3743325"/>
          <p14:tracePt t="32981" x="4848225" y="3743325"/>
          <p14:tracePt t="32989" x="4810125" y="3752850"/>
          <p14:tracePt t="32997" x="4762500" y="3762375"/>
          <p14:tracePt t="33005" x="4714875" y="3762375"/>
          <p14:tracePt t="33013" x="4695825" y="3762375"/>
          <p14:tracePt t="33021" x="4657725" y="3762375"/>
          <p14:tracePt t="33029" x="4629150" y="3771900"/>
          <p14:tracePt t="33037" x="4610100" y="3771900"/>
          <p14:tracePt t="33045" x="4591050" y="3771900"/>
          <p14:tracePt t="33053" x="4581525" y="3771900"/>
          <p14:tracePt t="33069" x="4581525" y="3781425"/>
          <p14:tracePt t="33085" x="4581525" y="3800475"/>
          <p14:tracePt t="33101" x="4591050" y="3810000"/>
          <p14:tracePt t="33111" x="4610100" y="3819525"/>
          <p14:tracePt t="33117" x="4629150" y="3829050"/>
          <p14:tracePt t="33127" x="4657725" y="3838575"/>
          <p14:tracePt t="33134" x="4686300" y="3838575"/>
          <p14:tracePt t="33142" x="4705350" y="3848100"/>
          <p14:tracePt t="33150" x="4733925" y="3848100"/>
          <p14:tracePt t="33158" x="4752975" y="3857625"/>
          <p14:tracePt t="33166" x="4772025" y="3857625"/>
          <p14:tracePt t="33174" x="4791075" y="3857625"/>
          <p14:tracePt t="33182" x="4800600" y="3857625"/>
          <p14:tracePt t="33190" x="4810125" y="3857625"/>
          <p14:tracePt t="33198" x="4819650" y="3857625"/>
          <p14:tracePt t="33262" x="4810125" y="3857625"/>
          <p14:tracePt t="33286" x="4800600" y="3857625"/>
          <p14:tracePt t="33704" x="4800600" y="3838575"/>
          <p14:tracePt t="33714" x="4800600" y="3810000"/>
          <p14:tracePt t="33720" x="4800600" y="3790950"/>
          <p14:tracePt t="33728" x="4819650" y="3762375"/>
          <p14:tracePt t="33736" x="4819650" y="3743325"/>
          <p14:tracePt t="33744" x="4829175" y="3724275"/>
          <p14:tracePt t="33752" x="4829175" y="3705225"/>
          <p14:tracePt t="33760" x="4829175" y="3695700"/>
          <p14:tracePt t="33770" x="4829175" y="3676650"/>
          <p14:tracePt t="33777" x="4829175" y="3667125"/>
          <p14:tracePt t="33785" x="4838700" y="3657600"/>
          <p14:tracePt t="33793" x="4838700" y="3638550"/>
          <p14:tracePt t="33801" x="4838700" y="3629025"/>
          <p14:tracePt t="33809" x="4838700" y="3619500"/>
          <p14:tracePt t="33818" x="4838700" y="3609975"/>
          <p14:tracePt t="33825" x="4838700" y="3600450"/>
          <p14:tracePt t="33832" x="4848225" y="3590925"/>
          <p14:tracePt t="33841" x="4848225" y="3581400"/>
          <p14:tracePt t="33849" x="4848225" y="3571875"/>
          <p14:tracePt t="33858" x="4848225" y="3562350"/>
          <p14:tracePt t="33865" x="4848225" y="3552825"/>
          <p14:tracePt t="33874" x="4848225" y="3543300"/>
          <p14:tracePt t="33881" x="4848225" y="3533775"/>
          <p14:tracePt t="33897" x="4848225" y="3514725"/>
          <p14:tracePt t="33906" x="4857750" y="3514725"/>
          <p14:tracePt t="33913" x="4857750" y="3505200"/>
          <p14:tracePt t="33921" x="4857750" y="3486150"/>
          <p14:tracePt t="33937" x="4867275" y="3467100"/>
          <p14:tracePt t="33945" x="4867275" y="3448050"/>
          <p14:tracePt t="33953" x="4867275" y="3438525"/>
          <p14:tracePt t="33961" x="4867275" y="3419475"/>
          <p14:tracePt t="33969" x="4867275" y="3400425"/>
          <p14:tracePt t="33977" x="4867275" y="3381375"/>
          <p14:tracePt t="33985" x="4867275" y="3362325"/>
          <p14:tracePt t="33993" x="4848225" y="3333750"/>
          <p14:tracePt t="34002" x="4838700" y="3314700"/>
          <p14:tracePt t="34009" x="4810125" y="3295650"/>
          <p14:tracePt t="34018" x="4791075" y="3276600"/>
          <p14:tracePt t="34026" x="4772025" y="3257550"/>
          <p14:tracePt t="34035" x="4752975" y="3248025"/>
          <p14:tracePt t="34042" x="4733925" y="3228975"/>
          <p14:tracePt t="34051" x="4724400" y="3228975"/>
          <p14:tracePt t="34059" x="4714875" y="3219450"/>
          <p14:tracePt t="34067" x="4705350" y="3219450"/>
          <p14:tracePt t="34075" x="4695825" y="3219450"/>
          <p14:tracePt t="34106" x="4695825" y="3228975"/>
          <p14:tracePt t="34114" x="4695825" y="3238500"/>
          <p14:tracePt t="34123" x="4714875" y="3248025"/>
          <p14:tracePt t="34131" x="4752975" y="3267075"/>
          <p14:tracePt t="34138" x="4762500" y="3276600"/>
          <p14:tracePt t="34147" x="4810125" y="3286125"/>
          <p14:tracePt t="34154" x="4829175" y="3295650"/>
          <p14:tracePt t="34163" x="4857750" y="3295650"/>
          <p14:tracePt t="34170" x="4886325" y="3295650"/>
          <p14:tracePt t="34178" x="4924425" y="3295650"/>
          <p14:tracePt t="34186" x="4943475" y="3295650"/>
          <p14:tracePt t="34194" x="4962525" y="3295650"/>
          <p14:tracePt t="34202" x="4972050" y="3295650"/>
          <p14:tracePt t="34210" x="4981575" y="3295650"/>
          <p14:tracePt t="34219" x="4981575" y="3286125"/>
          <p14:tracePt t="34226" x="4991100" y="3276600"/>
          <p14:tracePt t="34236" x="4991100" y="3267075"/>
          <p14:tracePt t="34242" x="4991100" y="3257550"/>
          <p14:tracePt t="34252" x="4991100" y="3248025"/>
          <p14:tracePt t="34259" x="4991100" y="3238500"/>
          <p14:tracePt t="34268" x="4972050" y="3228975"/>
          <p14:tracePt t="34275" x="4953000" y="3228975"/>
          <p14:tracePt t="34284" x="4933950" y="3219450"/>
          <p14:tracePt t="34291" x="4914900" y="3219450"/>
          <p14:tracePt t="34300" x="4905375" y="3209925"/>
          <p14:tracePt t="34307" x="4895850" y="3209925"/>
          <p14:tracePt t="34317" x="4886325" y="3209925"/>
          <p14:tracePt t="34324" x="4876800" y="3209925"/>
          <p14:tracePt t="34355" x="4876800" y="3228975"/>
          <p14:tracePt t="34371" x="4876800" y="3238500"/>
          <p14:tracePt t="34379" x="4895850" y="3248025"/>
          <p14:tracePt t="34387" x="4914900" y="3248025"/>
          <p14:tracePt t="34395" x="4933950" y="3257550"/>
          <p14:tracePt t="34403" x="4953000" y="3257550"/>
          <p14:tracePt t="34411" x="4972050" y="3257550"/>
          <p14:tracePt t="34419" x="4981575" y="3257550"/>
          <p14:tracePt t="34427" x="4991100" y="3257550"/>
          <p14:tracePt t="34435" x="5010150" y="3257550"/>
          <p14:tracePt t="34443" x="5010150" y="3248025"/>
          <p14:tracePt t="34451" x="5010150" y="3238500"/>
          <p14:tracePt t="34459" x="5019675" y="3228975"/>
          <p14:tracePt t="34475" x="5019675" y="3219450"/>
          <p14:tracePt t="34485" x="5019675" y="3209925"/>
          <p14:tracePt t="34492" x="5010150" y="3209925"/>
          <p14:tracePt t="34501" x="4991100" y="3209925"/>
          <p14:tracePt t="34508" x="4972050" y="3209925"/>
          <p14:tracePt t="34773" x="5000625" y="3209925"/>
          <p14:tracePt t="34781" x="5029200" y="3209925"/>
          <p14:tracePt t="34789" x="5057775" y="3209925"/>
          <p14:tracePt t="34802" x="5086350" y="3209925"/>
          <p14:tracePt t="34805" x="5124450" y="3209925"/>
          <p14:tracePt t="34813" x="5200650" y="3209925"/>
          <p14:tracePt t="34821" x="5267325" y="3209925"/>
          <p14:tracePt t="34829" x="5324475" y="3209925"/>
          <p14:tracePt t="34837" x="5362575" y="3209925"/>
          <p14:tracePt t="34845" x="5419725" y="3209925"/>
          <p14:tracePt t="34855" x="5467350" y="3209925"/>
          <p14:tracePt t="34862" x="5514975" y="3209925"/>
          <p14:tracePt t="34870" x="5543550" y="3209925"/>
          <p14:tracePt t="34878" x="5572125" y="3209925"/>
          <p14:tracePt t="34887" x="5600700" y="3209925"/>
          <p14:tracePt t="34893" x="5629275" y="3209925"/>
          <p14:tracePt t="34904" x="5648325" y="3209925"/>
          <p14:tracePt t="34909" x="5667375" y="3209925"/>
          <p14:tracePt t="34920" x="5695950" y="3200400"/>
          <p14:tracePt t="34925" x="5724525" y="3200400"/>
          <p14:tracePt t="34937" x="5753100" y="3181350"/>
          <p14:tracePt t="34941" x="5781675" y="3181350"/>
          <p14:tracePt t="34954" x="5800725" y="3171825"/>
          <p14:tracePt t="34958" x="5829300" y="3171825"/>
          <p14:tracePt t="34971" x="5857875" y="3171825"/>
          <p14:tracePt t="34974" x="5886450" y="3162300"/>
          <p14:tracePt t="34987" x="5905500" y="3162300"/>
          <p14:tracePt t="34991" x="5934075" y="3162300"/>
          <p14:tracePt t="35004" x="5962650" y="3162300"/>
          <p14:tracePt t="35008" x="5981700" y="3162300"/>
          <p14:tracePt t="35021" x="6010275" y="3162300"/>
          <p14:tracePt t="35025" x="6029325" y="3162300"/>
          <p14:tracePt t="35038" x="6048375" y="3162300"/>
          <p14:tracePt t="35041" x="6057900" y="3162300"/>
          <p14:tracePt t="35255" x="6067425" y="3162300"/>
          <p14:tracePt t="35263" x="6105525" y="3162300"/>
          <p14:tracePt t="35272" x="6134100" y="3162300"/>
          <p14:tracePt t="35279" x="6172200" y="3162300"/>
          <p14:tracePt t="35288" x="6219825" y="3162300"/>
          <p14:tracePt t="35295" x="6267450" y="3162300"/>
          <p14:tracePt t="35303" x="6315075" y="3162300"/>
          <p14:tracePt t="35311" x="6400800" y="3152775"/>
          <p14:tracePt t="35319" x="6486525" y="3143250"/>
          <p14:tracePt t="35327" x="6572250" y="3133725"/>
          <p14:tracePt t="35335" x="6638925" y="3133725"/>
          <p14:tracePt t="35343" x="6677025" y="3124200"/>
          <p14:tracePt t="35351" x="6734175" y="3124200"/>
          <p14:tracePt t="35360" x="6791325" y="3124200"/>
          <p14:tracePt t="35367" x="6896100" y="3124200"/>
          <p14:tracePt t="35376" x="6915150" y="3124200"/>
          <p14:tracePt t="35383" x="6953250" y="3124200"/>
          <p14:tracePt t="35393" x="6991350" y="3124200"/>
          <p14:tracePt t="35400" x="7019925" y="3124200"/>
          <p14:tracePt t="35409" x="7048500" y="3124200"/>
          <p14:tracePt t="35416" x="7058025" y="3124200"/>
          <p14:tracePt t="35426" x="7067550" y="3124200"/>
          <p14:tracePt t="35432" x="7077075" y="3124200"/>
          <p14:tracePt t="35458" x="7086600" y="3124200"/>
          <p14:tracePt t="35472" x="7096125" y="3124200"/>
          <p14:tracePt t="35488" x="7105650" y="3114675"/>
          <p14:tracePt t="35496" x="7115175" y="3114675"/>
          <p14:tracePt t="35504" x="7124700" y="3105150"/>
          <p14:tracePt t="35512" x="7134225" y="3105150"/>
          <p14:tracePt t="35521" x="7143750" y="3105150"/>
          <p14:tracePt t="35528" x="7153275" y="3095625"/>
          <p14:tracePt t="35537" x="7162800" y="3095625"/>
          <p14:tracePt t="35544" x="7172325" y="3095625"/>
          <p14:tracePt t="35560" x="7181850" y="3095625"/>
          <p14:tracePt t="35568" x="7181850" y="3086100"/>
          <p14:tracePt t="35576" x="7191375" y="3086100"/>
          <p14:tracePt t="35601" x="7200900" y="3086100"/>
          <p14:tracePt t="35617" x="7210425" y="3076575"/>
          <p14:tracePt t="35626" x="7219950" y="3076575"/>
          <p14:tracePt t="35642" x="7229475" y="3076575"/>
          <p14:tracePt t="35659" x="7239000" y="3076575"/>
          <p14:tracePt t="35675" x="7248525" y="3076575"/>
          <p14:tracePt t="35682" x="7248525" y="3067050"/>
          <p14:tracePt t="35705" x="7258050" y="3067050"/>
          <p14:tracePt t="35729" x="7267575" y="3067050"/>
          <p14:tracePt t="35770" x="7277100" y="3067050"/>
          <p14:tracePt t="35802" x="7286625" y="3067050"/>
          <p14:tracePt t="35826" x="7296150" y="3067050"/>
          <p14:tracePt t="36011" x="7305675" y="3067050"/>
          <p14:tracePt t="36019" x="7315200" y="3067050"/>
          <p14:tracePt t="36027" x="7324725" y="3076575"/>
          <p14:tracePt t="36035" x="7343775" y="3076575"/>
          <p14:tracePt t="36043" x="7353300" y="3076575"/>
          <p14:tracePt t="36051" x="7353300" y="3086100"/>
          <p14:tracePt t="36060" x="7372350" y="3086100"/>
          <p14:tracePt t="36075" x="7381875" y="3086100"/>
          <p14:tracePt t="36099" x="7391400" y="3086100"/>
          <p14:tracePt t="36164" x="7391400" y="3095625"/>
          <p14:tracePt t="36179" x="7381875" y="3095625"/>
          <p14:tracePt t="36188" x="7362825" y="3105150"/>
          <p14:tracePt t="36196" x="7334250" y="3105150"/>
          <p14:tracePt t="36203" x="7315200" y="3114675"/>
          <p14:tracePt t="36211" x="7258050" y="3124200"/>
          <p14:tracePt t="36219" x="7219950" y="3124200"/>
          <p14:tracePt t="36228" x="7172325" y="3133725"/>
          <p14:tracePt t="36235" x="7124700" y="3133725"/>
          <p14:tracePt t="36244" x="7067550" y="3133725"/>
          <p14:tracePt t="36251" x="7019925" y="3133725"/>
          <p14:tracePt t="36260" x="6991350" y="3133725"/>
          <p14:tracePt t="36267" x="6962775" y="3133725"/>
          <p14:tracePt t="36276" x="6915150" y="3133725"/>
          <p14:tracePt t="36284" x="6886575" y="3133725"/>
          <p14:tracePt t="36292" x="6858000" y="3133725"/>
          <p14:tracePt t="36300" x="6838950" y="3133725"/>
          <p14:tracePt t="36308" x="6829425" y="3133725"/>
          <p14:tracePt t="36316" x="6819900" y="3133725"/>
          <p14:tracePt t="36341" x="6810375" y="3124200"/>
          <p14:tracePt t="36364" x="6800850" y="3124200"/>
          <p14:tracePt t="36372" x="6791325" y="3124200"/>
          <p14:tracePt t="36382" x="6781800" y="3114675"/>
          <p14:tracePt t="36388" x="6772275" y="3114675"/>
          <p14:tracePt t="36397" x="6753225" y="3114675"/>
          <p14:tracePt t="36404" x="6734175" y="3114675"/>
          <p14:tracePt t="36413" x="6724650" y="3114675"/>
          <p14:tracePt t="36420" x="6705600" y="3105150"/>
          <p14:tracePt t="36429" x="6686550" y="3105150"/>
          <p14:tracePt t="36437" x="6667500" y="3105150"/>
          <p14:tracePt t="36449" x="6657975" y="3105150"/>
          <p14:tracePt t="36452" x="6648450" y="3105150"/>
          <p14:tracePt t="36461" x="6638925" y="3095625"/>
          <p14:tracePt t="36468" x="6619875" y="3095625"/>
          <p14:tracePt t="36477" x="6610350" y="3095625"/>
          <p14:tracePt t="36484" x="6600825" y="3086100"/>
          <p14:tracePt t="36501" x="6581775" y="3076575"/>
          <p14:tracePt t="36509" x="6581775" y="3067050"/>
          <p14:tracePt t="36517" x="6572250" y="3067050"/>
          <p14:tracePt t="36525" x="6572250" y="3057525"/>
          <p14:tracePt t="36533" x="6562725" y="3057525"/>
          <p14:tracePt t="36565" x="6562725" y="3048000"/>
          <p14:tracePt t="36589" x="6562725" y="3038475"/>
          <p14:tracePt t="36599" x="6581775" y="3028950"/>
          <p14:tracePt t="36606" x="6610350" y="3009900"/>
          <p14:tracePt t="36615" x="6638925" y="2990850"/>
          <p14:tracePt t="36621" x="6667500" y="2962275"/>
          <p14:tracePt t="36630" x="6677025" y="2952750"/>
          <p14:tracePt t="36637" x="6743700" y="2905125"/>
          <p14:tracePt t="36646" x="6753225" y="2905125"/>
          <p14:tracePt t="36653" x="6791325" y="2876550"/>
          <p14:tracePt t="36662" x="6819900" y="2867025"/>
          <p14:tracePt t="36670" x="6838950" y="2847975"/>
          <p14:tracePt t="36682" x="6858000" y="2847975"/>
          <p14:tracePt t="36685" x="6877050" y="2838450"/>
          <p14:tracePt t="36710" x="6877050" y="2828925"/>
          <p14:tracePt t="36742" x="6858000" y="2828925"/>
          <p14:tracePt t="36750" x="6829425" y="2828925"/>
          <p14:tracePt t="36758" x="6810375" y="2828925"/>
          <p14:tracePt t="36766" x="6791325" y="2828925"/>
          <p14:tracePt t="36774" x="6743700" y="2857500"/>
          <p14:tracePt t="36783" x="6724650" y="2886075"/>
          <p14:tracePt t="36790" x="6715125" y="2895600"/>
          <p14:tracePt t="36799" x="6667500" y="2952750"/>
          <p14:tracePt t="36807" x="6667500" y="2971800"/>
          <p14:tracePt t="36815" x="6648450" y="3000375"/>
          <p14:tracePt t="36823" x="6638925" y="3028950"/>
          <p14:tracePt t="36830" x="6619875" y="3067050"/>
          <p14:tracePt t="36839" x="6610350" y="3095625"/>
          <p14:tracePt t="36847" x="6600825" y="3114675"/>
          <p14:tracePt t="36855" x="6600825" y="3133725"/>
          <p14:tracePt t="36862" x="6591300" y="3152775"/>
          <p14:tracePt t="36870" x="6591300" y="3171825"/>
          <p14:tracePt t="36882" x="6581775" y="3181350"/>
          <p14:tracePt t="36886" x="6572250" y="3190875"/>
          <p14:tracePt t="36902" x="6562725" y="3200400"/>
          <p14:tracePt t="36919" x="6543675" y="3200400"/>
          <p14:tracePt t="36927" x="6534150" y="3200400"/>
          <p14:tracePt t="36935" x="6515100" y="3200400"/>
          <p14:tracePt t="36943" x="6496050" y="3200400"/>
          <p14:tracePt t="36951" x="6467475" y="3200400"/>
          <p14:tracePt t="36959" x="6448425" y="3200400"/>
          <p14:tracePt t="36967" x="6410325" y="3190875"/>
          <p14:tracePt t="36975" x="6353175" y="3181350"/>
          <p14:tracePt t="36984" x="6334125" y="3171825"/>
          <p14:tracePt t="36991" x="6296025" y="3162300"/>
          <p14:tracePt t="37000" x="6267450" y="3152775"/>
          <p14:tracePt t="37007" x="6238875" y="3143250"/>
          <p14:tracePt t="37016" x="6200775" y="3143250"/>
          <p14:tracePt t="37023" x="6172200" y="3133725"/>
          <p14:tracePt t="37033" x="6143625" y="3124200"/>
          <p14:tracePt t="37040" x="6124575" y="3124200"/>
          <p14:tracePt t="37048" x="6105525" y="3114675"/>
          <p14:tracePt t="37056" x="6076950" y="3114675"/>
          <p14:tracePt t="37063" x="6067425" y="3114675"/>
          <p14:tracePt t="37072" x="6048375" y="3114675"/>
          <p14:tracePt t="37079" x="6038850" y="3114675"/>
          <p14:tracePt t="37088" x="6019800" y="3105150"/>
          <p14:tracePt t="37103" x="6010275" y="3095625"/>
          <p14:tracePt t="37120" x="6000750" y="3076575"/>
          <p14:tracePt t="37128" x="6000750" y="3067050"/>
          <p14:tracePt t="37135" x="6000750" y="3038475"/>
          <p14:tracePt t="37143" x="6000750" y="3019425"/>
          <p14:tracePt t="37151" x="6010275" y="2990850"/>
          <p14:tracePt t="37159" x="6048375" y="2952750"/>
          <p14:tracePt t="37168" x="6105525" y="2905125"/>
          <p14:tracePt t="37176" x="6143625" y="2867025"/>
          <p14:tracePt t="37184" x="6210300" y="2819400"/>
          <p14:tracePt t="37192" x="6257925" y="2781300"/>
          <p14:tracePt t="37200" x="6315075" y="2752725"/>
          <p14:tracePt t="37208" x="6381750" y="2714625"/>
          <p14:tracePt t="37217" x="6448425" y="2686050"/>
          <p14:tracePt t="37225" x="6524625" y="2647950"/>
          <p14:tracePt t="37233" x="6581775" y="2628900"/>
          <p14:tracePt t="37240" x="6610350" y="2628900"/>
          <p14:tracePt t="37249" x="6667500" y="2619375"/>
          <p14:tracePt t="37256" x="6753225" y="2609850"/>
          <p14:tracePt t="37265" x="6772275" y="2609850"/>
          <p14:tracePt t="37273" x="6829425" y="2609850"/>
          <p14:tracePt t="37280" x="6858000" y="2638425"/>
          <p14:tracePt t="37289" x="6886575" y="2676525"/>
          <p14:tracePt t="37297" x="6905625" y="2714625"/>
          <p14:tracePt t="37305" x="6943725" y="2762250"/>
          <p14:tracePt t="37313" x="6962775" y="2828925"/>
          <p14:tracePt t="37321" x="6981825" y="2886075"/>
          <p14:tracePt t="37329" x="7010400" y="2952750"/>
          <p14:tracePt t="37337" x="7019925" y="3038475"/>
          <p14:tracePt t="37345" x="7048500" y="3124200"/>
          <p14:tracePt t="37353" x="7077075" y="3305175"/>
          <p14:tracePt t="37361" x="7086600" y="3438525"/>
          <p14:tracePt t="37369" x="7086600" y="3619500"/>
          <p14:tracePt t="37377" x="7086600" y="3819525"/>
          <p14:tracePt t="37385" x="7086600" y="4038600"/>
          <p14:tracePt t="37393" x="7086600" y="4295775"/>
          <p14:tracePt t="37401" x="7067550" y="4543425"/>
          <p14:tracePt t="37409" x="7048500" y="4648200"/>
          <p14:tracePt t="37417" x="7029450" y="4819650"/>
          <p14:tracePt t="37425" x="6991350" y="5000625"/>
          <p14:tracePt t="37433" x="6972300" y="5114925"/>
          <p14:tracePt t="37441" x="6962775" y="5153025"/>
          <p14:tracePt t="37450" x="6934200" y="5210175"/>
          <p14:tracePt t="37457" x="6915150" y="5257800"/>
          <p14:tracePt t="37466" x="6877050" y="5295900"/>
          <p14:tracePt t="37473" x="6838950" y="5334000"/>
          <p14:tracePt t="37483" x="6800850" y="5343525"/>
          <p14:tracePt t="37490" x="6772275" y="5343525"/>
          <p14:tracePt t="37499" x="6724650" y="5343525"/>
          <p14:tracePt t="37506" x="6667500" y="5343525"/>
          <p14:tracePt t="37515" x="6619875" y="5343525"/>
          <p14:tracePt t="37522" x="6562725" y="5324475"/>
          <p14:tracePt t="37531" x="6496050" y="5276850"/>
          <p14:tracePt t="37538" x="6419850" y="5219700"/>
          <p14:tracePt t="37548" x="6362700" y="5153025"/>
          <p14:tracePt t="37553" x="6286500" y="5067300"/>
          <p14:tracePt t="37565" x="6229350" y="4972050"/>
          <p14:tracePt t="37569" x="6153150" y="4857750"/>
          <p14:tracePt t="37581" x="6096000" y="4752975"/>
          <p14:tracePt t="37586" x="6048375" y="4657725"/>
          <p14:tracePt t="37598" x="6000750" y="4543425"/>
          <p14:tracePt t="37602" x="5962650" y="4457700"/>
          <p14:tracePt t="37615" x="5934075" y="4381500"/>
          <p14:tracePt t="37619" x="5915025" y="4305300"/>
          <p14:tracePt t="37632" x="5895975" y="4238625"/>
          <p14:tracePt t="37636" x="5886450" y="4181475"/>
          <p14:tracePt t="37648" x="5876925" y="4105275"/>
          <p14:tracePt t="37652" x="5876925" y="4038600"/>
          <p14:tracePt t="37665" x="5876925" y="3962400"/>
          <p14:tracePt t="37669" x="5876925" y="3876675"/>
          <p14:tracePt t="37682" x="5876925" y="3810000"/>
          <p14:tracePt t="37685" x="5905500" y="3733800"/>
          <p14:tracePt t="37698" x="5924550" y="3667125"/>
          <p14:tracePt t="37702" x="5943600" y="3638550"/>
          <p14:tracePt t="37715" x="5972175" y="3590925"/>
          <p14:tracePt t="37716" x="6000750" y="3533775"/>
          <p14:tracePt t="37723" x="6029325" y="3495675"/>
          <p14:tracePt t="37733" x="6076950" y="3429000"/>
          <p14:tracePt t="37740" x="6105525" y="3400425"/>
          <p14:tracePt t="37753" x="6143625" y="3371850"/>
          <p14:tracePt t="37755" x="6181725" y="3343275"/>
          <p14:tracePt t="37766" x="6210300" y="3305175"/>
          <p14:tracePt t="37772" x="6248400" y="3276600"/>
          <p14:tracePt t="37782" x="6276975" y="3267075"/>
          <p14:tracePt t="37787" x="6305550" y="3248025"/>
          <p14:tracePt t="37798" x="6343650" y="3238500"/>
          <p14:tracePt t="37803" x="6381750" y="3228975"/>
          <p14:tracePt t="37815" x="6429375" y="3219450"/>
          <p14:tracePt t="37819" x="6457950" y="3219450"/>
          <p14:tracePt t="37832" x="6496050" y="3219450"/>
          <p14:tracePt t="37837" x="6524625" y="3248025"/>
          <p14:tracePt t="37848" x="6553200" y="3276600"/>
          <p14:tracePt t="37853" x="6581775" y="3324225"/>
          <p14:tracePt t="37865" x="6619875" y="3381375"/>
          <p14:tracePt t="37870" x="6638925" y="3448050"/>
          <p14:tracePt t="37882" x="6667500" y="3524250"/>
          <p14:tracePt t="37886" x="6696075" y="3676650"/>
          <p14:tracePt t="37898" x="6715125" y="3800475"/>
          <p14:tracePt t="37903" x="6724650" y="3971925"/>
          <p14:tracePt t="37915" x="6743700" y="4171950"/>
          <p14:tracePt t="37919" x="6743700" y="4419600"/>
          <p14:tracePt t="37932" x="6743700" y="4667250"/>
          <p14:tracePt t="37935" x="6743700" y="4781550"/>
          <p14:tracePt t="37948" x="6743700" y="4991100"/>
          <p14:tracePt t="37949" x="6743700" y="5191125"/>
          <p14:tracePt t="37956" x="6743700" y="5248275"/>
          <p14:tracePt t="37965" x="6743700" y="5362575"/>
          <p14:tracePt t="37972" x="6743700" y="5448300"/>
          <p14:tracePt t="37982" x="6743700" y="5505450"/>
          <p14:tracePt t="37988" x="6743700" y="5553075"/>
          <p14:tracePt t="37998" x="6734175" y="5572125"/>
          <p14:tracePt t="38005" x="6724650" y="5581650"/>
          <p14:tracePt t="38015" x="6705600" y="5591175"/>
          <p14:tracePt t="38020" x="6677025" y="5600700"/>
          <p14:tracePt t="38031" x="6638925" y="5600700"/>
          <p14:tracePt t="38036" x="6610350" y="5600700"/>
          <p14:tracePt t="38048" x="6562725" y="5591175"/>
          <p14:tracePt t="38053" x="6505575" y="5543550"/>
          <p14:tracePt t="38065" x="6429375" y="5448300"/>
          <p14:tracePt t="38069" x="6362700" y="5324475"/>
          <p14:tracePt t="38082" x="6305550" y="5162550"/>
          <p14:tracePt t="38086" x="6257925" y="4962525"/>
          <p14:tracePt t="38098" x="6229350" y="4686300"/>
          <p14:tracePt t="38103" x="6200775" y="4410075"/>
          <p14:tracePt t="38115" x="6200775" y="4076700"/>
          <p14:tracePt t="38118" x="6200775" y="3771900"/>
          <p14:tracePt t="38132" x="6200775" y="3667125"/>
          <p14:tracePt t="38136" x="6200775" y="3448050"/>
          <p14:tracePt t="38149" x="6200775" y="3295650"/>
          <p14:tracePt t="38152" x="6219825" y="3152775"/>
          <p14:tracePt t="38165" x="6238875" y="3124200"/>
          <p14:tracePt t="38170" x="6257925" y="3057525"/>
          <p14:tracePt t="38182" x="6296025" y="2990850"/>
          <p14:tracePt t="38182" x="6353175" y="2914650"/>
          <p14:tracePt t="38190" x="6362700" y="2905125"/>
          <p14:tracePt t="38198" x="6391275" y="2886075"/>
          <p14:tracePt t="38205" x="6419850" y="2867025"/>
          <p14:tracePt t="38215" x="6448425" y="2857500"/>
          <p14:tracePt t="38222" x="6467475" y="2838450"/>
          <p14:tracePt t="38231" x="6496050" y="2838450"/>
          <p14:tracePt t="38238" x="6524625" y="2838450"/>
          <p14:tracePt t="38248" x="6572250" y="2838450"/>
          <p14:tracePt t="38261" x="6610350" y="2847975"/>
          <p14:tracePt t="38269" x="6629400" y="2876550"/>
          <p14:tracePt t="38277" x="6638925" y="2895600"/>
          <p14:tracePt t="38284" x="6667500" y="2943225"/>
          <p14:tracePt t="38293" x="6677025" y="2990850"/>
          <p14:tracePt t="38301" x="6696075" y="3038475"/>
          <p14:tracePt t="38309" x="6696075" y="3095625"/>
          <p14:tracePt t="38317" x="6705600" y="3152775"/>
          <p14:tracePt t="38325" x="6715125" y="3209925"/>
          <p14:tracePt t="38333" x="6715125" y="3286125"/>
          <p14:tracePt t="38341" x="6715125" y="3438525"/>
          <p14:tracePt t="38350" x="6715125" y="3552825"/>
          <p14:tracePt t="38357" x="6705600" y="3714750"/>
          <p14:tracePt t="38366" x="6686550" y="3781425"/>
          <p14:tracePt t="38374" x="6657975" y="3933825"/>
          <p14:tracePt t="38383" x="6619875" y="4095750"/>
          <p14:tracePt t="38390" x="6591300" y="4229100"/>
          <p14:tracePt t="38399" x="6562725" y="4371975"/>
          <p14:tracePt t="38406" x="6543675" y="4400550"/>
          <p14:tracePt t="38415" x="6515100" y="4505325"/>
          <p14:tracePt t="38423" x="6505575" y="4562475"/>
          <p14:tracePt t="38431" x="6486525" y="4610100"/>
          <p14:tracePt t="38438" x="6477000" y="4638675"/>
          <p14:tracePt t="38448" x="6477000" y="4648200"/>
          <p14:tracePt t="38455" x="6477000" y="4657725"/>
          <p14:tracePt t="38465" x="6477000" y="4667250"/>
          <p14:tracePt t="38470" x="6467475" y="4667250"/>
          <p14:tracePt t="38502" x="6457950" y="4667250"/>
          <p14:tracePt t="38518" x="6448425" y="4657725"/>
          <p14:tracePt t="38526" x="6429375" y="4629150"/>
          <p14:tracePt t="38534" x="6419850" y="4591050"/>
          <p14:tracePt t="38542" x="6400800" y="4543425"/>
          <p14:tracePt t="38550" x="6391275" y="4467225"/>
          <p14:tracePt t="38558" x="6381750" y="4314825"/>
          <p14:tracePt t="38566" x="6381750" y="4171950"/>
          <p14:tracePt t="38574" x="6381750" y="4000500"/>
          <p14:tracePt t="38582" x="6381750" y="3838575"/>
          <p14:tracePt t="38590" x="6400800" y="3638550"/>
          <p14:tracePt t="38599" x="6457950" y="3467100"/>
          <p14:tracePt t="38607" x="6543675" y="3248025"/>
          <p14:tracePt t="38616" x="6562725" y="3162300"/>
          <p14:tracePt t="38623" x="6638925" y="3000375"/>
          <p14:tracePt t="38632" x="6705600" y="2876550"/>
          <p14:tracePt t="38639" x="6715125" y="2838450"/>
          <p14:tracePt t="38647" x="6762750" y="2762250"/>
          <p14:tracePt t="38655" x="6810375" y="2705100"/>
          <p14:tracePt t="38665" x="6838950" y="2667000"/>
          <p14:tracePt t="38671" x="6867525" y="2647950"/>
          <p14:tracePt t="38679" x="6886575" y="2638425"/>
          <p14:tracePt t="38687" x="6905625" y="2638425"/>
          <p14:tracePt t="38695" x="6924675" y="2638425"/>
          <p14:tracePt t="38703" x="6934200" y="2638425"/>
          <p14:tracePt t="38711" x="6953250" y="2638425"/>
          <p14:tracePt t="38719" x="6962775" y="2638425"/>
          <p14:tracePt t="38727" x="6972300" y="2657475"/>
          <p14:tracePt t="38735" x="6991350" y="2695575"/>
          <p14:tracePt t="38743" x="7010400" y="2733675"/>
          <p14:tracePt t="38751" x="7019925" y="2790825"/>
          <p14:tracePt t="38759" x="7029450" y="2905125"/>
          <p14:tracePt t="38767" x="7029450" y="2962275"/>
          <p14:tracePt t="38775" x="7029450" y="3143250"/>
          <p14:tracePt t="38783" x="7029450" y="3305175"/>
          <p14:tracePt t="38791" x="7029450" y="3457575"/>
          <p14:tracePt t="38800" x="7010400" y="3543300"/>
          <p14:tracePt t="38807" x="6981825" y="3724275"/>
          <p14:tracePt t="38816" x="6943725" y="3857625"/>
          <p14:tracePt t="38824" x="6905625" y="4000500"/>
          <p14:tracePt t="38833" x="6877050" y="4095750"/>
          <p14:tracePt t="38840" x="6838950" y="4200525"/>
          <p14:tracePt t="38849" x="6800850" y="4276725"/>
          <p14:tracePt t="38857" x="6753225" y="4343400"/>
          <p14:tracePt t="38866" x="6724650" y="4391025"/>
          <p14:tracePt t="38872" x="6677025" y="4438650"/>
          <p14:tracePt t="38881" x="6629400" y="4467225"/>
          <p14:tracePt t="38889" x="6572250" y="4476750"/>
          <p14:tracePt t="38898" x="6496050" y="4486275"/>
          <p14:tracePt t="38904" x="6429375" y="4486275"/>
          <p14:tracePt t="38915" x="6372225" y="4486275"/>
          <p14:tracePt t="38921" x="6315075" y="4476750"/>
          <p14:tracePt t="38931" x="6257925" y="4438650"/>
          <p14:tracePt t="38936" x="6229350" y="4400550"/>
          <p14:tracePt t="38948" x="6191250" y="4352925"/>
          <p14:tracePt t="38952" x="6162675" y="4295775"/>
          <p14:tracePt t="38965" x="6134100" y="4219575"/>
          <p14:tracePt t="38969" x="6124575" y="4133850"/>
          <p14:tracePt t="38981" x="6124575" y="4048125"/>
          <p14:tracePt t="38985" x="6124575" y="3962400"/>
          <p14:tracePt t="38998" x="6124575" y="3924300"/>
          <p14:tracePt t="39002" x="6124575" y="3848100"/>
          <p14:tracePt t="39015" x="6124575" y="3790950"/>
          <p14:tracePt t="39018" x="6124575" y="3733800"/>
          <p14:tracePt t="39032" x="6124575" y="3686175"/>
          <p14:tracePt t="39035" x="6124575" y="3657600"/>
          <p14:tracePt t="39049" x="6124575" y="3629025"/>
          <p14:tracePt t="39053" x="6124575" y="3600450"/>
          <p14:tracePt t="39065" x="6124575" y="3571875"/>
          <p14:tracePt t="39068" x="6124575" y="3533775"/>
          <p14:tracePt t="39081" x="6143625" y="3514725"/>
          <p14:tracePt t="39083" x="6172200" y="3495675"/>
          <p14:tracePt t="39089" x="6210300" y="3467100"/>
          <p14:tracePt t="39098" x="6248400" y="3448050"/>
          <p14:tracePt t="39106" x="6267450" y="3438525"/>
          <p14:tracePt t="39115" x="6305550" y="3419475"/>
          <p14:tracePt t="39122" x="6343650" y="3409950"/>
          <p14:tracePt t="39131" x="6381750" y="3390900"/>
          <p14:tracePt t="39138" x="6410325" y="3381375"/>
          <p14:tracePt t="39148" x="6438900" y="3371850"/>
          <p14:tracePt t="39153" x="6467475" y="3371850"/>
          <p14:tracePt t="39165" x="6496050" y="3362325"/>
          <p14:tracePt t="39169" x="6515100" y="3362325"/>
          <p14:tracePt t="39181" x="6524625" y="3352800"/>
          <p14:tracePt t="39185" x="6543675" y="3352800"/>
          <p14:tracePt t="39198" x="6562725" y="3352800"/>
          <p14:tracePt t="39202" x="6581775" y="3352800"/>
          <p14:tracePt t="39215" x="6600825" y="3352800"/>
          <p14:tracePt t="39218" x="6619875" y="3352800"/>
          <p14:tracePt t="39232" x="6629400" y="3352800"/>
          <p14:tracePt t="39235" x="6638925" y="3362325"/>
          <p14:tracePt t="39248" x="6648450" y="3362325"/>
          <p14:tracePt t="39252" x="6657975" y="3371850"/>
          <p14:tracePt t="39265" x="6667500" y="3381375"/>
          <p14:tracePt t="39269" x="6667500" y="3390900"/>
          <p14:tracePt t="39282" x="6667500" y="3400425"/>
          <p14:tracePt t="39285" x="6677025" y="3409950"/>
          <p14:tracePt t="39298" x="6677025" y="3419475"/>
          <p14:tracePt t="39302" x="6686550" y="3429000"/>
          <p14:tracePt t="39315" x="6686550" y="3438525"/>
          <p14:tracePt t="39316" x="6686550" y="3457575"/>
          <p14:tracePt t="39322" x="6686550" y="3467100"/>
          <p14:tracePt t="39331" x="6686550" y="3505200"/>
          <p14:tracePt t="39340" x="6686550" y="3514725"/>
          <p14:tracePt t="39348" x="6686550" y="3562350"/>
          <p14:tracePt t="39354" x="6686550" y="3590925"/>
          <p14:tracePt t="39365" x="6677025" y="3638550"/>
          <p14:tracePt t="39370" x="6667500" y="3695700"/>
          <p14:tracePt t="39381" x="6657975" y="3771900"/>
          <p14:tracePt t="39386" x="6657975" y="3829050"/>
          <p14:tracePt t="39398" x="6648450" y="3895725"/>
          <p14:tracePt t="39402" x="6638925" y="3981450"/>
          <p14:tracePt t="39415" x="6629400" y="4057650"/>
          <p14:tracePt t="39419" x="6610350" y="4124325"/>
          <p14:tracePt t="39432" x="6600825" y="4229100"/>
          <p14:tracePt t="39436" x="6581775" y="4333875"/>
          <p14:tracePt t="39448" x="6562725" y="4448175"/>
          <p14:tracePt t="39452" x="6534150" y="4581525"/>
          <p14:tracePt t="39465" x="6515100" y="4705350"/>
          <p14:tracePt t="39469" x="6457950" y="4953000"/>
          <p14:tracePt t="39482" x="6438900" y="5029200"/>
          <p14:tracePt t="39486" x="6410325" y="5162550"/>
          <p14:tracePt t="39498" x="6381750" y="5276850"/>
          <p14:tracePt t="39503" x="6372225" y="5314950"/>
          <p14:tracePt t="39515" x="6343650" y="5391150"/>
          <p14:tracePt t="39519" x="6334125" y="5429250"/>
          <p14:tracePt t="39531" x="6315075" y="5467350"/>
          <p14:tracePt t="39533" x="6296025" y="5486400"/>
          <p14:tracePt t="39539" x="6286500" y="5495925"/>
          <p14:tracePt t="39548" x="6267450" y="5505450"/>
          <p14:tracePt t="39556" x="6238875" y="5514975"/>
          <p14:tracePt t="39565" x="6219825" y="5514975"/>
          <p14:tracePt t="39572" x="6181725" y="5514975"/>
          <p14:tracePt t="39581" x="6153150" y="5505450"/>
          <p14:tracePt t="39587" x="6115050" y="5476875"/>
          <p14:tracePt t="39598" x="6086475" y="5448300"/>
          <p14:tracePt t="39603" x="6038850" y="5419725"/>
          <p14:tracePt t="39615" x="6010275" y="5372100"/>
          <p14:tracePt t="39619" x="5981700" y="5324475"/>
          <p14:tracePt t="39631" x="5953125" y="5286375"/>
          <p14:tracePt t="39635" x="5943600" y="5257800"/>
          <p14:tracePt t="39648" x="5915025" y="5191125"/>
          <p14:tracePt t="39652" x="5895975" y="5133975"/>
          <p14:tracePt t="39665" x="5886450" y="5076825"/>
          <p14:tracePt t="39669" x="5886450" y="5000625"/>
          <p14:tracePt t="39681" x="5886450" y="4914900"/>
          <p14:tracePt t="39685" x="5886450" y="4848225"/>
          <p14:tracePt t="39698" x="5886450" y="4762500"/>
          <p14:tracePt t="39702" x="5895975" y="4657725"/>
          <p14:tracePt t="39715" x="5934075" y="4552950"/>
          <p14:tracePt t="39719" x="5981700" y="4448175"/>
          <p14:tracePt t="39732" x="6038850" y="4333875"/>
          <p14:tracePt t="39736" x="6105525" y="4210050"/>
          <p14:tracePt t="39748" x="6172200" y="4105275"/>
          <p14:tracePt t="39752" x="6238875" y="4010025"/>
          <p14:tracePt t="39765" x="6296025" y="3914775"/>
          <p14:tracePt t="39766" x="6343650" y="3848100"/>
          <p14:tracePt t="39772" x="6391275" y="3781425"/>
          <p14:tracePt t="39781" x="6438900" y="3724275"/>
          <p14:tracePt t="39789" x="6457950" y="3705225"/>
          <p14:tracePt t="39798" x="6486525" y="3667125"/>
          <p14:tracePt t="39805" x="6524625" y="3638550"/>
          <p14:tracePt t="39815" x="6562725" y="3619500"/>
          <p14:tracePt t="39821" x="6581775" y="3609975"/>
          <p14:tracePt t="39831" x="6600825" y="3600450"/>
          <p14:tracePt t="39836" x="6629400" y="3590925"/>
          <p14:tracePt t="39848" x="6648450" y="3590925"/>
          <p14:tracePt t="39852" x="6667500" y="3590925"/>
          <p14:tracePt t="39865" x="6686550" y="3590925"/>
          <p14:tracePt t="39868" x="6696075" y="3590925"/>
          <p14:tracePt t="39881" x="6705600" y="3590925"/>
          <p14:tracePt t="39885" x="6724650" y="3590925"/>
          <p14:tracePt t="39898" x="6724650" y="3600450"/>
          <p14:tracePt t="39901" x="6734175" y="3600450"/>
          <p14:tracePt t="39915" x="6743700" y="3609975"/>
          <p14:tracePt t="39919" x="6753225" y="3619500"/>
          <p14:tracePt t="39932" x="6762750" y="3638550"/>
          <p14:tracePt t="39936" x="6772275" y="3657600"/>
          <p14:tracePt t="39948" x="6781800" y="3676650"/>
          <p14:tracePt t="39952" x="6791325" y="3695700"/>
          <p14:tracePt t="39965" x="6791325" y="3724275"/>
          <p14:tracePt t="39968" x="6800850" y="3743325"/>
          <p14:tracePt t="39981" x="6800850" y="3762375"/>
          <p14:tracePt t="39985" x="6800850" y="3771900"/>
          <p14:tracePt t="39998" x="6810375" y="3781425"/>
          <p14:tracePt t="39999" x="6810375" y="3800475"/>
          <p14:tracePt t="40006" x="6810375" y="3810000"/>
          <p14:tracePt t="40015" x="6810375" y="3819525"/>
          <p14:tracePt t="40022" x="6810375" y="3838575"/>
          <p14:tracePt t="40031" x="6810375" y="3848100"/>
          <p14:tracePt t="40038" x="6810375" y="3867150"/>
          <p14:tracePt t="40048" x="6810375" y="3876675"/>
          <p14:tracePt t="40053" x="6810375" y="3886200"/>
          <p14:tracePt t="40065" x="6810375" y="3895725"/>
          <p14:tracePt t="40069" x="6810375" y="3905250"/>
          <p14:tracePt t="40081" x="6810375" y="3914775"/>
          <p14:tracePt t="40101" x="6810375" y="3924300"/>
          <p14:tracePt t="40222" x="6800850" y="3924300"/>
          <p14:tracePt t="40238" x="6791325" y="3924300"/>
          <p14:tracePt t="40254" x="6781800" y="3924300"/>
          <p14:tracePt t="40262" x="6772275" y="3924300"/>
          <p14:tracePt t="40270" x="6772275" y="3905250"/>
          <p14:tracePt t="40278" x="6762750" y="3895725"/>
          <p14:tracePt t="40286" x="6753225" y="3876675"/>
          <p14:tracePt t="40294" x="6743700" y="3838575"/>
          <p14:tracePt t="40303" x="6734175" y="3800475"/>
          <p14:tracePt t="40311" x="6715125" y="3743325"/>
          <p14:tracePt t="40319" x="6696075" y="3686175"/>
          <p14:tracePt t="40327" x="6677025" y="3629025"/>
          <p14:tracePt t="40335" x="6648450" y="3543300"/>
          <p14:tracePt t="40343" x="6619875" y="3467100"/>
          <p14:tracePt t="40352" x="6591300" y="3381375"/>
          <p14:tracePt t="40359" x="6562725" y="3295650"/>
          <p14:tracePt t="40368" x="6543675" y="3238500"/>
          <p14:tracePt t="40375" x="6534150" y="3219450"/>
          <p14:tracePt t="40382" x="6515100" y="3152775"/>
          <p14:tracePt t="40391" x="6505575" y="3114675"/>
          <p14:tracePt t="40399" x="6496050" y="3067050"/>
          <p14:tracePt t="40407" x="6477000" y="3028950"/>
          <p14:tracePt t="40415" x="6477000" y="3000375"/>
          <p14:tracePt t="40424" x="6467475" y="2981325"/>
          <p14:tracePt t="40431" x="6467475" y="2952750"/>
          <p14:tracePt t="40439" x="6457950" y="2933700"/>
          <p14:tracePt t="40447" x="6457950" y="2914650"/>
          <p14:tracePt t="40455" x="6457950" y="2905125"/>
          <p14:tracePt t="40463" x="6448425" y="2886075"/>
          <p14:tracePt t="40479" x="6448425" y="2867025"/>
          <p14:tracePt t="40487" x="6448425" y="2857500"/>
          <p14:tracePt t="40495" x="6448425" y="2847975"/>
          <p14:tracePt t="40503" x="6448425" y="2838450"/>
          <p14:tracePt t="40511" x="6448425" y="2828925"/>
          <p14:tracePt t="40519" x="6457950" y="2819400"/>
          <p14:tracePt t="40527" x="6467475" y="2800350"/>
          <p14:tracePt t="40544" x="6477000" y="2781300"/>
          <p14:tracePt t="40552" x="6486525" y="2771775"/>
          <p14:tracePt t="40569" x="6496050" y="2752725"/>
          <p14:tracePt t="40585" x="6505575" y="2743200"/>
          <p14:tracePt t="40592" x="6515100" y="2733675"/>
          <p14:tracePt t="40601" x="6515100" y="2724150"/>
          <p14:tracePt t="40616" x="6524625" y="2714625"/>
          <p14:tracePt t="40624" x="6524625" y="2705100"/>
          <p14:tracePt t="40640" x="6524625" y="2695575"/>
          <p14:tracePt t="40647" x="6524625" y="2686050"/>
          <p14:tracePt t="40656" x="6505575" y="2676525"/>
          <p14:tracePt t="40664" x="6486525" y="2667000"/>
          <p14:tracePt t="40672" x="6448425" y="2657475"/>
          <p14:tracePt t="40680" x="6419850" y="2657475"/>
          <p14:tracePt t="40688" x="6372225" y="2647950"/>
          <p14:tracePt t="40696" x="6296025" y="2647950"/>
          <p14:tracePt t="40704" x="6229350" y="2647950"/>
          <p14:tracePt t="40712" x="6153150" y="2647950"/>
          <p14:tracePt t="40720" x="6086475" y="2647950"/>
          <p14:tracePt t="40728" x="6048375" y="2647950"/>
          <p14:tracePt t="40736" x="5991225" y="2638425"/>
          <p14:tracePt t="40744" x="5934075" y="2638425"/>
          <p14:tracePt t="40753" x="5886450" y="2638425"/>
          <p14:tracePt t="40760" x="5848350" y="2638425"/>
          <p14:tracePt t="40770" x="5829300" y="2628900"/>
          <p14:tracePt t="40777" x="5810250" y="2628900"/>
          <p14:tracePt t="40786" x="5791200" y="2619375"/>
          <p14:tracePt t="40802" x="5781675" y="2619375"/>
          <p14:tracePt t="40841" x="5772150" y="2619375"/>
          <p14:tracePt t="41001" x="5762625" y="2619375"/>
          <p14:tracePt t="41009" x="5753100" y="2619375"/>
          <p14:tracePt t="41019" x="5743575" y="2619375"/>
          <p14:tracePt t="41026" x="5734050" y="2619375"/>
          <p14:tracePt t="41035" x="5715000" y="2619375"/>
          <p14:tracePt t="41042" x="5695950" y="2619375"/>
          <p14:tracePt t="41050" x="5676900" y="2619375"/>
          <p14:tracePt t="41058" x="5648325" y="2619375"/>
          <p14:tracePt t="41066" x="5629275" y="2619375"/>
          <p14:tracePt t="41074" x="5591175" y="2619375"/>
          <p14:tracePt t="41082" x="5562600" y="2628900"/>
          <p14:tracePt t="41090" x="5543550" y="2628900"/>
          <p14:tracePt t="41098" x="5514975" y="2638425"/>
          <p14:tracePt t="41107" x="5505450" y="2638425"/>
          <p14:tracePt t="41114" x="5486400" y="2647950"/>
          <p14:tracePt t="41123" x="5476875" y="2647950"/>
          <p14:tracePt t="41130" x="5467350" y="2647950"/>
          <p14:tracePt t="41139" x="5457825" y="2647950"/>
          <p14:tracePt t="41156" x="5448300" y="2647950"/>
          <p14:tracePt t="41187" x="5448300" y="2657475"/>
          <p14:tracePt t="41291" x="5448300" y="2667000"/>
          <p14:tracePt t="41557" x="5457825" y="2667000"/>
          <p14:tracePt t="41565" x="5467350" y="2667000"/>
          <p14:tracePt t="41573" x="5486400" y="2667000"/>
          <p14:tracePt t="41581" x="5505450" y="2667000"/>
          <p14:tracePt t="41589" x="5543550" y="2667000"/>
          <p14:tracePt t="41596" x="5572125" y="2667000"/>
          <p14:tracePt t="41604" x="5610225" y="2667000"/>
          <p14:tracePt t="41613" x="5657850" y="2667000"/>
          <p14:tracePt t="41620" x="5686425" y="2667000"/>
          <p14:tracePt t="41630" x="5724525" y="2667000"/>
          <p14:tracePt t="41636" x="5762625" y="2667000"/>
          <p14:tracePt t="41647" x="5800725" y="2676525"/>
          <p14:tracePt t="41653" x="5838825" y="2686050"/>
          <p14:tracePt t="41662" x="5867400" y="2686050"/>
          <p14:tracePt t="41669" x="5886450" y="2686050"/>
          <p14:tracePt t="41677" x="5905500" y="2695575"/>
          <p14:tracePt t="41685" x="5934075" y="2695575"/>
          <p14:tracePt t="41693" x="5943600" y="2695575"/>
          <p14:tracePt t="41701" x="5962650" y="2695575"/>
          <p14:tracePt t="41709" x="5981700" y="2705100"/>
          <p14:tracePt t="41717" x="5991225" y="2705100"/>
          <p14:tracePt t="41725" x="6010275" y="2705100"/>
          <p14:tracePt t="41733" x="6019800" y="2705100"/>
          <p14:tracePt t="41741" x="6038850" y="2705100"/>
          <p14:tracePt t="41749" x="6048375" y="2705100"/>
          <p14:tracePt t="41757" x="6067425" y="2714625"/>
          <p14:tracePt t="41765" x="6096000" y="2724150"/>
          <p14:tracePt t="41773" x="6115050" y="2724150"/>
          <p14:tracePt t="41781" x="6143625" y="2724150"/>
          <p14:tracePt t="41789" x="6162675" y="2733675"/>
          <p14:tracePt t="41797" x="6191250" y="2733675"/>
          <p14:tracePt t="41805" x="6229350" y="2733675"/>
          <p14:tracePt t="41813" x="6257925" y="2733675"/>
          <p14:tracePt t="41821" x="6286500" y="2743200"/>
          <p14:tracePt t="41830" x="6343650" y="2752725"/>
          <p14:tracePt t="41837" x="6372225" y="2752725"/>
          <p14:tracePt t="41847" x="6419850" y="2762250"/>
          <p14:tracePt t="41854" x="6467475" y="2771775"/>
          <p14:tracePt t="41863" x="6515100" y="2771775"/>
          <p14:tracePt t="41870" x="6562725" y="2781300"/>
          <p14:tracePt t="41879" x="6581775" y="2781300"/>
          <p14:tracePt t="41886" x="6619875" y="2790825"/>
          <p14:tracePt t="41895" x="6667500" y="2790825"/>
          <p14:tracePt t="41902" x="6705600" y="2790825"/>
          <p14:tracePt t="41912" x="6734175" y="2800350"/>
          <p14:tracePt t="41918" x="6753225" y="2800350"/>
          <p14:tracePt t="41928" x="6781800" y="2800350"/>
          <p14:tracePt t="41934" x="6800850" y="2800350"/>
          <p14:tracePt t="41945" x="6819900" y="2800350"/>
          <p14:tracePt t="41950" x="6829425" y="2800350"/>
          <p14:tracePt t="41961" x="6838950" y="2800350"/>
          <p14:tracePt t="41966" x="6858000" y="2800350"/>
          <p14:tracePt t="41982" x="6867525" y="2800350"/>
          <p14:tracePt t="41995" x="6877050" y="2800350"/>
          <p14:tracePt t="42012" x="6886575" y="2800350"/>
          <p14:tracePt t="42031" x="6896100" y="2800350"/>
          <p14:tracePt t="42103" x="6905625" y="2800350"/>
          <p14:tracePt t="42529" x="6905625" y="2809875"/>
          <p14:tracePt t="42537" x="6905625" y="2819400"/>
          <p14:tracePt t="42545" x="6896100" y="2828925"/>
          <p14:tracePt t="42553" x="6886575" y="2867025"/>
          <p14:tracePt t="42560" x="6877050" y="2876550"/>
          <p14:tracePt t="42569" x="6848475" y="2933700"/>
          <p14:tracePt t="42576" x="6829425" y="2971800"/>
          <p14:tracePt t="42585" x="6810375" y="3019425"/>
          <p14:tracePt t="42593" x="6781800" y="3067050"/>
          <p14:tracePt t="42601" x="6753225" y="3133725"/>
          <p14:tracePt t="42609" x="6724650" y="3190875"/>
          <p14:tracePt t="42617" x="6696075" y="3248025"/>
          <p14:tracePt t="42625" x="6667500" y="3305175"/>
          <p14:tracePt t="42634" x="6629400" y="3352800"/>
          <p14:tracePt t="42642" x="6600825" y="3409950"/>
          <p14:tracePt t="42650" x="6562725" y="3457575"/>
          <p14:tracePt t="42657" x="6524625" y="3514725"/>
          <p14:tracePt t="42665" x="6496050" y="3562350"/>
          <p14:tracePt t="42674" x="6477000" y="3581400"/>
          <p14:tracePt t="42681" x="6438900" y="3619500"/>
          <p14:tracePt t="42689" x="6419850" y="3648075"/>
          <p14:tracePt t="42697" x="6391275" y="3686175"/>
          <p14:tracePt t="42705" x="6381750" y="3705225"/>
          <p14:tracePt t="42713" x="6362700" y="3733800"/>
          <p14:tracePt t="42722" x="6343650" y="3752850"/>
          <p14:tracePt t="42729" x="6334125" y="3771900"/>
          <p14:tracePt t="42738" x="6324600" y="3781425"/>
          <p14:tracePt t="42745" x="6315075" y="3800475"/>
          <p14:tracePt t="42754" x="6305550" y="3819525"/>
          <p14:tracePt t="42762" x="6296025" y="3829050"/>
          <p14:tracePt t="42771" x="6286500" y="3857625"/>
          <p14:tracePt t="42778" x="6276975" y="3867150"/>
          <p14:tracePt t="42788" x="6257925" y="3886200"/>
          <p14:tracePt t="42794" x="6248400" y="3895725"/>
          <p14:tracePt t="42804" x="6219825" y="3914775"/>
          <p14:tracePt t="42811" x="6191250" y="3952875"/>
          <p14:tracePt t="42819" x="6172200" y="3962400"/>
          <p14:tracePt t="42827" x="6134100" y="3981450"/>
          <p14:tracePt t="42836" x="6086475" y="4010025"/>
          <p14:tracePt t="42842" x="6038850" y="4029075"/>
          <p14:tracePt t="42853" x="5981700" y="4057650"/>
          <p14:tracePt t="42858" x="5924550" y="4086225"/>
          <p14:tracePt t="42869" x="5838825" y="4124325"/>
          <p14:tracePt t="42874" x="5676900" y="4171950"/>
          <p14:tracePt t="42886" x="5543550" y="4210050"/>
          <p14:tracePt t="42890" x="5362575" y="4248150"/>
          <p14:tracePt t="42903" x="5162550" y="4267200"/>
          <p14:tracePt t="42907" x="4933950" y="4286250"/>
          <p14:tracePt t="42919" x="4448175" y="4305300"/>
          <p14:tracePt t="42923" x="4114800" y="4305300"/>
          <p14:tracePt t="42936" x="3943350" y="4305300"/>
          <p14:tracePt t="42940" x="3286125" y="4171950"/>
          <p14:tracePt t="42953" x="3095625" y="4086225"/>
          <p14:tracePt t="42957" x="2743200" y="3933825"/>
          <p14:tracePt t="42969" x="2457450" y="3762375"/>
          <p14:tracePt t="42973" x="2219325" y="3562350"/>
          <p14:tracePt t="42986" x="2133600" y="3467100"/>
          <p14:tracePt t="42990" x="2000250" y="3314700"/>
          <p14:tracePt t="43003" x="1962150" y="3276600"/>
          <p14:tracePt t="43007" x="1895475" y="3171825"/>
          <p14:tracePt t="43020" x="1847850" y="3105150"/>
          <p14:tracePt t="43025" x="1800225" y="3009900"/>
          <p14:tracePt t="43036" x="1800225" y="2981325"/>
          <p14:tracePt t="43037" x="1800225" y="2943225"/>
          <p14:tracePt t="43284" x="1809750" y="2943225"/>
          <p14:tracePt t="43292" x="1828800" y="2943225"/>
          <p14:tracePt t="43300" x="1857375" y="2962275"/>
          <p14:tracePt t="43309" x="1876425" y="2962275"/>
          <p14:tracePt t="43316" x="1905000" y="2981325"/>
          <p14:tracePt t="43325" x="1933575" y="2990850"/>
          <p14:tracePt t="43332" x="1981200" y="3009900"/>
          <p14:tracePt t="43341" x="2028825" y="3038475"/>
          <p14:tracePt t="43349" x="2095500" y="3076575"/>
          <p14:tracePt t="43357" x="2133600" y="3105150"/>
          <p14:tracePt t="43365" x="2190750" y="3152775"/>
          <p14:tracePt t="43373" x="2219325" y="3190875"/>
          <p14:tracePt t="43381" x="2266950" y="3238500"/>
          <p14:tracePt t="43389" x="2286000" y="3276600"/>
          <p14:tracePt t="43397" x="2314575" y="3324225"/>
          <p14:tracePt t="43406" x="2352675" y="3381375"/>
          <p14:tracePt t="43413" x="2362200" y="3438525"/>
          <p14:tracePt t="43421" x="2381250" y="3486150"/>
          <p14:tracePt t="43428" x="2400300" y="3543300"/>
          <p14:tracePt t="43437" x="2400300" y="3562350"/>
          <p14:tracePt t="43445" x="2409825" y="3609975"/>
          <p14:tracePt t="43453" x="2409825" y="3648075"/>
          <p14:tracePt t="43462" x="2409825" y="3676650"/>
          <p14:tracePt t="43468" x="2409825" y="3705225"/>
          <p14:tracePt t="43477" x="2409825" y="3724275"/>
          <p14:tracePt t="43485" x="2409825" y="3752850"/>
          <p14:tracePt t="43492" x="2409825" y="3762375"/>
          <p14:tracePt t="43501" x="2409825" y="3771900"/>
          <p14:tracePt t="43508" x="2400300" y="3781425"/>
          <p14:tracePt t="43517" x="2390775" y="3781425"/>
          <p14:tracePt t="43525" x="2390775" y="3790950"/>
          <p14:tracePt t="43533" x="2381250" y="3790950"/>
          <p14:tracePt t="43573" x="2371725" y="3790950"/>
          <p14:tracePt t="43591" x="2362200" y="3790950"/>
          <p14:tracePt t="43606" x="2352675" y="3790950"/>
          <p14:tracePt t="43623" x="2343150" y="3790950"/>
          <p14:tracePt t="43646" x="2333625" y="3790950"/>
          <p14:tracePt t="43653" x="2333625" y="3781425"/>
          <p14:tracePt t="43678" x="2333625" y="3771900"/>
          <p14:tracePt t="43686" x="2333625" y="3762375"/>
          <p14:tracePt t="43694" x="2343150" y="3752850"/>
          <p14:tracePt t="43702" x="2352675" y="3743325"/>
          <p14:tracePt t="43709" x="2371725" y="3733800"/>
          <p14:tracePt t="43718" x="2381250" y="3724275"/>
          <p14:tracePt t="43726" x="2390775" y="3714750"/>
          <p14:tracePt t="43734" x="2419350" y="3695700"/>
          <p14:tracePt t="43742" x="2428875" y="3686175"/>
          <p14:tracePt t="43750" x="2447925" y="3676650"/>
          <p14:tracePt t="43758" x="2457450" y="3667125"/>
          <p14:tracePt t="43766" x="2486025" y="3648075"/>
          <p14:tracePt t="43774" x="2514600" y="3629025"/>
          <p14:tracePt t="43782" x="2543175" y="3609975"/>
          <p14:tracePt t="43791" x="2571750" y="3600450"/>
          <p14:tracePt t="43799" x="2600325" y="3571875"/>
          <p14:tracePt t="43808" x="2638425" y="3552825"/>
          <p14:tracePt t="43815" x="2657475" y="3543300"/>
          <p14:tracePt t="43824" x="2686050" y="3524250"/>
          <p14:tracePt t="43831" x="2714625" y="3495675"/>
          <p14:tracePt t="43841" x="2733675" y="3486150"/>
          <p14:tracePt t="43847" x="2743200" y="3476625"/>
          <p14:tracePt t="43856" x="2752725" y="3467100"/>
          <p14:tracePt t="43863" x="2762250" y="3457575"/>
          <p14:tracePt t="43872" x="2771775" y="3448050"/>
          <p14:tracePt t="43879" x="2771775" y="3438525"/>
          <p14:tracePt t="43889" x="2771775" y="3429000"/>
          <p14:tracePt t="43895" x="2771775" y="3409950"/>
          <p14:tracePt t="43906" x="2771775" y="3400425"/>
          <p14:tracePt t="43910" x="2771775" y="3381375"/>
          <p14:tracePt t="43922" x="2771775" y="3362325"/>
          <p14:tracePt t="43927" x="2771775" y="3343275"/>
          <p14:tracePt t="43939" x="2771775" y="3324225"/>
          <p14:tracePt t="43943" x="2771775" y="3305175"/>
          <p14:tracePt t="43956" x="2771775" y="3276600"/>
          <p14:tracePt t="43959" x="2762250" y="3257550"/>
          <p14:tracePt t="43972" x="2752725" y="3228975"/>
          <p14:tracePt t="43977" x="2743200" y="3200400"/>
          <p14:tracePt t="43989" x="2733675" y="3181350"/>
          <p14:tracePt t="43994" x="2724150" y="3162300"/>
          <p14:tracePt t="44006" x="2714625" y="3133725"/>
          <p14:tracePt t="44010" x="2705100" y="3114675"/>
          <p14:tracePt t="44023" x="2695575" y="3105150"/>
          <p14:tracePt t="44027" x="2686050" y="3095625"/>
          <p14:tracePt t="44039" x="2676525" y="3086100"/>
          <p14:tracePt t="44056" x="2667000" y="3076575"/>
          <p14:tracePt t="44072" x="2657475" y="3076575"/>
          <p14:tracePt t="44088" x="2647950" y="3076575"/>
          <p14:tracePt t="44096" x="2638425" y="3076575"/>
          <p14:tracePt t="44136" x="2628900" y="3076575"/>
          <p14:tracePt t="44168" x="2628900" y="3086100"/>
          <p14:tracePt t="44184" x="2628900" y="3095625"/>
          <p14:tracePt t="44200" x="2628900" y="3105150"/>
          <p14:tracePt t="44208" x="2628900" y="3114675"/>
          <p14:tracePt t="44225" x="2628900" y="3124200"/>
          <p14:tracePt t="44241" x="2628900" y="3133725"/>
          <p14:tracePt t="44249" x="2628900" y="3143250"/>
          <p14:tracePt t="44258" x="2628900" y="3152775"/>
          <p14:tracePt t="44274" x="2628900" y="3162300"/>
          <p14:tracePt t="44281" x="2628900" y="3171825"/>
          <p14:tracePt t="44291" x="2619375" y="3190875"/>
          <p14:tracePt t="44296" x="2619375" y="3200400"/>
          <p14:tracePt t="44305" x="2619375" y="3219450"/>
          <p14:tracePt t="44312" x="2609850" y="3238500"/>
          <p14:tracePt t="44321" x="2609850" y="3257550"/>
          <p14:tracePt t="44329" x="2609850" y="3276600"/>
          <p14:tracePt t="44341" x="2609850" y="3295650"/>
          <p14:tracePt t="44346" x="2609850" y="3314700"/>
          <p14:tracePt t="44353" x="2609850" y="3333750"/>
          <p14:tracePt t="44361" x="2609850" y="3352800"/>
          <p14:tracePt t="44369" x="2600325" y="3381375"/>
          <p14:tracePt t="44377" x="2600325" y="3400425"/>
          <p14:tracePt t="44385" x="2600325" y="3419475"/>
          <p14:tracePt t="44393" x="2600325" y="3438525"/>
          <p14:tracePt t="44401" x="2600325" y="3457575"/>
          <p14:tracePt t="44409" x="2600325" y="3467100"/>
          <p14:tracePt t="44417" x="2590800" y="3486150"/>
          <p14:tracePt t="44426" x="2590800" y="3495675"/>
          <p14:tracePt t="44433" x="2590800" y="3505200"/>
          <p14:tracePt t="44442" x="2590800" y="3514725"/>
          <p14:tracePt t="44450" x="2590800" y="3533775"/>
          <p14:tracePt t="44466" x="2590800" y="3543300"/>
          <p14:tracePt t="44474" x="2590800" y="3552825"/>
          <p14:tracePt t="44482" x="2590800" y="3562350"/>
          <p14:tracePt t="44491" x="2581275" y="3562350"/>
          <p14:tracePt t="44498" x="2581275" y="3571875"/>
          <p14:tracePt t="44506" x="2571750" y="3571875"/>
          <p14:tracePt t="44522" x="2571750" y="3581400"/>
          <p14:tracePt t="44538" x="2562225" y="3590925"/>
          <p14:tracePt t="44562" x="2552700" y="3600450"/>
          <p14:tracePt t="44884" x="2552700" y="3609975"/>
          <p14:tracePt t="44899" x="2543175" y="3609975"/>
          <p14:tracePt t="44909" x="2543175" y="3619500"/>
          <p14:tracePt t="44940" x="2543175" y="3629025"/>
          <p14:tracePt t="44980" x="2543175" y="3638550"/>
          <p14:tracePt t="44988" x="2533650" y="3638550"/>
          <p14:tracePt t="44996" x="2533650" y="3648075"/>
          <p14:tracePt t="45004" x="2524125" y="3648075"/>
          <p14:tracePt t="45013" x="2514600" y="3657600"/>
          <p14:tracePt t="45020" x="2505075" y="3667125"/>
          <p14:tracePt t="45036" x="2495550" y="3676650"/>
          <p14:tracePt t="45044" x="2476500" y="3686175"/>
          <p14:tracePt t="45052" x="2457450" y="3695700"/>
          <p14:tracePt t="45060" x="2447925" y="3705225"/>
          <p14:tracePt t="45068" x="2428875" y="3705225"/>
          <p14:tracePt t="45077" x="2409825" y="3714750"/>
          <p14:tracePt t="45084" x="2390775" y="3724275"/>
          <p14:tracePt t="45092" x="2371725" y="3724275"/>
          <p14:tracePt t="45100" x="2362200" y="3733800"/>
          <p14:tracePt t="45108" x="2343150" y="3733800"/>
          <p14:tracePt t="45116" x="2324100" y="3743325"/>
          <p14:tracePt t="45124" x="2305050" y="3743325"/>
          <p14:tracePt t="45132" x="2286000" y="3752850"/>
          <p14:tracePt t="45140" x="2276475" y="3752850"/>
          <p14:tracePt t="45148" x="2257425" y="3752850"/>
          <p14:tracePt t="45156" x="2247900" y="3752850"/>
          <p14:tracePt t="45164" x="2238375" y="3752850"/>
          <p14:tracePt t="45173" x="2219325" y="3752850"/>
          <p14:tracePt t="45189" x="2209800" y="3752850"/>
          <p14:tracePt t="45205" x="2200275" y="3752850"/>
          <p14:tracePt t="45358" x="2209800" y="3752850"/>
          <p14:tracePt t="45365" x="2219325" y="3752850"/>
          <p14:tracePt t="45373" x="2219325" y="3743325"/>
          <p14:tracePt t="45381" x="2228850" y="3743325"/>
          <p14:tracePt t="45390" x="2238375" y="3733800"/>
          <p14:tracePt t="45406" x="2247900" y="3733800"/>
          <p14:tracePt t="45414" x="2247900" y="3724275"/>
          <p14:tracePt t="45430" x="2257425" y="3724275"/>
          <p14:tracePt t="45438" x="2257425" y="3714750"/>
          <p14:tracePt t="45447" x="2266950" y="3714750"/>
          <p14:tracePt t="45494" x="2266950" y="3705225"/>
          <p14:tracePt t="45719" x="2276475" y="3705225"/>
          <p14:tracePt t="45776" x="2286000" y="3705225"/>
          <p14:tracePt t="45800" x="2286000" y="3695700"/>
          <p14:tracePt t="45808" x="2295525" y="3695700"/>
          <p14:tracePt t="45816" x="2295525" y="3686175"/>
          <p14:tracePt t="45824" x="2295525" y="3676650"/>
          <p14:tracePt t="45832" x="2305050" y="3676650"/>
          <p14:tracePt t="45839" x="2305050" y="3667125"/>
          <p14:tracePt t="45848" x="2314575" y="3657600"/>
          <p14:tracePt t="45856" x="2314575" y="3648075"/>
          <p14:tracePt t="45873" x="2324100" y="3648075"/>
          <p14:tracePt t="45880" x="2324100" y="3638550"/>
          <p14:tracePt t="45889" x="2324100" y="3629025"/>
          <p14:tracePt t="45896" x="2324100" y="3619500"/>
          <p14:tracePt t="45912" x="2333625" y="3609975"/>
          <p14:tracePt t="45928" x="2333625" y="3600450"/>
          <p14:tracePt t="45936" x="2333625" y="3590925"/>
          <p14:tracePt t="45944" x="2343150" y="3590925"/>
          <p14:tracePt t="45952" x="2343150" y="3581400"/>
          <p14:tracePt t="45960" x="2352675" y="3571875"/>
          <p14:tracePt t="45969" x="2352675" y="3562350"/>
          <p14:tracePt t="45976" x="2362200" y="3543300"/>
          <p14:tracePt t="45984" x="2381250" y="3524250"/>
          <p14:tracePt t="45992" x="2390775" y="3495675"/>
          <p14:tracePt t="46001" x="2419350" y="3476625"/>
          <p14:tracePt t="46008" x="2438400" y="3438525"/>
          <p14:tracePt t="46017" x="2476500" y="3400425"/>
          <p14:tracePt t="46024" x="2514600" y="3343275"/>
          <p14:tracePt t="46033" x="2543175" y="3305175"/>
          <p14:tracePt t="46040" x="2590800" y="3257550"/>
          <p14:tracePt t="46050" x="2628900" y="3228975"/>
          <p14:tracePt t="46057" x="2676525" y="3190875"/>
          <p14:tracePt t="46065" x="2733675" y="3162300"/>
          <p14:tracePt t="46073" x="2781300" y="3133725"/>
          <p14:tracePt t="46081" x="2828925" y="3114675"/>
          <p14:tracePt t="46090" x="2857500" y="3105150"/>
          <p14:tracePt t="46098" x="2886075" y="3095625"/>
          <p14:tracePt t="46106" x="2924175" y="3086100"/>
          <p14:tracePt t="46114" x="2952750" y="3086100"/>
          <p14:tracePt t="46123" x="2971800" y="3086100"/>
          <p14:tracePt t="46130" x="2990850" y="3086100"/>
          <p14:tracePt t="46139" x="3000375" y="3086100"/>
          <p14:tracePt t="46146" x="3009900" y="3086100"/>
          <p14:tracePt t="46162" x="3019425" y="3086100"/>
          <p14:tracePt t="46210" x="3028950" y="3086100"/>
          <p14:tracePt t="46234" x="3028950" y="3095625"/>
          <p14:tracePt t="46250" x="3028950" y="3105150"/>
          <p14:tracePt t="46257" x="3038475" y="3114675"/>
          <p14:tracePt t="46273" x="3038475" y="3124200"/>
          <p14:tracePt t="46298" x="3038475" y="3133725"/>
          <p14:tracePt t="46313" x="3038475" y="3143250"/>
          <p14:tracePt t="46340" x="3038475" y="3152775"/>
          <p14:tracePt t="46680" x="3048000" y="3152775"/>
          <p14:tracePt t="46690" x="3095625" y="3152775"/>
          <p14:tracePt t="46696" x="3133725" y="3152775"/>
          <p14:tracePt t="46706" x="3190875" y="3162300"/>
          <p14:tracePt t="46711" x="3238500" y="3171825"/>
          <p14:tracePt t="46719" x="3286125" y="3181350"/>
          <p14:tracePt t="46727" x="3324225" y="3190875"/>
          <p14:tracePt t="46736" x="3371850" y="3190875"/>
          <p14:tracePt t="46744" x="3419475" y="3190875"/>
          <p14:tracePt t="46752" x="3457575" y="3190875"/>
          <p14:tracePt t="46761" x="3543300" y="3190875"/>
          <p14:tracePt t="46769" x="3629025" y="3190875"/>
          <p14:tracePt t="46777" x="3705225" y="3190875"/>
          <p14:tracePt t="46784" x="3733800" y="3190875"/>
          <p14:tracePt t="46794" x="3790950" y="3190875"/>
          <p14:tracePt t="46801" x="3838575" y="3190875"/>
          <p14:tracePt t="46810" x="3876675" y="3181350"/>
          <p14:tracePt t="46817" x="3905250" y="3171825"/>
          <p14:tracePt t="46826" x="3933825" y="3171825"/>
          <p14:tracePt t="46833" x="3952875" y="3162300"/>
          <p14:tracePt t="46842" x="3962400" y="3162300"/>
          <p14:tracePt t="46849" x="3971925" y="3162300"/>
          <p14:tracePt t="46859" x="3981450" y="3162300"/>
          <p14:tracePt t="46880" x="3981450" y="3152775"/>
          <p14:tracePt t="46897" x="3981450" y="3143250"/>
          <p14:tracePt t="46913" x="3981450" y="3133725"/>
          <p14:tracePt t="46921" x="3981450" y="3114675"/>
          <p14:tracePt t="46929" x="3981450" y="3105150"/>
          <p14:tracePt t="46936" x="3981450" y="3095625"/>
          <p14:tracePt t="46945" x="3981450" y="3076575"/>
          <p14:tracePt t="46953" x="3981450" y="3057525"/>
          <p14:tracePt t="46960" x="3981450" y="3048000"/>
          <p14:tracePt t="46969" x="3981450" y="3038475"/>
          <p14:tracePt t="46985" x="3981450" y="3028950"/>
          <p14:tracePt t="47001" x="3981450" y="3019425"/>
          <p14:tracePt t="47018" x="3990975" y="3009900"/>
          <p14:tracePt t="47028" x="3990975" y="3000375"/>
          <p14:tracePt t="47033" x="4000500" y="3000375"/>
          <p14:tracePt t="47043" x="4010025" y="2981325"/>
          <p14:tracePt t="47049" x="4019550" y="2971800"/>
          <p14:tracePt t="47059" x="4038600" y="2962275"/>
          <p14:tracePt t="47065" x="4048125" y="2952750"/>
          <p14:tracePt t="47073" x="4057650" y="2943225"/>
          <p14:tracePt t="47081" x="4067175" y="2943225"/>
          <p14:tracePt t="47090" x="4067175" y="2933700"/>
          <p14:tracePt t="47105" x="4067175" y="2924175"/>
          <p14:tracePt t="47114" x="4076700" y="2924175"/>
          <p14:tracePt t="47121" x="4076700" y="2914650"/>
          <p14:tracePt t="47129" x="4076700" y="2905125"/>
          <p14:tracePt t="47137" x="4076700" y="2895600"/>
          <p14:tracePt t="47145" x="4076700" y="2886075"/>
          <p14:tracePt t="47153" x="4057650" y="2867025"/>
          <p14:tracePt t="47161" x="4048125" y="2857500"/>
          <p14:tracePt t="47170" x="4019550" y="2828925"/>
          <p14:tracePt t="47178" x="3990975" y="2819400"/>
          <p14:tracePt t="47186" x="3971925" y="2800350"/>
          <p14:tracePt t="47194" x="3914775" y="2771775"/>
          <p14:tracePt t="47202" x="3895725" y="2762250"/>
          <p14:tracePt t="47211" x="3838575" y="2733675"/>
          <p14:tracePt t="47219" x="3790950" y="2714625"/>
          <p14:tracePt t="47227" x="3752850" y="2695575"/>
          <p14:tracePt t="47234" x="3676650" y="2676525"/>
          <p14:tracePt t="47244" x="3609975" y="2657475"/>
          <p14:tracePt t="47251" x="3533775" y="2657475"/>
          <p14:tracePt t="47260" x="3448050" y="2657475"/>
          <p14:tracePt t="47266" x="3362325" y="2657475"/>
          <p14:tracePt t="47275" x="3276600" y="2657475"/>
          <p14:tracePt t="47283" x="3181350" y="2657475"/>
          <p14:tracePt t="47292" x="3076575" y="2657475"/>
          <p14:tracePt t="47299" x="2990850" y="2657475"/>
          <p14:tracePt t="47309" x="2914650" y="2657475"/>
          <p14:tracePt t="47316" x="2886075" y="2676525"/>
          <p14:tracePt t="47325" x="2838450" y="2686050"/>
          <p14:tracePt t="47330" x="2790825" y="2695575"/>
          <p14:tracePt t="47342" x="2762250" y="2705100"/>
          <p14:tracePt t="47346" x="2743200" y="2714625"/>
          <p14:tracePt t="47359" x="2733675" y="2714625"/>
          <p14:tracePt t="47363" x="2724150" y="2724150"/>
          <p14:tracePt t="47379" x="2724150" y="2733675"/>
          <p14:tracePt t="47392" x="2724150" y="2743200"/>
          <p14:tracePt t="47396" x="2724150" y="2752725"/>
          <p14:tracePt t="47409" x="2724150" y="2771775"/>
          <p14:tracePt t="47413" x="2724150" y="2790825"/>
          <p14:tracePt t="47426" x="2724150" y="2809875"/>
          <p14:tracePt t="47429" x="2733675" y="2828925"/>
          <p14:tracePt t="47443" x="2743200" y="2847975"/>
          <p14:tracePt t="47446" x="2762250" y="2867025"/>
          <p14:tracePt t="47459" x="2809875" y="2905125"/>
          <p14:tracePt t="47463" x="2819400" y="2914650"/>
          <p14:tracePt t="47476" x="2847975" y="2933700"/>
          <p14:tracePt t="47480" x="2895600" y="2962275"/>
          <p14:tracePt t="47492" x="2914650" y="2981325"/>
          <p14:tracePt t="47493" x="2952750" y="3000375"/>
          <p14:tracePt t="47500" x="2981325" y="3009900"/>
          <p14:tracePt t="47510" x="3038475" y="3028950"/>
          <p14:tracePt t="47516" x="3057525" y="3038475"/>
          <p14:tracePt t="47525" x="3114675" y="3067050"/>
          <p14:tracePt t="47532" x="3162300" y="3076575"/>
          <p14:tracePt t="47542" x="3209925" y="3086100"/>
          <p14:tracePt t="47549" x="3267075" y="3095625"/>
          <p14:tracePt t="47559" x="3324225" y="3095625"/>
          <p14:tracePt t="47564" x="3390900" y="3095625"/>
          <p14:tracePt t="47575" x="3448050" y="3095625"/>
          <p14:tracePt t="47580" x="3505200" y="3095625"/>
          <p14:tracePt t="47592" x="3533775" y="3076575"/>
          <p14:tracePt t="47597" x="3590925" y="3057525"/>
          <p14:tracePt t="47609" x="3629025" y="3028950"/>
          <p14:tracePt t="47613" x="3705225" y="3000375"/>
          <p14:tracePt t="47626" x="3724275" y="2990850"/>
          <p14:tracePt t="47630" x="3771900" y="2952750"/>
          <p14:tracePt t="47642" x="3790950" y="2943225"/>
          <p14:tracePt t="47646" x="3819525" y="2924175"/>
          <p14:tracePt t="47659" x="3838575" y="2905125"/>
          <p14:tracePt t="47663" x="3876675" y="2876550"/>
          <p14:tracePt t="47676" x="3895725" y="2857500"/>
          <p14:tracePt t="47680" x="3905250" y="2847975"/>
          <p14:tracePt t="47692" x="3914775" y="2838450"/>
          <p14:tracePt t="47697" x="3924300" y="2828925"/>
          <p14:tracePt t="47709" x="3933825" y="2819400"/>
          <p14:tracePt t="47713" x="3933825" y="2809875"/>
          <p14:tracePt t="47725" x="3933825" y="2800350"/>
          <p14:tracePt t="47733" x="3933825" y="2790825"/>
          <p14:tracePt t="47742" x="3924300" y="2790825"/>
          <p14:tracePt t="47749" x="3895725" y="2781300"/>
          <p14:tracePt t="47759" x="3857625" y="2771775"/>
          <p14:tracePt t="47765" x="3819525" y="2771775"/>
          <p14:tracePt t="47775" x="3800475" y="2771775"/>
          <p14:tracePt t="47782" x="3724275" y="2771775"/>
          <p14:tracePt t="47792" x="3686175" y="2771775"/>
          <p14:tracePt t="47797" x="3619500" y="2771775"/>
          <p14:tracePt t="47809" x="3581400" y="2771775"/>
          <p14:tracePt t="47813" x="3524250" y="2771775"/>
          <p14:tracePt t="47826" x="3457575" y="2771775"/>
          <p14:tracePt t="47829" x="3400425" y="2771775"/>
          <p14:tracePt t="47842" x="3381375" y="2771775"/>
          <p14:tracePt t="47846" x="3343275" y="2771775"/>
          <p14:tracePt t="47859" x="3305175" y="2781300"/>
          <p14:tracePt t="47863" x="3267075" y="2790825"/>
          <p14:tracePt t="47876" x="3248025" y="2800350"/>
          <p14:tracePt t="47880" x="3238500" y="2809875"/>
          <p14:tracePt t="47892" x="3228975" y="2809875"/>
          <p14:tracePt t="47896" x="3219450" y="2819400"/>
          <p14:tracePt t="47912" x="3219450" y="2828925"/>
          <p14:tracePt t="47926" x="3219450" y="2838450"/>
          <p14:tracePt t="47930" x="3219450" y="2847975"/>
          <p14:tracePt t="47943" x="3219450" y="2857500"/>
          <p14:tracePt t="47946" x="3219450" y="2876550"/>
          <p14:tracePt t="47959" x="3219450" y="2886075"/>
          <p14:tracePt t="47960" x="3238500" y="2895600"/>
          <p14:tracePt t="47966" x="3257550" y="2914650"/>
          <p14:tracePt t="47976" x="3286125" y="2924175"/>
          <p14:tracePt t="47985" x="3314700" y="2943225"/>
          <p14:tracePt t="47997" x="3333750" y="2943225"/>
          <p14:tracePt t="47998" x="3381375" y="2971800"/>
          <p14:tracePt t="48007" x="3400425" y="2971800"/>
          <p14:tracePt t="48014" x="3438525" y="2981325"/>
          <p14:tracePt t="48024" x="3476625" y="2981325"/>
          <p14:tracePt t="48033" x="3505200" y="2981325"/>
          <p14:tracePt t="48040" x="3543300" y="2981325"/>
          <p14:tracePt t="48048" x="3571875" y="2981325"/>
          <p14:tracePt t="48054" x="3609975" y="2981325"/>
          <p14:tracePt t="48063" x="3648075" y="2981325"/>
          <p14:tracePt t="48071" x="3686175" y="2962275"/>
          <p14:tracePt t="48078" x="3724275" y="2943225"/>
          <p14:tracePt t="48087" x="3762375" y="2924175"/>
          <p14:tracePt t="48095" x="3800475" y="2895600"/>
          <p14:tracePt t="48103" x="3819525" y="2876550"/>
          <p14:tracePt t="48111" x="3848100" y="2867025"/>
          <p14:tracePt t="48118" x="3867150" y="2838450"/>
          <p14:tracePt t="48127" x="3886200" y="2828925"/>
          <p14:tracePt t="48134" x="3905250" y="2819400"/>
          <p14:tracePt t="48151" x="3914775" y="2809875"/>
          <p14:tracePt t="48159" x="3914775" y="2800350"/>
          <p14:tracePt t="48183" x="3914775" y="2790825"/>
          <p14:tracePt t="48198" x="3905250" y="2790825"/>
          <p14:tracePt t="48207" x="3895725" y="2790825"/>
          <p14:tracePt t="48215" x="3886200" y="2790825"/>
          <p14:tracePt t="48223" x="3867150" y="2790825"/>
          <p14:tracePt t="48231" x="3848100" y="2790825"/>
          <p14:tracePt t="48239" x="3829050" y="2790825"/>
          <p14:tracePt t="48247" x="3810000" y="2790825"/>
          <p14:tracePt t="48255" x="3790950" y="2790825"/>
          <p14:tracePt t="48263" x="3781425" y="2790825"/>
          <p14:tracePt t="48271" x="3771900" y="2790825"/>
          <p14:tracePt t="48279" x="3762375" y="2790825"/>
          <p14:tracePt t="48303" x="3752850" y="2790825"/>
          <p14:tracePt t="48311" x="3752850" y="2800350"/>
          <p14:tracePt t="48376" x="3762375" y="2800350"/>
          <p14:tracePt t="48383" x="3781425" y="2800350"/>
          <p14:tracePt t="48393" x="3790950" y="2800350"/>
          <p14:tracePt t="48400" x="3829050" y="2800350"/>
          <p14:tracePt t="48407" x="3848100" y="2800350"/>
          <p14:tracePt t="48416" x="3895725" y="2771775"/>
          <p14:tracePt t="48424" x="3905250" y="2762250"/>
          <p14:tracePt t="48431" x="3962400" y="2724150"/>
          <p14:tracePt t="48440" x="3981450" y="2714625"/>
          <p14:tracePt t="48447" x="4010025" y="2695575"/>
          <p14:tracePt t="48457" x="4038600" y="2667000"/>
          <p14:tracePt t="48464" x="4057650" y="2657475"/>
          <p14:tracePt t="48472" x="4076700" y="2638425"/>
          <p14:tracePt t="48480" x="4105275" y="2619375"/>
          <p14:tracePt t="48488" x="4124325" y="2609850"/>
          <p14:tracePt t="48496" x="4133850" y="2590800"/>
          <p14:tracePt t="48504" x="4152900" y="2581275"/>
          <p14:tracePt t="48512" x="4162425" y="2581275"/>
          <p14:tracePt t="48520" x="4181475" y="2571750"/>
          <p14:tracePt t="48529" x="4191000" y="2562225"/>
          <p14:tracePt t="48536" x="4210050" y="2552700"/>
          <p14:tracePt t="48545" x="4229100" y="2552700"/>
          <p14:tracePt t="48552" x="4248150" y="2543175"/>
          <p14:tracePt t="48562" x="4276725" y="2543175"/>
          <p14:tracePt t="48568" x="4305300" y="2533650"/>
          <p14:tracePt t="48578" x="4343400" y="2533650"/>
          <p14:tracePt t="48585" x="4391025" y="2524125"/>
          <p14:tracePt t="48594" x="4429125" y="2524125"/>
          <p14:tracePt t="48601" x="4486275" y="2524125"/>
          <p14:tracePt t="48610" x="4533900" y="2524125"/>
          <p14:tracePt t="48617" x="4572000" y="2524125"/>
          <p14:tracePt t="48627" x="4619625" y="2524125"/>
          <p14:tracePt t="48633" x="4667250" y="2524125"/>
          <p14:tracePt t="48643" x="4724400" y="2524125"/>
          <p14:tracePt t="48650" x="4772025" y="2543175"/>
          <p14:tracePt t="48660" x="4829175" y="2571750"/>
          <p14:tracePt t="48665" x="4886325" y="2600325"/>
          <p14:tracePt t="48677" x="4943475" y="2638425"/>
          <p14:tracePt t="48681" x="5000625" y="2667000"/>
          <p14:tracePt t="48693" x="5057775" y="2705100"/>
          <p14:tracePt t="48698" x="5114925" y="2733675"/>
          <p14:tracePt t="48710" x="5181600" y="2781300"/>
          <p14:tracePt t="48714" x="5248275" y="2819400"/>
          <p14:tracePt t="48727" x="5305425" y="2867025"/>
          <p14:tracePt t="48731" x="5362575" y="2905125"/>
          <p14:tracePt t="48744" x="5419725" y="2943225"/>
          <p14:tracePt t="48748" x="5476875" y="2990850"/>
          <p14:tracePt t="48760" x="5524500" y="3028950"/>
          <p14:tracePt t="48764" x="5543550" y="3048000"/>
          <p14:tracePt t="48777" x="5581650" y="3076575"/>
          <p14:tracePt t="48782" x="5619750" y="3105150"/>
          <p14:tracePt t="48793" x="5648325" y="3133725"/>
          <p14:tracePt t="48797" x="5667375" y="3162300"/>
          <p14:tracePt t="48810" x="5715000" y="3219450"/>
          <p14:tracePt t="48811" x="5734050" y="3257550"/>
          <p14:tracePt t="48818" x="5753100" y="3286125"/>
          <p14:tracePt t="48827" x="5772150" y="3333750"/>
          <p14:tracePt t="48834" x="5781675" y="3371850"/>
          <p14:tracePt t="48843" x="5810250" y="3419475"/>
          <p14:tracePt t="48850" x="5819775" y="3486150"/>
          <p14:tracePt t="48860" x="5838825" y="3609975"/>
          <p14:tracePt t="48866" x="5848350" y="3743325"/>
          <p14:tracePt t="48876" x="5848350" y="3905250"/>
          <p14:tracePt t="48882" x="5848350" y="4105275"/>
          <p14:tracePt t="48893" x="5848350" y="4200525"/>
          <p14:tracePt t="48898" x="5867400" y="4381500"/>
          <p14:tracePt t="48910" x="5867400" y="4581525"/>
          <p14:tracePt t="48914" x="5867400" y="4762500"/>
          <p14:tracePt t="48927" x="5867400" y="4914900"/>
          <p14:tracePt t="48930" x="5867400" y="5095875"/>
          <p14:tracePt t="48943" x="5867400" y="5248275"/>
          <p14:tracePt t="48947" x="5867400" y="5505450"/>
          <p14:tracePt t="48960" x="5867400" y="5572125"/>
          <p14:tracePt t="49195" x="5857875" y="5572125"/>
          <p14:tracePt t="49203" x="5838825" y="5572125"/>
          <p14:tracePt t="49211" x="5819775" y="5572125"/>
          <p14:tracePt t="49219" x="5800725" y="5572125"/>
          <p14:tracePt t="49228" x="5772150" y="5562600"/>
          <p14:tracePt t="49235" x="5734050" y="5553075"/>
          <p14:tracePt t="49243" x="5676900" y="5553075"/>
          <p14:tracePt t="49251" x="5629275" y="5543550"/>
          <p14:tracePt t="49259" x="5591175" y="5534025"/>
          <p14:tracePt t="49268" x="5524500" y="5534025"/>
          <p14:tracePt t="49275" x="5486400" y="5534025"/>
          <p14:tracePt t="49283" x="5438775" y="5534025"/>
          <p14:tracePt t="49291" x="5410200" y="5534025"/>
          <p14:tracePt t="49299" x="5324475" y="5524500"/>
          <p14:tracePt t="49307" x="5305425" y="5514975"/>
          <p14:tracePt t="49316" x="5267325" y="5495925"/>
          <p14:tracePt t="49323" x="5248275" y="5486400"/>
          <p14:tracePt t="49332" x="5229225" y="5476875"/>
          <p14:tracePt t="49340" x="5200650" y="5457825"/>
          <p14:tracePt t="49348" x="5181600" y="5438775"/>
          <p14:tracePt t="49356" x="5172075" y="5419725"/>
          <p14:tracePt t="49365" x="5162550" y="5400675"/>
          <p14:tracePt t="49372" x="5153025" y="5391150"/>
          <p14:tracePt t="49381" x="5153025" y="5372100"/>
          <p14:tracePt t="49388" x="5143500" y="5343525"/>
          <p14:tracePt t="49398" x="5143500" y="5305425"/>
          <p14:tracePt t="49405" x="5143500" y="5257800"/>
          <p14:tracePt t="49414" x="5143500" y="5210175"/>
          <p14:tracePt t="49421" x="5143500" y="5153025"/>
          <p14:tracePt t="49430" x="5143500" y="5095875"/>
          <p14:tracePt t="49437" x="5181600" y="5010150"/>
          <p14:tracePt t="49446" x="5210175" y="4943475"/>
          <p14:tracePt t="49452" x="5238750" y="4867275"/>
          <p14:tracePt t="49463" x="5248275" y="4848225"/>
          <p14:tracePt t="49468" x="5267325" y="4781550"/>
          <p14:tracePt t="49480" x="5286375" y="4743450"/>
          <p14:tracePt t="49484" x="5295900" y="4714875"/>
          <p14:tracePt t="49496" x="5305425" y="4676775"/>
          <p14:tracePt t="49501" x="5314950" y="4648200"/>
          <p14:tracePt t="49513" x="5314950" y="4629150"/>
          <p14:tracePt t="49516" x="5324475" y="4610100"/>
          <p14:tracePt t="49530" x="5324475" y="4591050"/>
          <p14:tracePt t="49534" x="5334000" y="4562475"/>
          <p14:tracePt t="49547" x="5343525" y="4524375"/>
          <p14:tracePt t="49550" x="5343525" y="4505325"/>
          <p14:tracePt t="49563" x="5343525" y="4476750"/>
          <p14:tracePt t="49567" x="5353050" y="4448175"/>
          <p14:tracePt t="49580" x="5353050" y="4410075"/>
          <p14:tracePt t="49583" x="5353050" y="4381500"/>
          <p14:tracePt t="49597" x="5353050" y="4343400"/>
          <p14:tracePt t="49600" x="5353050" y="4324350"/>
          <p14:tracePt t="49613" x="5353050" y="4295775"/>
          <p14:tracePt t="49617" x="5353050" y="4257675"/>
          <p14:tracePt t="49630" x="5353050" y="4229100"/>
          <p14:tracePt t="49631" x="5353050" y="4191000"/>
          <p14:tracePt t="49638" x="5353050" y="4152900"/>
          <p14:tracePt t="49646" x="5353050" y="4114800"/>
          <p14:tracePt t="49654" x="5353050" y="4067175"/>
          <p14:tracePt t="49663" x="5353050" y="4010025"/>
          <p14:tracePt t="49670" x="5353050" y="3943350"/>
          <p14:tracePt t="49680" x="5353050" y="3867150"/>
          <p14:tracePt t="49685" x="5353050" y="3800475"/>
          <p14:tracePt t="49696" x="5343525" y="3724275"/>
          <p14:tracePt t="49701" x="5334000" y="3667125"/>
          <p14:tracePt t="49713" x="5334000" y="3638550"/>
          <p14:tracePt t="49717" x="5324475" y="3543300"/>
          <p14:tracePt t="49730" x="5324475" y="3505200"/>
          <p14:tracePt t="49733" x="5314950" y="3457575"/>
          <p14:tracePt t="49746" x="5314950" y="3409950"/>
          <p14:tracePt t="49750" x="5305425" y="3324225"/>
          <p14:tracePt t="49763" x="5305425" y="3305175"/>
          <p14:tracePt t="49767" x="5305425" y="3276600"/>
          <p14:tracePt t="49780" x="5295900" y="3238500"/>
          <p14:tracePt t="49784" x="5295900" y="3200400"/>
          <p14:tracePt t="49797" x="5295900" y="3171825"/>
          <p14:tracePt t="49800" x="5295900" y="3152775"/>
          <p14:tracePt t="49813" x="5295900" y="3133725"/>
          <p14:tracePt t="49817" x="5295900" y="3114675"/>
          <p14:tracePt t="49830" x="5295900" y="3095625"/>
          <p14:tracePt t="49833" x="5295900" y="3086100"/>
          <p14:tracePt t="49847" x="5295900" y="3067050"/>
          <p14:tracePt t="49850" x="5305425" y="3048000"/>
          <p14:tracePt t="49863" x="5314950" y="3038475"/>
          <p14:tracePt t="49864" x="5324475" y="3019425"/>
          <p14:tracePt t="49871" x="5343525" y="3000375"/>
          <p14:tracePt t="49880" x="5353050" y="2981325"/>
          <p14:tracePt t="49886" x="5372100" y="2962275"/>
          <p14:tracePt t="49896" x="5391150" y="2943225"/>
          <p14:tracePt t="49902" x="5400675" y="2924175"/>
          <p14:tracePt t="49913" x="5419725" y="2905125"/>
          <p14:tracePt t="49919" x="5438775" y="2895600"/>
          <p14:tracePt t="49930" x="5457825" y="2876550"/>
          <p14:tracePt t="49934" x="5476875" y="2857500"/>
          <p14:tracePt t="49947" x="5505450" y="2847975"/>
          <p14:tracePt t="49950" x="5534025" y="2838450"/>
          <p14:tracePt t="49963" x="5581650" y="2828925"/>
          <p14:tracePt t="49968" x="5600700" y="2819400"/>
          <p14:tracePt t="49980" x="5638800" y="2819400"/>
          <p14:tracePt t="49983" x="5686425" y="2809875"/>
          <p14:tracePt t="49997" x="5705475" y="2809875"/>
          <p14:tracePt t="50001" x="5781675" y="2809875"/>
          <p14:tracePt t="50013" x="5800725" y="2809875"/>
          <p14:tracePt t="50017" x="5829300" y="2809875"/>
          <p14:tracePt t="50030" x="5886450" y="2809875"/>
          <p14:tracePt t="50034" x="5924550" y="2809875"/>
          <p14:tracePt t="50047" x="5962650" y="2838450"/>
          <p14:tracePt t="50051" x="5991225" y="2876550"/>
          <p14:tracePt t="50063" x="6029325" y="2933700"/>
          <p14:tracePt t="50067" x="6057900" y="2981325"/>
          <p14:tracePt t="50080" x="6076950" y="3057525"/>
          <p14:tracePt t="50081" x="6115050" y="3124200"/>
          <p14:tracePt t="50088" x="6143625" y="3209925"/>
          <p14:tracePt t="50096" x="6181725" y="3276600"/>
          <p14:tracePt t="50104" x="6200775" y="3362325"/>
          <p14:tracePt t="50113" x="6229350" y="3438525"/>
          <p14:tracePt t="50119" x="6248400" y="3505200"/>
          <p14:tracePt t="50130" x="6276975" y="3581400"/>
          <p14:tracePt t="50135" x="6296025" y="3667125"/>
          <p14:tracePt t="50147" x="6296025" y="3752850"/>
          <p14:tracePt t="50152" x="6305550" y="3838575"/>
          <p14:tracePt t="50163" x="6315075" y="3933825"/>
          <p14:tracePt t="50167" x="6315075" y="4038600"/>
          <p14:tracePt t="50180" x="6315075" y="4162425"/>
          <p14:tracePt t="50184" x="6315075" y="4248150"/>
          <p14:tracePt t="50196" x="6315075" y="4333875"/>
          <p14:tracePt t="50200" x="6315075" y="4352925"/>
          <p14:tracePt t="50213" x="6315075" y="4410075"/>
          <p14:tracePt t="50217" x="6315075" y="4476750"/>
          <p14:tracePt t="50230" x="6315075" y="4505325"/>
          <p14:tracePt t="50233" x="6315075" y="4543425"/>
          <p14:tracePt t="50247" x="6296025" y="4600575"/>
          <p14:tracePt t="50251" x="6286500" y="4629150"/>
          <p14:tracePt t="50264" x="6267450" y="4667250"/>
          <p14:tracePt t="50268" x="6229350" y="4695825"/>
          <p14:tracePt t="50280" x="6200775" y="4733925"/>
          <p14:tracePt t="50284" x="6153150" y="4781550"/>
          <p14:tracePt t="50297" x="6115050" y="4810125"/>
          <p14:tracePt t="50298" x="6096000" y="4829175"/>
          <p14:tracePt t="50305" x="6057900" y="4857750"/>
          <p14:tracePt t="50314" x="6010275" y="4876800"/>
          <p14:tracePt t="50321" x="5953125" y="4905375"/>
          <p14:tracePt t="50330" x="5905500" y="4924425"/>
          <p14:tracePt t="50337" x="5857875" y="4924425"/>
          <p14:tracePt t="50346" x="5800725" y="4924425"/>
          <p14:tracePt t="50353" x="5743575" y="4924425"/>
          <p14:tracePt t="50363" x="5695950" y="4924425"/>
          <p14:tracePt t="50369" x="5667375" y="4924425"/>
          <p14:tracePt t="50380" x="5619750" y="4924425"/>
          <p14:tracePt t="50384" x="5591175" y="4924425"/>
          <p14:tracePt t="50396" x="5562600" y="4924425"/>
          <p14:tracePt t="50401" x="5543550" y="4924425"/>
          <p14:tracePt t="50413" x="5534025" y="4924425"/>
          <p14:tracePt t="50417" x="5514975" y="4924425"/>
          <p14:tracePt t="50433" x="5505450" y="4924425"/>
          <p14:tracePt t="50449" x="5505450" y="4914900"/>
          <p14:tracePt t="50466" x="5505450" y="4905375"/>
          <p14:tracePt t="50480" x="5505450" y="4895850"/>
          <p14:tracePt t="50484" x="5505450" y="4886325"/>
          <p14:tracePt t="50497" x="5495925" y="4867275"/>
          <p14:tracePt t="50501" x="5495925" y="4848225"/>
          <p14:tracePt t="50513" x="5495925" y="4829175"/>
          <p14:tracePt t="50517" x="5495925" y="4800600"/>
          <p14:tracePt t="50530" x="5495925" y="4762500"/>
          <p14:tracePt t="50534" x="5495925" y="4724400"/>
          <p14:tracePt t="50547" x="5495925" y="4676775"/>
          <p14:tracePt t="50548" x="5495925" y="4638675"/>
          <p14:tracePt t="50555" x="5495925" y="4572000"/>
          <p14:tracePt t="50563" x="5495925" y="4505325"/>
          <p14:tracePt t="50571" x="5505450" y="4419600"/>
          <p14:tracePt t="50580" x="5514975" y="4333875"/>
          <p14:tracePt t="50586" x="5514975" y="4229100"/>
          <p14:tracePt t="50597" x="5524500" y="4143375"/>
          <p14:tracePt t="50602" x="5524500" y="4076700"/>
          <p14:tracePt t="50614" x="5534025" y="4038600"/>
          <p14:tracePt t="50619" x="5534025" y="3981450"/>
          <p14:tracePt t="50630" x="5534025" y="3924300"/>
          <p14:tracePt t="50634" x="5534025" y="3876675"/>
          <p14:tracePt t="50647" x="5534025" y="3848100"/>
          <p14:tracePt t="50652" x="5534025" y="3810000"/>
          <p14:tracePt t="50663" x="5543550" y="3771900"/>
          <p14:tracePt t="50670" x="5553075" y="3733800"/>
          <p14:tracePt t="50680" x="5553075" y="3714750"/>
          <p14:tracePt t="50686" x="5562600" y="3686175"/>
          <p14:tracePt t="50697" x="5562600" y="3657600"/>
          <p14:tracePt t="50701" x="5572125" y="3629025"/>
          <p14:tracePt t="50714" x="5581650" y="3600450"/>
          <p14:tracePt t="50720" x="5591175" y="3590925"/>
          <p14:tracePt t="50730" x="5600700" y="3562350"/>
          <p14:tracePt t="50736" x="5610225" y="3543300"/>
          <p14:tracePt t="50747" x="5610225" y="3524250"/>
          <p14:tracePt t="50752" x="5619750" y="3514725"/>
          <p14:tracePt t="50763" x="5629275" y="3495675"/>
          <p14:tracePt t="50771" x="5629275" y="3486150"/>
          <p14:tracePt t="50780" x="5638800" y="3486150"/>
          <p14:tracePt t="50787" x="5638800" y="3476625"/>
          <p14:tracePt t="50797" x="5638800" y="3467100"/>
          <p14:tracePt t="50810" x="5638800" y="3457575"/>
          <p14:tracePt t="50819" x="5638800" y="3448050"/>
          <p14:tracePt t="50826" x="5638800" y="3429000"/>
          <p14:tracePt t="50835" x="5638800" y="3419475"/>
          <p14:tracePt t="50842" x="5638800" y="3409950"/>
          <p14:tracePt t="50850" x="5638800" y="3390900"/>
          <p14:tracePt t="50858" x="5638800" y="3381375"/>
          <p14:tracePt t="50866" x="5638800" y="3362325"/>
          <p14:tracePt t="50875" x="5638800" y="3343275"/>
          <p14:tracePt t="50883" x="5638800" y="3314700"/>
          <p14:tracePt t="50890" x="5638800" y="3295650"/>
          <p14:tracePt t="50898" x="5638800" y="3267075"/>
          <p14:tracePt t="50907" x="5648325" y="3238500"/>
          <p14:tracePt t="50915" x="5667375" y="3200400"/>
          <p14:tracePt t="50923" x="5676900" y="3190875"/>
          <p14:tracePt t="50931" x="5705475" y="3133725"/>
          <p14:tracePt t="50939" x="5715000" y="3114675"/>
          <p14:tracePt t="50948" x="5743575" y="3067050"/>
          <p14:tracePt t="50955" x="5781675" y="3038475"/>
          <p14:tracePt t="50965" x="5810250" y="3000375"/>
          <p14:tracePt t="50972" x="5848350" y="2971800"/>
          <p14:tracePt t="50981" x="5905500" y="2943225"/>
          <p14:tracePt t="50988" x="5953125" y="2905125"/>
          <p14:tracePt t="50996" x="6010275" y="2876550"/>
          <p14:tracePt t="51004" x="6067425" y="2867025"/>
          <p14:tracePt t="51013" x="6143625" y="2838450"/>
          <p14:tracePt t="51021" x="6210300" y="2838450"/>
          <p14:tracePt t="51030" x="6286500" y="2838450"/>
          <p14:tracePt t="51036" x="6353175" y="2838450"/>
          <p14:tracePt t="51046" x="6410325" y="2838450"/>
          <p14:tracePt t="51052" x="6467475" y="2847975"/>
          <p14:tracePt t="51063" x="6486525" y="2857500"/>
          <p14:tracePt t="51067" x="6562725" y="2905125"/>
          <p14:tracePt t="51080" x="6581775" y="2924175"/>
          <p14:tracePt t="51084" x="6610350" y="2952750"/>
          <p14:tracePt t="51096" x="6648450" y="2990850"/>
          <p14:tracePt t="51101" x="6657975" y="3019425"/>
          <p14:tracePt t="51113" x="6677025" y="3038475"/>
          <p14:tracePt t="51117" x="6705600" y="3095625"/>
          <p14:tracePt t="51130" x="6715125" y="3114675"/>
          <p14:tracePt t="51134" x="6724650" y="3171825"/>
          <p14:tracePt t="51147" x="6734175" y="3219450"/>
          <p14:tracePt t="51151" x="6743700" y="3286125"/>
          <p14:tracePt t="51164" x="6743700" y="3343275"/>
          <p14:tracePt t="51167" x="6743700" y="3400425"/>
          <p14:tracePt t="51180" x="6743700" y="3457575"/>
          <p14:tracePt t="51184" x="6743700" y="3486150"/>
          <p14:tracePt t="51197" x="6743700" y="3543300"/>
          <p14:tracePt t="51200" x="6743700" y="3629025"/>
          <p14:tracePt t="51213" x="6743700" y="3657600"/>
          <p14:tracePt t="51214" x="6743700" y="3705225"/>
          <p14:tracePt t="51221" x="6743700" y="3752850"/>
          <p14:tracePt t="51230" x="6743700" y="3810000"/>
          <p14:tracePt t="51237" x="6743700" y="3857625"/>
          <p14:tracePt t="51246" x="6743700" y="3895725"/>
          <p14:tracePt t="51253" x="6743700" y="3943350"/>
          <p14:tracePt t="51263" x="6743700" y="4000500"/>
          <p14:tracePt t="51269" x="6743700" y="4057650"/>
          <p14:tracePt t="51280" x="6743700" y="4124325"/>
          <p14:tracePt t="51285" x="6743700" y="4191000"/>
          <p14:tracePt t="51296" x="6743700" y="4257675"/>
          <p14:tracePt t="51300" x="6743700" y="4333875"/>
          <p14:tracePt t="51313" x="6743700" y="4400550"/>
          <p14:tracePt t="51317" x="6743700" y="4467225"/>
          <p14:tracePt t="51330" x="6743700" y="4486275"/>
          <p14:tracePt t="51334" x="6743700" y="4591050"/>
          <p14:tracePt t="51347" x="6743700" y="4638675"/>
          <p14:tracePt t="51350" x="6743700" y="4695825"/>
          <p14:tracePt t="51363" x="6724650" y="4752975"/>
          <p14:tracePt t="51367" x="6705600" y="4819650"/>
          <p14:tracePt t="51380" x="6686550" y="4876800"/>
          <p14:tracePt t="51384" x="6657975" y="4953000"/>
          <p14:tracePt t="51397" x="6629400" y="5010150"/>
          <p14:tracePt t="51401" x="6591300" y="5076825"/>
          <p14:tracePt t="51414" x="6534150" y="5143500"/>
          <p14:tracePt t="51417" x="6486525" y="5200650"/>
          <p14:tracePt t="51430" x="6419850" y="5248275"/>
          <p14:tracePt t="51431" x="6353175" y="5286375"/>
          <p14:tracePt t="51438" x="6286500" y="5324475"/>
          <p14:tracePt t="51446" x="6229350" y="5353050"/>
          <p14:tracePt t="51454" x="6172200" y="5362575"/>
          <p14:tracePt t="51463" x="6143625" y="5362575"/>
          <p14:tracePt t="51470" x="6057900" y="5372100"/>
          <p14:tracePt t="51480" x="6029325" y="5372100"/>
          <p14:tracePt t="51487" x="5962650" y="5372100"/>
          <p14:tracePt t="51496" x="5934075" y="5353050"/>
          <p14:tracePt t="51502" x="5886450" y="5314950"/>
          <p14:tracePt t="51513" x="5848350" y="5248275"/>
          <p14:tracePt t="51518" x="5819775" y="5181600"/>
          <p14:tracePt t="51530" x="5781675" y="5095875"/>
          <p14:tracePt t="51534" x="5743575" y="4991100"/>
          <p14:tracePt t="51546" x="5724525" y="4886325"/>
          <p14:tracePt t="51551" x="5686425" y="4772025"/>
          <p14:tracePt t="51563" x="5657850" y="4657725"/>
          <p14:tracePt t="51568" x="5638800" y="4533900"/>
          <p14:tracePt t="51580" x="5629275" y="4419600"/>
          <p14:tracePt t="51584" x="5619750" y="4295775"/>
          <p14:tracePt t="51597" x="5619750" y="4181475"/>
          <p14:tracePt t="51600" x="5619750" y="4076700"/>
          <p14:tracePt t="51614" x="5619750" y="3981450"/>
          <p14:tracePt t="51617" x="5619750" y="3876675"/>
          <p14:tracePt t="51630" x="5619750" y="3771900"/>
          <p14:tracePt t="51633" x="5619750" y="3686175"/>
          <p14:tracePt t="51647" x="5619750" y="3600450"/>
          <p14:tracePt t="51650" x="5629275" y="3571875"/>
          <p14:tracePt t="51663" x="5638800" y="3495675"/>
          <p14:tracePt t="51664" x="5648325" y="3448050"/>
          <p14:tracePt t="51671" x="5657850" y="3400425"/>
          <p14:tracePt t="51680" x="5676900" y="3362325"/>
          <p14:tracePt t="51687" x="5686425" y="3324225"/>
          <p14:tracePt t="51696" x="5695950" y="3295650"/>
          <p14:tracePt t="51703" x="5705475" y="3267075"/>
          <p14:tracePt t="51713" x="5715000" y="3248025"/>
          <p14:tracePt t="51719" x="5724525" y="3228975"/>
          <p14:tracePt t="51730" x="5743575" y="3200400"/>
          <p14:tracePt t="51735" x="5753100" y="3162300"/>
          <p14:tracePt t="51746" x="5772150" y="3133725"/>
          <p14:tracePt t="51751" x="5791200" y="3105150"/>
          <p14:tracePt t="51763" x="5800725" y="3095625"/>
          <p14:tracePt t="51768" x="5810250" y="3067050"/>
          <p14:tracePt t="51780" x="5829300" y="3048000"/>
          <p14:tracePt t="51784" x="5848350" y="3028950"/>
          <p14:tracePt t="51797" x="5857875" y="3009900"/>
          <p14:tracePt t="51801" x="5886450" y="2990850"/>
          <p14:tracePt t="51813" x="5895975" y="2981325"/>
          <p14:tracePt t="51818" x="5915025" y="2971800"/>
          <p14:tracePt t="51830" x="5934075" y="2962275"/>
          <p14:tracePt t="51834" x="5962650" y="2943225"/>
          <p14:tracePt t="51847" x="5991225" y="2933700"/>
          <p14:tracePt t="51851" x="6010275" y="2924175"/>
          <p14:tracePt t="51863" x="6057900" y="2905125"/>
          <p14:tracePt t="51867" x="6067425" y="2905125"/>
          <p14:tracePt t="51880" x="6096000" y="2895600"/>
          <p14:tracePt t="51884" x="6124575" y="2895600"/>
          <p14:tracePt t="51896" x="6153150" y="2895600"/>
          <p14:tracePt t="51897" x="6172200" y="2895600"/>
          <p14:tracePt t="51904" x="6191250" y="2895600"/>
          <p14:tracePt t="51913" x="6200775" y="2895600"/>
          <p14:tracePt t="51920" x="6219825" y="2895600"/>
          <p14:tracePt t="51930" x="6229350" y="2914650"/>
          <p14:tracePt t="51936" x="6248400" y="2933700"/>
          <p14:tracePt t="51946" x="6267450" y="2952750"/>
          <p14:tracePt t="51951" x="6276975" y="2971800"/>
          <p14:tracePt t="51963" x="6305550" y="3009900"/>
          <p14:tracePt t="51967" x="6315075" y="3048000"/>
          <p14:tracePt t="51980" x="6334125" y="3095625"/>
          <p14:tracePt t="51984" x="6343650" y="3143250"/>
          <p14:tracePt t="51996" x="6353175" y="3200400"/>
          <p14:tracePt t="52001" x="6362700" y="3257550"/>
          <p14:tracePt t="52013" x="6362700" y="3324225"/>
          <p14:tracePt t="52017" x="6362700" y="3409950"/>
          <p14:tracePt t="52030" x="6362700" y="3514725"/>
          <p14:tracePt t="52033" x="6362700" y="3619500"/>
          <p14:tracePt t="52046" x="6362700" y="3733800"/>
          <p14:tracePt t="52050" x="6353175" y="3819525"/>
          <p14:tracePt t="52064" x="6343650" y="3867150"/>
          <p14:tracePt t="52067" x="6324600" y="4000500"/>
          <p14:tracePt t="52080" x="6305550" y="4076700"/>
          <p14:tracePt t="52084" x="6296025" y="4133850"/>
          <p14:tracePt t="52097" x="6276975" y="4200525"/>
          <p14:tracePt t="52101" x="6257925" y="4257675"/>
          <p14:tracePt t="52113" x="6248400" y="4333875"/>
          <p14:tracePt t="52114" x="6229350" y="4391025"/>
          <p14:tracePt t="52121" x="6219825" y="4448175"/>
          <p14:tracePt t="52130" x="6200775" y="4505325"/>
          <p14:tracePt t="52137" x="6191250" y="4533900"/>
          <p14:tracePt t="52146" x="6162675" y="4619625"/>
          <p14:tracePt t="52153" x="6153150" y="4638675"/>
          <p14:tracePt t="52163" x="6124575" y="4724400"/>
          <p14:tracePt t="52168" x="6096000" y="4762500"/>
          <p14:tracePt t="52180" x="6067425" y="4800600"/>
          <p14:tracePt t="52184" x="6038850" y="4838700"/>
          <p14:tracePt t="52196" x="6000750" y="4886325"/>
          <p14:tracePt t="52201" x="5962650" y="4914900"/>
          <p14:tracePt t="52213" x="5924550" y="4962525"/>
          <p14:tracePt t="52217" x="5886450" y="4991100"/>
          <p14:tracePt t="52230" x="5848350" y="5029200"/>
          <p14:tracePt t="52234" x="5819775" y="5038725"/>
          <p14:tracePt t="52247" x="5781675" y="5067300"/>
          <p14:tracePt t="52251" x="5743575" y="5086350"/>
          <p14:tracePt t="52263" x="5724525" y="5105400"/>
          <p14:tracePt t="52268" x="5686425" y="5114925"/>
          <p14:tracePt t="52280" x="5657850" y="5124450"/>
          <p14:tracePt t="52284" x="5638800" y="5124450"/>
          <p14:tracePt t="52297" x="5619750" y="5124450"/>
          <p14:tracePt t="52300" x="5600700" y="5124450"/>
          <p14:tracePt t="52313" x="5591175" y="5124450"/>
          <p14:tracePt t="52317" x="5572125" y="5124450"/>
          <p14:tracePt t="52330" x="5553075" y="5086350"/>
          <p14:tracePt t="52334" x="5543550" y="5038725"/>
          <p14:tracePt t="52347" x="5514975" y="4924425"/>
          <p14:tracePt t="52348" x="5505450" y="4819650"/>
          <p14:tracePt t="52354" x="5505450" y="4667250"/>
          <p14:tracePt t="52363" x="5505450" y="4486275"/>
          <p14:tracePt t="52370" x="5505450" y="4267200"/>
          <p14:tracePt t="52380" x="5505450" y="4010025"/>
          <p14:tracePt t="52386" x="5505450" y="3790950"/>
          <p14:tracePt t="52397" x="5534025" y="3562350"/>
          <p14:tracePt t="52401" x="5553075" y="3476625"/>
          <p14:tracePt t="52413" x="5591175" y="3324225"/>
          <p14:tracePt t="52417" x="5629275" y="3181350"/>
          <p14:tracePt t="52430" x="5667375" y="3067050"/>
          <p14:tracePt t="52434" x="5705475" y="2981325"/>
          <p14:tracePt t="52447" x="5724525" y="2962275"/>
          <p14:tracePt t="52451" x="5791200" y="2847975"/>
          <p14:tracePt t="52463" x="5829300" y="2800350"/>
          <p14:tracePt t="52467" x="5867400" y="277177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E730-AA9E-6145-B73F-406E3C147417}"/>
              </a:ext>
            </a:extLst>
          </p:cNvPr>
          <p:cNvSpPr>
            <a:spLocks noGrp="1"/>
          </p:cNvSpPr>
          <p:nvPr>
            <p:ph type="title"/>
          </p:nvPr>
        </p:nvSpPr>
        <p:spPr/>
        <p:txBody>
          <a:bodyPr>
            <a:normAutofit/>
          </a:bodyPr>
          <a:lstStyle/>
          <a:p>
            <a:r>
              <a:rPr lang="en-US"/>
              <a:t>Research Motivations</a:t>
            </a:r>
          </a:p>
        </p:txBody>
      </p:sp>
      <p:sp>
        <p:nvSpPr>
          <p:cNvPr id="3" name="Content Placeholder 2">
            <a:extLst>
              <a:ext uri="{FF2B5EF4-FFF2-40B4-BE49-F238E27FC236}">
                <a16:creationId xmlns:a16="http://schemas.microsoft.com/office/drawing/2014/main" id="{8B56F140-4F67-CD48-BBAF-B6527754112C}"/>
              </a:ext>
            </a:extLst>
          </p:cNvPr>
          <p:cNvSpPr>
            <a:spLocks noGrp="1"/>
          </p:cNvSpPr>
          <p:nvPr>
            <p:ph idx="1"/>
          </p:nvPr>
        </p:nvSpPr>
        <p:spPr/>
        <p:txBody>
          <a:bodyPr vert="horz" lIns="68580" tIns="34290" rIns="68580" bIns="34290" rtlCol="0" anchor="t">
            <a:normAutofit/>
          </a:bodyPr>
          <a:lstStyle/>
          <a:p>
            <a:pPr marL="385763" indent="-385763">
              <a:buAutoNum type="arabicPeriod"/>
            </a:pPr>
            <a:r>
              <a:rPr lang="en-SG"/>
              <a:t>Is it possible to </a:t>
            </a:r>
            <a:r>
              <a:rPr lang="en-SG" b="1"/>
              <a:t>convert a pretrained autoregressive model to a non-autoregressive model</a:t>
            </a:r>
            <a:r>
              <a:rPr lang="en-SG"/>
              <a:t> using transfer learning?</a:t>
            </a:r>
          </a:p>
          <a:p>
            <a:pPr marL="385763" indent="-385763">
              <a:buAutoNum type="arabicPeriod"/>
            </a:pPr>
            <a:r>
              <a:rPr lang="en-SG"/>
              <a:t>Is the </a:t>
            </a:r>
            <a:r>
              <a:rPr lang="en-SG" b="1"/>
              <a:t>n-gram prediction task sufficient</a:t>
            </a:r>
            <a:r>
              <a:rPr lang="en-SG"/>
              <a:t> for non-autoregressive sequence generation?</a:t>
            </a:r>
          </a:p>
          <a:p>
            <a:pPr marL="385763" indent="-385763">
              <a:buAutoNum type="arabicPeriod"/>
            </a:pPr>
            <a:r>
              <a:rPr lang="en-SG"/>
              <a:t>Which </a:t>
            </a:r>
            <a:r>
              <a:rPr lang="en-SG" b="1"/>
              <a:t>layers in the transformer architecture are instrumental</a:t>
            </a:r>
            <a:r>
              <a:rPr lang="en-SG"/>
              <a:t> for better performance in non-autoregressive sequence generation?</a:t>
            </a:r>
            <a:endParaRPr lang="en-US"/>
          </a:p>
        </p:txBody>
      </p:sp>
      <p:sp>
        <p:nvSpPr>
          <p:cNvPr id="5" name="Slide Number Placeholder 4">
            <a:extLst>
              <a:ext uri="{FF2B5EF4-FFF2-40B4-BE49-F238E27FC236}">
                <a16:creationId xmlns:a16="http://schemas.microsoft.com/office/drawing/2014/main" id="{81C34555-CBCE-6649-8FA1-6D79D5ADBBBC}"/>
              </a:ext>
            </a:extLst>
          </p:cNvPr>
          <p:cNvSpPr>
            <a:spLocks noGrp="1"/>
          </p:cNvSpPr>
          <p:nvPr>
            <p:ph type="sldNum" sz="quarter" idx="12"/>
          </p:nvPr>
        </p:nvSpPr>
        <p:spPr/>
        <p:txBody>
          <a:bodyPr/>
          <a:lstStyle/>
          <a:p>
            <a:fld id="{88B155AC-4580-FF45-8A9F-A46DDCE0D70C}" type="slidenum">
              <a:rPr lang="en-US" smtClean="0"/>
              <a:t>17</a:t>
            </a:fld>
            <a:endParaRPr lang="en-US"/>
          </a:p>
        </p:txBody>
      </p:sp>
      <p:pic>
        <p:nvPicPr>
          <p:cNvPr id="4" name="Audio 3">
            <a:hlinkClick r:id="" action="ppaction://media"/>
            <a:extLst>
              <a:ext uri="{FF2B5EF4-FFF2-40B4-BE49-F238E27FC236}">
                <a16:creationId xmlns:a16="http://schemas.microsoft.com/office/drawing/2014/main" id="{19BC9F7C-EB9C-B84E-B36D-5C383042D9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043580602"/>
      </p:ext>
    </p:extLst>
  </p:cSld>
  <p:clrMapOvr>
    <a:masterClrMapping/>
  </p:clrMapOvr>
  <mc:AlternateContent xmlns:mc="http://schemas.openxmlformats.org/markup-compatibility/2006" xmlns:p14="http://schemas.microsoft.com/office/powerpoint/2010/main">
    <mc:Choice Requires="p14">
      <p:transition spd="slow" p14:dur="2000" advTm="25508"/>
    </mc:Choice>
    <mc:Fallback xmlns="">
      <p:transition spd="slow" advTm="25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4526" x="5867400" y="2724150"/>
          <p14:tracePt t="24535" x="5905500" y="2638425"/>
          <p14:tracePt t="24543" x="5934075" y="2552700"/>
          <p14:tracePt t="24551" x="5991225" y="2447925"/>
          <p14:tracePt t="24562" x="6019800" y="2381250"/>
          <p14:tracePt t="24566" x="6057900" y="2295525"/>
          <p14:tracePt t="24575" x="6086475" y="2257425"/>
          <p14:tracePt t="24582" x="6115050" y="2200275"/>
          <p14:tracePt t="24591" x="6124575" y="2143125"/>
          <p14:tracePt t="24599" x="6143625" y="2095500"/>
          <p14:tracePt t="24607" x="6229350" y="1866900"/>
          <p14:tracePt t="24614" x="6267450" y="1743075"/>
          <p14:tracePt t="24623" x="6296025" y="1676400"/>
          <p14:tracePt t="24630" x="6334125" y="1552575"/>
          <p14:tracePt t="24639" x="6372225" y="1438275"/>
          <p14:tracePt t="24648" x="6381750" y="1390650"/>
          <p14:tracePt t="24655" x="6410325" y="1323975"/>
          <p14:tracePt t="24664" x="6419850" y="1247775"/>
          <p14:tracePt t="24671" x="6438900" y="1209675"/>
          <p14:tracePt t="24680" x="6438900" y="1190625"/>
          <p14:tracePt t="24687" x="6448425" y="1171575"/>
          <p14:tracePt t="24697" x="6448425" y="1152525"/>
          <p14:tracePt t="24719" x="6448425" y="1143000"/>
          <p14:tracePt t="24759" x="6457950" y="1133475"/>
          <p14:tracePt t="24767" x="6457950" y="1123950"/>
          <p14:tracePt t="24775" x="6467475" y="1114425"/>
          <p14:tracePt t="24784" x="6477000" y="1104900"/>
          <p14:tracePt t="24792" x="6496050" y="1076325"/>
          <p14:tracePt t="24799" x="6524625" y="1047750"/>
          <p14:tracePt t="24807" x="6553200" y="1019175"/>
          <p14:tracePt t="24815" x="6638925" y="933450"/>
          <p14:tracePt t="24824" x="6724650" y="885825"/>
          <p14:tracePt t="24832" x="6819900" y="809625"/>
          <p14:tracePt t="24840" x="6934200" y="723900"/>
          <p14:tracePt t="24847" x="6991350" y="666750"/>
          <p14:tracePt t="24856" x="7096125" y="571500"/>
          <p14:tracePt t="24864" x="7181850" y="485775"/>
          <p14:tracePt t="24871" x="7277100" y="390525"/>
          <p14:tracePt t="24880" x="7362825" y="304800"/>
          <p14:tracePt t="24888" x="7439025" y="219075"/>
          <p14:tracePt t="24896" x="7505700" y="133350"/>
          <p14:tracePt t="24904" x="7553325" y="5715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4998-6391-E94B-9E50-37908245B960}"/>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672A6A29-4B6F-5E4D-88D7-68BE2671EF03}"/>
              </a:ext>
            </a:extLst>
          </p:cNvPr>
          <p:cNvSpPr>
            <a:spLocks noGrp="1"/>
          </p:cNvSpPr>
          <p:nvPr>
            <p:ph idx="1"/>
          </p:nvPr>
        </p:nvSpPr>
        <p:spPr/>
        <p:txBody>
          <a:bodyPr>
            <a:normAutofit fontScale="92500" lnSpcReduction="20000"/>
          </a:bodyPr>
          <a:lstStyle/>
          <a:p>
            <a:pPr marL="0" indent="0">
              <a:buNone/>
            </a:pPr>
            <a:r>
              <a:rPr lang="en-US" dirty="0"/>
              <a:t>1. Introduction</a:t>
            </a:r>
          </a:p>
          <a:p>
            <a:pPr marL="457200" lvl="1" indent="0">
              <a:buNone/>
            </a:pPr>
            <a:r>
              <a:rPr lang="en-US" dirty="0"/>
              <a:t>1.1 What is Non-Autoregressive Sequence Generation</a:t>
            </a:r>
          </a:p>
          <a:p>
            <a:pPr marL="457200" lvl="1" indent="0">
              <a:buNone/>
            </a:pPr>
            <a:r>
              <a:rPr lang="en-US" dirty="0"/>
              <a:t>1.2 Why do we need Non-Autoregressive Sequence Generation</a:t>
            </a:r>
          </a:p>
          <a:p>
            <a:pPr marL="457200" lvl="1" indent="0">
              <a:buNone/>
            </a:pPr>
            <a:r>
              <a:rPr lang="en-US" dirty="0"/>
              <a:t>1.3 How is Non-Autoregressive Sequence Generation done?</a:t>
            </a:r>
          </a:p>
          <a:p>
            <a:pPr marL="457200" lvl="1" indent="0">
              <a:buNone/>
            </a:pPr>
            <a:r>
              <a:rPr lang="en-US" dirty="0"/>
              <a:t>1.4 What are the current limitations of Non-Autoregressive Sequence Generation?</a:t>
            </a:r>
          </a:p>
          <a:p>
            <a:pPr marL="457200" lvl="1" indent="0">
              <a:buNone/>
            </a:pPr>
            <a:r>
              <a:rPr lang="en-US" dirty="0"/>
              <a:t>1.5 Research Motivation</a:t>
            </a:r>
          </a:p>
          <a:p>
            <a:pPr marL="0" indent="0">
              <a:buNone/>
            </a:pPr>
            <a:r>
              <a:rPr lang="en-US" b="1" dirty="0"/>
              <a:t>2. Contributions</a:t>
            </a:r>
          </a:p>
          <a:p>
            <a:pPr marL="457200" lvl="1" indent="0">
              <a:buNone/>
            </a:pPr>
            <a:r>
              <a:rPr lang="en-US" dirty="0"/>
              <a:t>2.1 Transfer Learning for Non-Autoregressive Sequence Generation</a:t>
            </a:r>
            <a:endParaRPr lang="en-SG" dirty="0"/>
          </a:p>
          <a:p>
            <a:pPr marL="457200" lvl="1" indent="0">
              <a:buNone/>
            </a:pPr>
            <a:r>
              <a:rPr lang="en-SG" dirty="0"/>
              <a:t>2.2 Past and Future N-gram Language </a:t>
            </a:r>
            <a:r>
              <a:rPr lang="en-SG" dirty="0" err="1"/>
              <a:t>Modeling</a:t>
            </a:r>
            <a:r>
              <a:rPr lang="en-SG" dirty="0"/>
              <a:t> </a:t>
            </a:r>
          </a:p>
          <a:p>
            <a:pPr marL="457200" lvl="1" indent="0">
              <a:buNone/>
            </a:pPr>
            <a:r>
              <a:rPr lang="en-SG" dirty="0"/>
              <a:t>2.3 Hysteresis decoding</a:t>
            </a:r>
          </a:p>
          <a:p>
            <a:pPr marL="457200" lvl="1" indent="0">
              <a:buNone/>
            </a:pPr>
            <a:r>
              <a:rPr lang="en-SG" dirty="0"/>
              <a:t>2.4 Examining the importance of the transformer layers</a:t>
            </a:r>
          </a:p>
          <a:p>
            <a:pPr marL="0" indent="0">
              <a:buNone/>
            </a:pPr>
            <a:r>
              <a:rPr lang="en-US" dirty="0"/>
              <a:t>3. Conclusion and Future Work</a:t>
            </a:r>
          </a:p>
        </p:txBody>
      </p:sp>
      <p:sp>
        <p:nvSpPr>
          <p:cNvPr id="4" name="Slide Number Placeholder 3">
            <a:extLst>
              <a:ext uri="{FF2B5EF4-FFF2-40B4-BE49-F238E27FC236}">
                <a16:creationId xmlns:a16="http://schemas.microsoft.com/office/drawing/2014/main" id="{1907D5FD-FB7A-554A-AAD8-6F8576200BB6}"/>
              </a:ext>
            </a:extLst>
          </p:cNvPr>
          <p:cNvSpPr>
            <a:spLocks noGrp="1"/>
          </p:cNvSpPr>
          <p:nvPr>
            <p:ph type="sldNum" sz="quarter" idx="12"/>
          </p:nvPr>
        </p:nvSpPr>
        <p:spPr/>
        <p:txBody>
          <a:bodyPr/>
          <a:lstStyle/>
          <a:p>
            <a:fld id="{88B155AC-4580-FF45-8A9F-A46DDCE0D70C}" type="slidenum">
              <a:rPr lang="en-US" smtClean="0"/>
              <a:t>18</a:t>
            </a:fld>
            <a:endParaRPr lang="en-US"/>
          </a:p>
        </p:txBody>
      </p:sp>
      <p:pic>
        <p:nvPicPr>
          <p:cNvPr id="5" name="Audio 4">
            <a:hlinkClick r:id="" action="ppaction://media"/>
            <a:extLst>
              <a:ext uri="{FF2B5EF4-FFF2-40B4-BE49-F238E27FC236}">
                <a16:creationId xmlns:a16="http://schemas.microsoft.com/office/drawing/2014/main" id="{57CEDFF6-34CB-DD45-BEB8-2E00AA488A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746492296"/>
      </p:ext>
    </p:extLst>
  </p:cSld>
  <p:clrMapOvr>
    <a:masterClrMapping/>
  </p:clrMapOvr>
  <mc:AlternateContent xmlns:mc="http://schemas.openxmlformats.org/markup-compatibility/2006" xmlns:p14="http://schemas.microsoft.com/office/powerpoint/2010/main">
    <mc:Choice Requires="p14">
      <p:transition spd="slow" p14:dur="2000" advTm="30466"/>
    </mc:Choice>
    <mc:Fallback xmlns="">
      <p:transition spd="slow" advTm="3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9E16F-009B-224F-A078-2A300D79AF8F}"/>
              </a:ext>
            </a:extLst>
          </p:cNvPr>
          <p:cNvSpPr>
            <a:spLocks noGrp="1"/>
          </p:cNvSpPr>
          <p:nvPr>
            <p:ph type="title"/>
          </p:nvPr>
        </p:nvSpPr>
        <p:spPr/>
        <p:txBody>
          <a:bodyPr>
            <a:normAutofit fontScale="90000"/>
          </a:bodyPr>
          <a:lstStyle/>
          <a:p>
            <a:r>
              <a:rPr lang="en-US" dirty="0"/>
              <a:t>2.1 </a:t>
            </a:r>
            <a:r>
              <a:rPr lang="en-US"/>
              <a:t>Transfer Learning for Non-Autoregressive Sequence Generation</a:t>
            </a:r>
          </a:p>
        </p:txBody>
      </p:sp>
      <p:sp>
        <p:nvSpPr>
          <p:cNvPr id="4" name="Slide Number Placeholder 3">
            <a:extLst>
              <a:ext uri="{FF2B5EF4-FFF2-40B4-BE49-F238E27FC236}">
                <a16:creationId xmlns:a16="http://schemas.microsoft.com/office/drawing/2014/main" id="{176DEFAC-B4EB-9D43-A59E-99516630494A}"/>
              </a:ext>
            </a:extLst>
          </p:cNvPr>
          <p:cNvSpPr>
            <a:spLocks noGrp="1"/>
          </p:cNvSpPr>
          <p:nvPr>
            <p:ph type="sldNum" sz="quarter" idx="12"/>
          </p:nvPr>
        </p:nvSpPr>
        <p:spPr/>
        <p:txBody>
          <a:bodyPr/>
          <a:lstStyle/>
          <a:p>
            <a:fld id="{88B155AC-4580-FF45-8A9F-A46DDCE0D70C}" type="slidenum">
              <a:rPr lang="en-US" smtClean="0"/>
              <a:t>19</a:t>
            </a:fld>
            <a:endParaRPr lang="en-US"/>
          </a:p>
        </p:txBody>
      </p:sp>
      <p:pic>
        <p:nvPicPr>
          <p:cNvPr id="6" name="Picture 5">
            <a:extLst>
              <a:ext uri="{FF2B5EF4-FFF2-40B4-BE49-F238E27FC236}">
                <a16:creationId xmlns:a16="http://schemas.microsoft.com/office/drawing/2014/main" id="{4584CD13-4BCD-B24B-8891-F9529645AB83}"/>
              </a:ext>
            </a:extLst>
          </p:cNvPr>
          <p:cNvPicPr>
            <a:picLocks noChangeAspect="1"/>
          </p:cNvPicPr>
          <p:nvPr/>
        </p:nvPicPr>
        <p:blipFill>
          <a:blip r:embed="rId6"/>
          <a:stretch>
            <a:fillRect/>
          </a:stretch>
        </p:blipFill>
        <p:spPr>
          <a:xfrm>
            <a:off x="206024" y="1753157"/>
            <a:ext cx="8512496" cy="3263504"/>
          </a:xfrm>
          <a:prstGeom prst="rect">
            <a:avLst/>
          </a:prstGeom>
        </p:spPr>
      </p:pic>
      <p:sp>
        <p:nvSpPr>
          <p:cNvPr id="3" name="Rectangle 2">
            <a:extLst>
              <a:ext uri="{FF2B5EF4-FFF2-40B4-BE49-F238E27FC236}">
                <a16:creationId xmlns:a16="http://schemas.microsoft.com/office/drawing/2014/main" id="{98D5147C-2F3C-E94C-85B5-5C2FA93121D5}"/>
              </a:ext>
            </a:extLst>
          </p:cNvPr>
          <p:cNvSpPr/>
          <p:nvPr/>
        </p:nvSpPr>
        <p:spPr>
          <a:xfrm>
            <a:off x="1597025" y="6236795"/>
            <a:ext cx="5949950" cy="338554"/>
          </a:xfrm>
          <a:prstGeom prst="rect">
            <a:avLst/>
          </a:prstGeom>
        </p:spPr>
        <p:txBody>
          <a:bodyPr wrap="square">
            <a:spAutoFit/>
          </a:bodyPr>
          <a:lstStyle/>
          <a:p>
            <a:r>
              <a:rPr lang="en-US" sz="800" dirty="0"/>
              <a:t>[1] B. P. Yap, A. Koh, and E. S. Chng, “Adapting BERT for Word Sense Disambiguation  with  Gloss  Selection  Objective  and  Example  Sentences,”arXiv:2009.11795[cs], Oct. 2020, </a:t>
            </a:r>
            <a:r>
              <a:rPr lang="en-US" sz="800" dirty="0" err="1"/>
              <a:t>arXiv</a:t>
            </a:r>
            <a:r>
              <a:rPr lang="en-US" sz="800" dirty="0"/>
              <a:t>: 2009.11795</a:t>
            </a:r>
            <a:endParaRPr lang="en-SG" sz="800" dirty="0">
              <a:hlinkClick r:id="rId7"/>
            </a:endParaRPr>
          </a:p>
        </p:txBody>
      </p:sp>
      <p:pic>
        <p:nvPicPr>
          <p:cNvPr id="7" name="Audio 6">
            <a:hlinkClick r:id="" action="ppaction://media"/>
            <a:extLst>
              <a:ext uri="{FF2B5EF4-FFF2-40B4-BE49-F238E27FC236}">
                <a16:creationId xmlns:a16="http://schemas.microsoft.com/office/drawing/2014/main" id="{DEA8F486-A0B3-6741-A8CE-2A9F2A39A34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
        <p:nvSpPr>
          <p:cNvPr id="5" name="TextBox 4">
            <a:extLst>
              <a:ext uri="{FF2B5EF4-FFF2-40B4-BE49-F238E27FC236}">
                <a16:creationId xmlns:a16="http://schemas.microsoft.com/office/drawing/2014/main" id="{86879DD2-20E1-4986-9F3D-ECF3C9E5CB8A}"/>
              </a:ext>
            </a:extLst>
          </p:cNvPr>
          <p:cNvSpPr txBox="1"/>
          <p:nvPr/>
        </p:nvSpPr>
        <p:spPr>
          <a:xfrm>
            <a:off x="2133600" y="5063088"/>
            <a:ext cx="4657344" cy="323165"/>
          </a:xfrm>
          <a:prstGeom prst="rect">
            <a:avLst/>
          </a:prstGeom>
          <a:noFill/>
        </p:spPr>
        <p:txBody>
          <a:bodyPr wrap="square" rtlCol="0">
            <a:spAutoFit/>
          </a:bodyPr>
          <a:lstStyle/>
          <a:p>
            <a:r>
              <a:rPr lang="en-US" sz="1500" dirty="0"/>
              <a:t>Figure: A toy example of how transfer learning works</a:t>
            </a:r>
            <a:endParaRPr lang="en-SG" sz="1500" dirty="0"/>
          </a:p>
        </p:txBody>
      </p:sp>
    </p:spTree>
    <p:extLst>
      <p:ext uri="{BB962C8B-B14F-4D97-AF65-F5344CB8AC3E}">
        <p14:creationId xmlns:p14="http://schemas.microsoft.com/office/powerpoint/2010/main" val="1237764121"/>
      </p:ext>
    </p:extLst>
  </p:cSld>
  <p:clrMapOvr>
    <a:masterClrMapping/>
  </p:clrMapOvr>
  <mc:AlternateContent xmlns:mc="http://schemas.openxmlformats.org/markup-compatibility/2006" xmlns:p14="http://schemas.microsoft.com/office/powerpoint/2010/main">
    <mc:Choice Requires="p14">
      <p:transition spd="slow" p14:dur="2000" advTm="68450"/>
    </mc:Choice>
    <mc:Fallback xmlns="">
      <p:transition spd="slow" advTm="68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5958" x="2686050" y="6838950"/>
          <p14:tracePt t="35964" x="2838450" y="6743700"/>
          <p14:tracePt t="35972" x="3009900" y="6629400"/>
          <p14:tracePt t="35980" x="3190875" y="6534150"/>
          <p14:tracePt t="35988" x="3390900" y="6410325"/>
          <p14:tracePt t="35996" x="3619500" y="6305550"/>
          <p14:tracePt t="36004" x="3848100" y="6181725"/>
          <p14:tracePt t="36012" x="4048125" y="6067425"/>
          <p14:tracePt t="36020" x="4133850" y="6029325"/>
          <p14:tracePt t="36028" x="4314825" y="5924550"/>
          <p14:tracePt t="36037" x="4448175" y="5838825"/>
          <p14:tracePt t="36045" x="4562475" y="5762625"/>
          <p14:tracePt t="36053" x="4657725" y="5695950"/>
          <p14:tracePt t="36061" x="4743450" y="5629275"/>
          <p14:tracePt t="36068" x="4819650" y="5553075"/>
          <p14:tracePt t="36078" x="4895850" y="5476875"/>
          <p14:tracePt t="36085" x="4943475" y="5410200"/>
          <p14:tracePt t="36095" x="4991100" y="5334000"/>
          <p14:tracePt t="36100" x="5048250" y="5238750"/>
          <p14:tracePt t="36110" x="5086350" y="5153025"/>
          <p14:tracePt t="36116" x="5133975" y="5048250"/>
          <p14:tracePt t="36127" x="5162550" y="4943475"/>
          <p14:tracePt t="36132" x="5191125" y="4829175"/>
          <p14:tracePt t="36144" x="5210175" y="4724400"/>
          <p14:tracePt t="36148" x="5229225" y="4629150"/>
          <p14:tracePt t="36161" x="5238750" y="4543425"/>
          <p14:tracePt t="36165" x="5238750" y="4505325"/>
          <p14:tracePt t="36177" x="5238750" y="4448175"/>
          <p14:tracePt t="36181" x="5238750" y="4400550"/>
          <p14:tracePt t="36194" x="5238750" y="4362450"/>
          <p14:tracePt t="36197" x="5238750" y="4333875"/>
          <p14:tracePt t="36210" x="5238750" y="4314825"/>
          <p14:tracePt t="36228" x="5238750" y="4305300"/>
          <p14:tracePt t="36231" x="5238750" y="4295775"/>
          <p14:tracePt t="36261" x="5238750" y="4286250"/>
          <p14:tracePt t="36277" x="5238750" y="4276725"/>
          <p14:tracePt t="36285" x="5238750" y="4267200"/>
          <p14:tracePt t="36294" x="5248275" y="4267200"/>
          <p14:tracePt t="36301" x="5248275" y="4257675"/>
          <p14:tracePt t="36310" x="5248275" y="4248150"/>
          <p14:tracePt t="36318" x="5257800" y="4238625"/>
          <p14:tracePt t="36327" x="5267325" y="4229100"/>
          <p14:tracePt t="36334" x="5276850" y="4219575"/>
          <p14:tracePt t="36343" x="5286375" y="4210050"/>
          <p14:tracePt t="36350" x="5305425" y="4200525"/>
          <p14:tracePt t="36357" x="5324475" y="4191000"/>
          <p14:tracePt t="36366" x="5343525" y="4181475"/>
          <p14:tracePt t="36374" x="5362575" y="4171950"/>
          <p14:tracePt t="36381" x="5391150" y="4162425"/>
          <p14:tracePt t="36393" x="5419725" y="4143375"/>
          <p14:tracePt t="36397" x="5438775" y="4143375"/>
          <p14:tracePt t="36406" x="5467350" y="4133850"/>
          <p14:tracePt t="36414" x="5495925" y="4124325"/>
          <p14:tracePt t="36422" x="5514975" y="4114800"/>
          <p14:tracePt t="36430" x="5524500" y="4114800"/>
          <p14:tracePt t="36438" x="5534025" y="4105275"/>
          <p14:tracePt t="36446" x="5553075" y="4105275"/>
          <p14:tracePt t="36454" x="5553075" y="4095750"/>
          <p14:tracePt t="36462" x="5562600" y="4086225"/>
          <p14:tracePt t="36470" x="5572125" y="4076700"/>
          <p14:tracePt t="36487" x="5572125" y="4067175"/>
          <p14:tracePt t="36495" x="5572125" y="4057650"/>
          <p14:tracePt t="36502" x="5572125" y="4038600"/>
          <p14:tracePt t="36510" x="5572125" y="4019550"/>
          <p14:tracePt t="36518" x="5553075" y="4010025"/>
          <p14:tracePt t="36527" x="5514975" y="3990975"/>
          <p14:tracePt t="36535" x="5467350" y="3971925"/>
          <p14:tracePt t="36544" x="5410200" y="3962400"/>
          <p14:tracePt t="36551" x="5343525" y="3952875"/>
          <p14:tracePt t="36560" x="5276850" y="3952875"/>
          <p14:tracePt t="36567" x="5210175" y="3952875"/>
          <p14:tracePt t="36575" x="5153025" y="3952875"/>
          <p14:tracePt t="36583" x="5095875" y="3952875"/>
          <p14:tracePt t="36591" x="5048250" y="3971925"/>
          <p14:tracePt t="36599" x="5000625" y="4010025"/>
          <p14:tracePt t="36607" x="4981575" y="4029075"/>
          <p14:tracePt t="36615" x="4924425" y="4086225"/>
          <p14:tracePt t="36627" x="4905375" y="4124325"/>
          <p14:tracePt t="36631" x="4905375" y="4171950"/>
          <p14:tracePt t="36639" x="4905375" y="4210050"/>
          <p14:tracePt t="36647" x="4905375" y="4267200"/>
          <p14:tracePt t="36655" x="4905375" y="4343400"/>
          <p14:tracePt t="36663" x="4962525" y="4467225"/>
          <p14:tracePt t="36671" x="5019675" y="4562475"/>
          <p14:tracePt t="36679" x="5124450" y="4686300"/>
          <p14:tracePt t="36687" x="5248275" y="4800600"/>
          <p14:tracePt t="36695" x="5419725" y="4943475"/>
          <p14:tracePt t="36703" x="5591175" y="5057775"/>
          <p14:tracePt t="36712" x="5762625" y="5133975"/>
          <p14:tracePt t="36720" x="5962650" y="5200650"/>
          <p14:tracePt t="36729" x="6162675" y="5238750"/>
          <p14:tracePt t="36736" x="6381750" y="5248275"/>
          <p14:tracePt t="36745" x="6610350" y="5248275"/>
          <p14:tracePt t="36752" x="6829425" y="5248275"/>
          <p14:tracePt t="36762" x="7029450" y="5191125"/>
          <p14:tracePt t="36768" x="7248525" y="5105400"/>
          <p14:tracePt t="36778" x="7429500" y="5019675"/>
          <p14:tracePt t="36784" x="7515225" y="4991100"/>
          <p14:tracePt t="36793" x="7686675" y="4905375"/>
          <p14:tracePt t="36800" x="7829550" y="4838700"/>
          <p14:tracePt t="36810" x="7943850" y="4762500"/>
          <p14:tracePt t="36816" x="8048625" y="4695825"/>
          <p14:tracePt t="36827" x="8134350" y="4619625"/>
          <p14:tracePt t="36832" x="8210550" y="4543425"/>
          <p14:tracePt t="36844" x="8277225" y="4457700"/>
          <p14:tracePt t="36848" x="8324850" y="4381500"/>
          <p14:tracePt t="36860" x="8353425" y="4314825"/>
          <p14:tracePt t="36864" x="8382000" y="4248150"/>
          <p14:tracePt t="36877" x="8391525" y="4181475"/>
          <p14:tracePt t="36881" x="8401050" y="4124325"/>
          <p14:tracePt t="36894" x="8410575" y="4067175"/>
          <p14:tracePt t="36898" x="8410575" y="4019550"/>
          <p14:tracePt t="36910" x="8410575" y="3971925"/>
          <p14:tracePt t="36914" x="8410575" y="3943350"/>
          <p14:tracePt t="36927" x="8410575" y="3857625"/>
          <p14:tracePt t="36931" x="8410575" y="3838575"/>
          <p14:tracePt t="36944" x="8410575" y="3752850"/>
          <p14:tracePt t="36947" x="8410575" y="3714750"/>
          <p14:tracePt t="36961" x="8410575" y="3648075"/>
          <p14:tracePt t="36964" x="8401050" y="3609975"/>
          <p14:tracePt t="36977" x="8391525" y="3552825"/>
          <p14:tracePt t="36982" x="8362950" y="3486150"/>
          <p14:tracePt t="36994" x="8353425" y="3429000"/>
          <p14:tracePt t="36998" x="8343900" y="3409950"/>
          <p14:tracePt t="37010" x="8324850" y="3371850"/>
          <p14:tracePt t="37011" x="8286750" y="3305175"/>
          <p14:tracePt t="37017" x="8248650" y="3276600"/>
          <p14:tracePt t="37027" x="8201025" y="3238500"/>
          <p14:tracePt t="37034" x="8115300" y="3209925"/>
          <p14:tracePt t="37044" x="8029575" y="3200400"/>
          <p14:tracePt t="37049" x="7972425" y="3190875"/>
          <p14:tracePt t="37061" x="7848600" y="3190875"/>
          <p14:tracePt t="37065" x="7734300" y="3190875"/>
          <p14:tracePt t="37077" x="7610475" y="3190875"/>
          <p14:tracePt t="37081" x="7477125" y="3190875"/>
          <p14:tracePt t="37094" x="7343775" y="3190875"/>
          <p14:tracePt t="37097" x="7219950" y="3190875"/>
          <p14:tracePt t="37111" x="7105650" y="3190875"/>
          <p14:tracePt t="37115" x="6972300" y="3248025"/>
          <p14:tracePt t="37127" x="6886575" y="3305175"/>
          <p14:tracePt t="37131" x="6762750" y="3381375"/>
          <p14:tracePt t="37144" x="6591300" y="3533775"/>
          <p14:tracePt t="37148" x="6553200" y="3590925"/>
          <p14:tracePt t="37161" x="6486525" y="3705225"/>
          <p14:tracePt t="37165" x="6419850" y="3819525"/>
          <p14:tracePt t="37178" x="6381750" y="3933825"/>
          <p14:tracePt t="37181" x="6362700" y="4057650"/>
          <p14:tracePt t="37198" x="6353175" y="4171950"/>
          <p14:tracePt t="37199" x="6353175" y="4295775"/>
          <p14:tracePt t="37203" x="6353175" y="4410075"/>
          <p14:tracePt t="37212" x="6372225" y="4533900"/>
          <p14:tracePt t="37219" x="6429375" y="4638675"/>
          <p14:tracePt t="37229" x="6505575" y="4752975"/>
          <p14:tracePt t="37234" x="6600825" y="4857750"/>
          <p14:tracePt t="37244" x="6753225" y="5010150"/>
          <p14:tracePt t="37251" x="6810375" y="5029200"/>
          <p14:tracePt t="37261" x="6934200" y="5086350"/>
          <p14:tracePt t="37266" x="7058025" y="5105400"/>
          <p14:tracePt t="37277" x="7172325" y="5114925"/>
          <p14:tracePt t="37282" x="7400925" y="5114925"/>
          <p14:tracePt t="37294" x="7515225" y="5095875"/>
          <p14:tracePt t="37298" x="7667625" y="5000625"/>
          <p14:tracePt t="37310" x="7810500" y="4895850"/>
          <p14:tracePt t="37314" x="7877175" y="4819650"/>
          <p14:tracePt t="37327" x="7981950" y="4714875"/>
          <p14:tracePt t="37331" x="8096250" y="4572000"/>
          <p14:tracePt t="37344" x="8153400" y="4438650"/>
          <p14:tracePt t="37348" x="8210550" y="4314825"/>
          <p14:tracePt t="37361" x="8239125" y="4181475"/>
          <p14:tracePt t="37364" x="8248650" y="4076700"/>
          <p14:tracePt t="37377" x="8248650" y="3971925"/>
          <p14:tracePt t="37381" x="8210550" y="3800475"/>
          <p14:tracePt t="37394" x="8105775" y="3686175"/>
          <p14:tracePt t="37398" x="7981950" y="3581400"/>
          <p14:tracePt t="37411" x="7820025" y="3486150"/>
          <p14:tracePt t="37415" x="7658100" y="3409950"/>
          <p14:tracePt t="37428" x="7429500" y="3343275"/>
          <p14:tracePt t="37431" x="7210425" y="3286125"/>
          <p14:tracePt t="37444" x="7010400" y="3267075"/>
          <p14:tracePt t="37448" x="6791325" y="3267075"/>
          <p14:tracePt t="37461" x="6705600" y="3267075"/>
          <p14:tracePt t="37464" x="6543675" y="3267075"/>
          <p14:tracePt t="37477" x="6486525" y="3267075"/>
          <p14:tracePt t="37478" x="6400800" y="3286125"/>
          <p14:tracePt t="37484" x="6334125" y="3314700"/>
          <p14:tracePt t="37494" x="6276975" y="3333750"/>
          <p14:tracePt t="37500" x="6248400" y="3352800"/>
          <p14:tracePt t="37510" x="6229350" y="3371850"/>
          <p14:tracePt t="37515" x="6229350" y="3381375"/>
          <p14:tracePt t="37527" x="6219825" y="3400425"/>
          <p14:tracePt t="37531" x="6219825" y="3438525"/>
          <p14:tracePt t="37544" x="6219825" y="3467100"/>
          <p14:tracePt t="37547" x="6219825" y="3495675"/>
          <p14:tracePt t="37561" x="6219825" y="3552825"/>
          <p14:tracePt t="37564" x="6229350" y="3629025"/>
          <p14:tracePt t="37577" x="6248400" y="3695700"/>
          <p14:tracePt t="37581" x="6276975" y="3771900"/>
          <p14:tracePt t="37594" x="6315075" y="3857625"/>
          <p14:tracePt t="37598" x="6343650" y="3924300"/>
          <p14:tracePt t="37611" x="6381750" y="4000500"/>
          <p14:tracePt t="37615" x="6429375" y="4067175"/>
          <p14:tracePt t="37628" x="6467475" y="4114800"/>
          <p14:tracePt t="37631" x="6505575" y="4143375"/>
          <p14:tracePt t="37644" x="6562725" y="4181475"/>
          <p14:tracePt t="37648" x="6619875" y="4200525"/>
          <p14:tracePt t="37661" x="6638925" y="4210050"/>
          <p14:tracePt t="37665" x="6734175" y="4219575"/>
          <p14:tracePt t="37677" x="6753225" y="4219575"/>
          <p14:tracePt t="37681" x="6838950" y="4219575"/>
          <p14:tracePt t="37694" x="6886575" y="4219575"/>
          <p14:tracePt t="37695" x="6905625" y="4219575"/>
          <p14:tracePt t="37701" x="6962775" y="4191000"/>
          <p14:tracePt t="37710" x="7000875" y="4152900"/>
          <p14:tracePt t="37717" x="7029450" y="4124325"/>
          <p14:tracePt t="37727" x="7038975" y="4105275"/>
          <p14:tracePt t="37732" x="7077075" y="4038600"/>
          <p14:tracePt t="37744" x="7086600" y="4000500"/>
          <p14:tracePt t="37748" x="7096125" y="3962400"/>
          <p14:tracePt t="37761" x="7096125" y="3895725"/>
          <p14:tracePt t="37764" x="7096125" y="3857625"/>
          <p14:tracePt t="37777" x="7058025" y="3771900"/>
          <p14:tracePt t="37781" x="6962775" y="3695700"/>
          <p14:tracePt t="37794" x="6838950" y="3638550"/>
          <p14:tracePt t="37798" x="6696075" y="3581400"/>
          <p14:tracePt t="37811" x="6515100" y="3533775"/>
          <p14:tracePt t="37814" x="6343650" y="3514725"/>
          <p14:tracePt t="37827" x="6143625" y="3495675"/>
          <p14:tracePt t="37831" x="5943600" y="3495675"/>
          <p14:tracePt t="37844" x="5762625" y="3495675"/>
          <p14:tracePt t="37848" x="5572125" y="3571875"/>
          <p14:tracePt t="37861" x="5429250" y="3695700"/>
          <p14:tracePt t="37864" x="5286375" y="3838575"/>
          <p14:tracePt t="37878" x="5238750" y="3924300"/>
          <p14:tracePt t="37881" x="5143500" y="4076700"/>
          <p14:tracePt t="37894" x="5105400" y="4210050"/>
          <p14:tracePt t="37898" x="5067300" y="4343400"/>
          <p14:tracePt t="37911" x="5067300" y="4591050"/>
          <p14:tracePt t="37914" x="5067300" y="4733925"/>
          <p14:tracePt t="37927" x="5124450" y="4867275"/>
          <p14:tracePt t="37928" x="5257800" y="5019675"/>
          <p14:tracePt t="37934" x="5429250" y="5172075"/>
          <p14:tracePt t="37944" x="5667375" y="5334000"/>
          <p14:tracePt t="37950" x="5915025" y="5467350"/>
          <p14:tracePt t="37961" x="6172200" y="5572125"/>
          <p14:tracePt t="37965" x="6448425" y="5638800"/>
          <p14:tracePt t="37977" x="6753225" y="5657850"/>
          <p14:tracePt t="37981" x="7000875" y="5657850"/>
          <p14:tracePt t="37994" x="7229475" y="5657850"/>
          <p14:tracePt t="37997" x="7429500" y="5553075"/>
          <p14:tracePt t="38011" x="7639050" y="5400675"/>
          <p14:tracePt t="38015" x="7839075" y="5210175"/>
          <p14:tracePt t="38027" x="8010525" y="4991100"/>
          <p14:tracePt t="38031" x="8067675" y="4876800"/>
          <p14:tracePt t="38044" x="8181975" y="4686300"/>
          <p14:tracePt t="38048" x="8258175" y="4495800"/>
          <p14:tracePt t="38061" x="8315325" y="4314825"/>
          <p14:tracePt t="38065" x="8372475" y="4010025"/>
          <p14:tracePt t="38078" x="8382000" y="3943350"/>
          <p14:tracePt t="38081" x="8382000" y="3790950"/>
          <p14:tracePt t="38094" x="8372475" y="3590925"/>
          <p14:tracePt t="38098" x="8296275" y="3467100"/>
          <p14:tracePt t="38111" x="8191500" y="3371850"/>
          <p14:tracePt t="38114" x="8077200" y="3305175"/>
          <p14:tracePt t="38128" x="8010525" y="3286125"/>
          <p14:tracePt t="38131" x="7753350" y="3219450"/>
          <p14:tracePt t="38144" x="7600950" y="3219450"/>
          <p14:tracePt t="38145" x="7515225" y="3219450"/>
          <p14:tracePt t="38151" x="7353300" y="3219450"/>
          <p14:tracePt t="38160" x="7239000" y="3228975"/>
          <p14:tracePt t="38167" x="7134225" y="3276600"/>
          <p14:tracePt t="38177" x="7096125" y="3295650"/>
          <p14:tracePt t="38183" x="7038975" y="3343275"/>
          <p14:tracePt t="38194" x="6981825" y="3390900"/>
          <p14:tracePt t="38198" x="6962775" y="3419475"/>
          <p14:tracePt t="38210" x="6943725" y="3448050"/>
          <p14:tracePt t="38215" x="6934200" y="3476625"/>
          <p14:tracePt t="38227" x="6924675" y="3533775"/>
          <p14:tracePt t="46872" x="6886575" y="3571875"/>
          <p14:tracePt t="46878" x="6791325" y="3648075"/>
          <p14:tracePt t="46888" x="6686550" y="3743325"/>
          <p14:tracePt t="46894" x="6572250" y="3886200"/>
          <p14:tracePt t="46902" x="6419850" y="4038600"/>
          <p14:tracePt t="46910" x="6353175" y="4124325"/>
          <p14:tracePt t="46919" x="6238875" y="4257675"/>
          <p14:tracePt t="46926" x="6115050" y="4400550"/>
          <p14:tracePt t="46934" x="6019800" y="4524375"/>
          <p14:tracePt t="46942" x="5915025" y="4667250"/>
          <p14:tracePt t="46950" x="5819775" y="4772025"/>
          <p14:tracePt t="46960" x="5734050" y="4876800"/>
          <p14:tracePt t="46967" x="5638800" y="4981575"/>
          <p14:tracePt t="46975" x="5553075" y="5067300"/>
          <p14:tracePt t="46983" x="5467350" y="5143500"/>
          <p14:tracePt t="46993" x="5381625" y="5229225"/>
          <p14:tracePt t="46999" x="5314950" y="5295900"/>
          <p14:tracePt t="47009" x="5286375" y="5314950"/>
          <p14:tracePt t="47015" x="5238750" y="5372100"/>
          <p14:tracePt t="47025" x="5210175" y="5410200"/>
          <p14:tracePt t="47031" x="5172075" y="5438775"/>
          <p14:tracePt t="47042" x="5143500" y="5467350"/>
          <p14:tracePt t="47047" x="5124450" y="5495925"/>
          <p14:tracePt t="47058" x="5095875" y="5514975"/>
          <p14:tracePt t="47063" x="5067300" y="5534025"/>
          <p14:tracePt t="47075" x="5038725" y="5562600"/>
          <p14:tracePt t="47079" x="5010150" y="5581650"/>
          <p14:tracePt t="47091" x="5000625" y="5581650"/>
          <p14:tracePt t="47095" x="4972050" y="5600700"/>
          <p14:tracePt t="47108" x="4953000" y="5619750"/>
          <p14:tracePt t="47112" x="4933950" y="5629275"/>
          <p14:tracePt t="47125" x="4914900" y="5638800"/>
          <p14:tracePt t="47128" x="4895850" y="5648325"/>
          <p14:tracePt t="47142" x="4886325" y="5657850"/>
          <p14:tracePt t="47146" x="4876800" y="5667375"/>
          <p14:tracePt t="47159" x="4857750" y="5676900"/>
          <p14:tracePt t="47162" x="4848225" y="5676900"/>
          <p14:tracePt t="47175" x="4838700" y="5686425"/>
          <p14:tracePt t="47179" x="4829175" y="5695950"/>
          <p14:tracePt t="47192" x="4810125" y="5705475"/>
          <p14:tracePt t="47196" x="4800600" y="5715000"/>
          <p14:tracePt t="47208" x="4781550" y="5734050"/>
          <p14:tracePt t="47212" x="4762500" y="5743575"/>
          <p14:tracePt t="47225" x="4743450" y="5762625"/>
          <p14:tracePt t="47229" x="4724400" y="5781675"/>
          <p14:tracePt t="47242" x="4705350" y="5800725"/>
          <p14:tracePt t="47242" x="4695825" y="5810250"/>
          <p14:tracePt t="47248" x="4686300" y="5829300"/>
          <p14:tracePt t="47258" x="4676775" y="5838825"/>
          <p14:tracePt t="47264" x="4667250" y="5848350"/>
          <p14:tracePt t="47280" x="4667250" y="5857875"/>
          <p14:tracePt t="47633" x="4667250" y="5867400"/>
          <p14:tracePt t="47642" x="4667250" y="5886450"/>
          <p14:tracePt t="47649" x="4686300" y="5934075"/>
          <p14:tracePt t="47658" x="4695825" y="5981700"/>
          <p14:tracePt t="47666" x="4714875" y="6038850"/>
          <p14:tracePt t="47673" x="4733925" y="6086475"/>
          <p14:tracePt t="47681" x="4752975" y="6134100"/>
          <p14:tracePt t="47689" x="4772025" y="6162675"/>
          <p14:tracePt t="47697" x="4781550" y="6191250"/>
          <p14:tracePt t="47706" x="4810125" y="6238875"/>
          <p14:tracePt t="47713" x="4819650" y="6267450"/>
          <p14:tracePt t="47721" x="4838700" y="6296025"/>
          <p14:tracePt t="47730" x="4857750" y="6324600"/>
          <p14:tracePt t="47738" x="4867275" y="6343650"/>
          <p14:tracePt t="47747" x="4876800" y="6372225"/>
          <p14:tracePt t="47754" x="4886325" y="6391275"/>
          <p14:tracePt t="47763" x="4895850" y="6419850"/>
          <p14:tracePt t="47770" x="4895850" y="6448425"/>
          <p14:tracePt t="47780" x="4905375" y="6467475"/>
          <p14:tracePt t="47786" x="4905375" y="6486525"/>
          <p14:tracePt t="47796" x="4914900" y="6496050"/>
          <p14:tracePt t="47803" x="4914900" y="6515100"/>
          <p14:tracePt t="47812" x="4914900" y="6524625"/>
          <p14:tracePt t="47819" x="4914900" y="6534150"/>
          <p14:tracePt t="47828" x="4914900" y="6543675"/>
          <p14:tracePt t="47835" x="4905375" y="6562725"/>
          <p14:tracePt t="47845" x="4886325" y="6562725"/>
          <p14:tracePt t="47850" x="4848225" y="6581775"/>
          <p14:tracePt t="47862" x="4810125" y="6581775"/>
          <p14:tracePt t="47866" x="4772025" y="6591300"/>
          <p14:tracePt t="47878" x="4714875" y="6591300"/>
          <p14:tracePt t="47882" x="4629150" y="6600825"/>
          <p14:tracePt t="47895" x="4552950" y="6600825"/>
          <p14:tracePt t="47899" x="4467225" y="6600825"/>
          <p14:tracePt t="47912" x="4429125" y="6600825"/>
          <p14:tracePt t="47915" x="4314825" y="6600825"/>
          <p14:tracePt t="47928" x="4286250" y="6600825"/>
          <p14:tracePt t="47932" x="4238625" y="6600825"/>
          <p14:tracePt t="47945" x="4191000" y="6600825"/>
          <p14:tracePt t="47949" x="4152900" y="6600825"/>
          <p14:tracePt t="47962" x="4114800" y="6591300"/>
          <p14:tracePt t="47966" x="4086225" y="6572250"/>
          <p14:tracePt t="47979" x="4048125" y="6562725"/>
          <p14:tracePt t="47982" x="4029075" y="6562725"/>
          <p14:tracePt t="47996" x="3990975" y="6543675"/>
          <p14:tracePt t="47999" x="3962400" y="6543675"/>
          <p14:tracePt t="48012" x="3924300" y="6534150"/>
          <p14:tracePt t="48016" x="3895725" y="6534150"/>
          <p14:tracePt t="48029" x="3857625" y="6534150"/>
          <p14:tracePt t="48032" x="3829050" y="6534150"/>
          <p14:tracePt t="48045" x="3790950" y="6524625"/>
          <p14:tracePt t="48046" x="3762375" y="6524625"/>
          <p14:tracePt t="48052" x="3743325" y="6524625"/>
          <p14:tracePt t="48062" x="3724275" y="6524625"/>
          <p14:tracePt t="48068" x="3695700" y="6515100"/>
          <p14:tracePt t="48078" x="3667125" y="6515100"/>
          <p14:tracePt t="48083" x="3638550" y="6515100"/>
          <p14:tracePt t="48095" x="3629025" y="6515100"/>
          <p14:tracePt t="48100" x="3590925" y="6515100"/>
          <p14:tracePt t="48112" x="3543300" y="6505575"/>
          <p14:tracePt t="48116" x="3505200" y="6505575"/>
          <p14:tracePt t="48129" x="3467100" y="6496050"/>
          <p14:tracePt t="48133" x="3448050" y="6496050"/>
          <p14:tracePt t="48145" x="3381375" y="6467475"/>
          <p14:tracePt t="48149" x="3343275" y="6457950"/>
          <p14:tracePt t="48162" x="3324225" y="6438900"/>
          <p14:tracePt t="48166" x="3295650" y="6419850"/>
          <p14:tracePt t="48179" x="3267075" y="6400800"/>
          <p14:tracePt t="48182" x="3238500" y="6381750"/>
          <p14:tracePt t="48196" x="3219450" y="6372225"/>
          <p14:tracePt t="48199" x="3200400" y="6362700"/>
          <p14:tracePt t="48212" x="3190875" y="6353175"/>
          <p14:tracePt t="48216" x="3181350" y="6343650"/>
          <p14:tracePt t="48229" x="3162300" y="6343650"/>
          <p14:tracePt t="48246" x="3152775" y="6343650"/>
          <p14:tracePt t="48249" x="3143250" y="6343650"/>
          <p14:tracePt t="48326" x="3143250" y="6353175"/>
          <p14:tracePt t="48365" x="3133725" y="6362700"/>
          <p14:tracePt t="48389" x="3124200" y="6372225"/>
          <p14:tracePt t="48397" x="3114675" y="6372225"/>
          <p14:tracePt t="48405" x="3105150" y="6381750"/>
          <p14:tracePt t="48414" x="3086100" y="6391275"/>
          <p14:tracePt t="48421" x="3067050" y="6400800"/>
          <p14:tracePt t="48431" x="3048000" y="6410325"/>
          <p14:tracePt t="48437" x="3019425" y="6429375"/>
          <p14:tracePt t="48447" x="3009900" y="6429375"/>
          <p14:tracePt t="48453" x="2981325" y="6438900"/>
          <p14:tracePt t="48463" x="2952750" y="6448425"/>
          <p14:tracePt t="48470" x="2933700" y="6457950"/>
          <p14:tracePt t="48477" x="2914650" y="6457950"/>
          <p14:tracePt t="48486" x="2905125" y="6467475"/>
          <p14:tracePt t="48493" x="2895600" y="6467475"/>
          <p14:tracePt t="48502" x="2876550" y="6467475"/>
          <p14:tracePt t="48517" x="2867025" y="6467475"/>
          <p14:tracePt t="48566" x="2905125" y="6467475"/>
          <p14:tracePt t="48811" x="2876550" y="6467475"/>
          <p14:tracePt t="48819" x="2847975" y="6467475"/>
          <p14:tracePt t="48827" x="2800350" y="6467475"/>
          <p14:tracePt t="48835" x="2781300" y="6467475"/>
          <p14:tracePt t="48843" x="2752725" y="6467475"/>
          <p14:tracePt t="48851" x="2724150" y="6467475"/>
          <p14:tracePt t="48859" x="2695575" y="6467475"/>
          <p14:tracePt t="48866" x="2686050" y="6467475"/>
          <p14:tracePt t="48875" x="2667000" y="6467475"/>
          <p14:tracePt t="48891" x="2657475" y="6467475"/>
          <p14:tracePt t="49044" x="2657475" y="6477000"/>
          <p14:tracePt t="49060" x="2667000" y="6477000"/>
          <p14:tracePt t="49067" x="2676525" y="6477000"/>
          <p14:tracePt t="49084" x="2686050" y="6477000"/>
          <p14:tracePt t="49092" x="2695575" y="6477000"/>
          <p14:tracePt t="49101" x="2714625" y="6477000"/>
          <p14:tracePt t="49108" x="2724150" y="6486525"/>
          <p14:tracePt t="49116" x="2733675" y="6486525"/>
          <p14:tracePt t="49124" x="2743200" y="6486525"/>
          <p14:tracePt t="49132" x="2762250" y="6486525"/>
          <p14:tracePt t="49140" x="2781300" y="6486525"/>
          <p14:tracePt t="49148" x="2800350" y="6486525"/>
          <p14:tracePt t="49156" x="2819400" y="6486525"/>
          <p14:tracePt t="49164" x="2857500" y="6486525"/>
          <p14:tracePt t="49173" x="2867025" y="6486525"/>
          <p14:tracePt t="49180" x="2914650" y="6486525"/>
          <p14:tracePt t="49189" x="2952750" y="6486525"/>
          <p14:tracePt t="49197" x="2971800" y="6486525"/>
          <p14:tracePt t="49205" x="3009900" y="6496050"/>
          <p14:tracePt t="49213" x="3038475" y="6496050"/>
          <p14:tracePt t="49220" x="3076575" y="6496050"/>
          <p14:tracePt t="49229" x="3105150" y="6496050"/>
          <p14:tracePt t="49237" x="3124200" y="6496050"/>
          <p14:tracePt t="49246" x="3143250" y="6496050"/>
          <p14:tracePt t="49252" x="3162300" y="6496050"/>
          <p14:tracePt t="49261" x="3171825" y="6496050"/>
          <p14:tracePt t="49269" x="3181350" y="6496050"/>
          <p14:tracePt t="49278" x="3190875" y="6496050"/>
          <p14:tracePt t="49293" x="3200400" y="6496050"/>
          <p14:tracePt t="49301" x="3209925" y="6496050"/>
          <p14:tracePt t="49309" x="3219450" y="6496050"/>
          <p14:tracePt t="49317" x="3219450" y="6505575"/>
          <p14:tracePt t="49341" x="3228975" y="6505575"/>
          <p14:tracePt t="49373" x="3238500" y="6505575"/>
          <p14:tracePt t="49398" x="3248025" y="6505575"/>
          <p14:tracePt t="49414" x="3257550" y="6505575"/>
          <p14:tracePt t="49446" x="3267075" y="6505575"/>
          <p14:tracePt t="49478" x="3276600" y="6505575"/>
          <p14:tracePt t="49502" x="3286125" y="6505575"/>
          <p14:tracePt t="49510" x="3295650" y="6505575"/>
          <p14:tracePt t="49518" x="3305175" y="6505575"/>
          <p14:tracePt t="49526" x="3324225" y="6505575"/>
          <p14:tracePt t="49534" x="3333750" y="6505575"/>
          <p14:tracePt t="49542" x="3352800" y="6505575"/>
          <p14:tracePt t="49550" x="3362325" y="6505575"/>
          <p14:tracePt t="49558" x="3371850" y="6505575"/>
          <p14:tracePt t="49567" x="3390900" y="6505575"/>
          <p14:tracePt t="49574" x="3400425" y="6505575"/>
          <p14:tracePt t="49583" x="3419475" y="6515100"/>
          <p14:tracePt t="49591" x="3438525" y="6515100"/>
          <p14:tracePt t="49599" x="3448050" y="6515100"/>
          <p14:tracePt t="49608" x="3457575" y="6515100"/>
          <p14:tracePt t="49615" x="3476625" y="6515100"/>
          <p14:tracePt t="49624" x="3486150" y="6515100"/>
          <p14:tracePt t="49631" x="3505200" y="6515100"/>
          <p14:tracePt t="49641" x="3514725" y="6524625"/>
          <p14:tracePt t="49647" x="3524250" y="6524625"/>
          <p14:tracePt t="49657" x="3533775" y="6524625"/>
          <p14:tracePt t="49663" x="3543300" y="6524625"/>
          <p14:tracePt t="49673" x="3552825" y="6524625"/>
          <p14:tracePt t="49686" x="3562350" y="6524625"/>
          <p14:tracePt t="49696" x="3571875" y="6524625"/>
          <p14:tracePt t="49711" x="3581400" y="6524625"/>
          <p14:tracePt t="49735" x="3590925" y="6524625"/>
          <p14:tracePt t="49743" x="3590925" y="6534150"/>
          <p14:tracePt t="49799" x="3600450" y="6534150"/>
          <p14:tracePt t="49824" x="3609975" y="6534150"/>
          <p14:tracePt t="49840" x="3629025" y="6534150"/>
          <p14:tracePt t="49848" x="3638550" y="6534150"/>
          <p14:tracePt t="49857" x="3657600" y="6534150"/>
          <p14:tracePt t="49863" x="3676650" y="6534150"/>
          <p14:tracePt t="49872" x="3695700" y="6543675"/>
          <p14:tracePt t="49879" x="3714750" y="6543675"/>
          <p14:tracePt t="49888" x="3733800" y="6543675"/>
          <p14:tracePt t="49896" x="3762375" y="6553200"/>
          <p14:tracePt t="49904" x="3790950" y="6553200"/>
          <p14:tracePt t="49912" x="3819525" y="6562725"/>
          <p14:tracePt t="49924" x="3838575" y="6562725"/>
          <p14:tracePt t="49927" x="3867150" y="6562725"/>
          <p14:tracePt t="49936" x="3905250" y="6572250"/>
          <p14:tracePt t="49943" x="3933825" y="6572250"/>
          <p14:tracePt t="49952" x="3962400" y="6572250"/>
          <p14:tracePt t="49960" x="3971925" y="6572250"/>
          <p14:tracePt t="49968" x="4000500" y="6572250"/>
          <p14:tracePt t="49976" x="4019550" y="6572250"/>
          <p14:tracePt t="49984" x="4029075" y="6572250"/>
          <p14:tracePt t="49992" x="4048125" y="6572250"/>
          <p14:tracePt t="50000" x="4057650" y="6572250"/>
          <p14:tracePt t="50009" x="4067175" y="6572250"/>
          <p14:tracePt t="50025" x="4076700" y="6572250"/>
          <p14:tracePt t="50346" x="4086225" y="6572250"/>
          <p14:tracePt t="50354" x="4095750" y="6572250"/>
          <p14:tracePt t="50364" x="4105275" y="6572250"/>
          <p14:tracePt t="50370" x="4124325" y="6572250"/>
          <p14:tracePt t="50380" x="4143375" y="6572250"/>
          <p14:tracePt t="50386" x="4162425" y="6572250"/>
          <p14:tracePt t="50394" x="4181475" y="6572250"/>
          <p14:tracePt t="50402" x="4200525" y="6572250"/>
          <p14:tracePt t="50411" x="4210050" y="6572250"/>
          <p14:tracePt t="50418" x="4219575" y="6572250"/>
          <p14:tracePt t="50427" x="4238625" y="6572250"/>
          <p14:tracePt t="50443" x="4248150" y="6572250"/>
          <p14:tracePt t="50451" x="4257675" y="6572250"/>
          <p14:tracePt t="50459" x="4267200" y="6572250"/>
          <p14:tracePt t="50467" x="4276725" y="6572250"/>
          <p14:tracePt t="50475" x="4286250" y="6572250"/>
          <p14:tracePt t="50483" x="4295775" y="6572250"/>
          <p14:tracePt t="50491" x="4305300" y="6572250"/>
          <p14:tracePt t="50507" x="4314825" y="6572250"/>
          <p14:tracePt t="50523" x="4324350" y="6572250"/>
          <p14:tracePt t="50547" x="4333875" y="6572250"/>
          <p14:tracePt t="50579" x="4343400" y="6572250"/>
          <p14:tracePt t="50595" x="4352925" y="6572250"/>
          <p14:tracePt t="50619" x="4362450" y="6572250"/>
          <p14:tracePt t="50651" x="4371975" y="6581775"/>
          <p14:tracePt t="50667" x="4381500" y="6581775"/>
          <p14:tracePt t="50684" x="4391025" y="6581775"/>
          <p14:tracePt t="50692" x="4400550" y="6581775"/>
          <p14:tracePt t="50701" x="4410075" y="6581775"/>
          <p14:tracePt t="50707" x="4419600" y="6581775"/>
          <p14:tracePt t="50717" x="4429125" y="6591300"/>
          <p14:tracePt t="50723" x="4438650" y="6591300"/>
          <p14:tracePt t="50734" x="4448175" y="6591300"/>
          <p14:tracePt t="50740" x="4457700" y="6591300"/>
          <p14:tracePt t="50749" x="4467225" y="6600825"/>
          <p14:tracePt t="50756" x="4486275" y="6600825"/>
          <p14:tracePt t="50764" x="4495800" y="6600825"/>
          <p14:tracePt t="50772" x="4505325" y="6600825"/>
          <p14:tracePt t="50780" x="4524375" y="6600825"/>
          <p14:tracePt t="50788" x="4533900" y="6610350"/>
          <p14:tracePt t="50800" x="4552950" y="6610350"/>
          <p14:tracePt t="50804" x="4562475" y="6619875"/>
          <p14:tracePt t="50812" x="4572000" y="6619875"/>
          <p14:tracePt t="50820" x="4581525" y="6629400"/>
          <p14:tracePt t="50828" x="4600575" y="6629400"/>
          <p14:tracePt t="50836" x="4610100" y="6629400"/>
          <p14:tracePt t="50844" x="4619625" y="6638925"/>
          <p14:tracePt t="50860" x="4629150" y="6648450"/>
          <p14:tracePt t="50868" x="4638675" y="6648450"/>
          <p14:tracePt t="50884" x="4638675" y="6657975"/>
          <p14:tracePt t="50892" x="4648200" y="6657975"/>
          <p14:tracePt t="50908" x="4657725" y="6667500"/>
          <p14:tracePt t="50941" x="4667250" y="6677025"/>
          <p14:tracePt t="50957" x="4676775" y="6677025"/>
          <p14:tracePt t="50989" x="4686300" y="6677025"/>
          <p14:tracePt t="51013" x="4695825" y="6677025"/>
          <p14:tracePt t="51046" x="4705350" y="6677025"/>
          <p14:tracePt t="51069" x="4714875" y="6677025"/>
          <p14:tracePt t="51101" x="4724400" y="6677025"/>
          <p14:tracePt t="51118" x="4733925" y="6677025"/>
          <p14:tracePt t="51137" x="4743450" y="6677025"/>
          <p14:tracePt t="51141" x="4752975" y="6677025"/>
          <p14:tracePt t="51157" x="4762500" y="6667500"/>
          <p14:tracePt t="51174" x="4772025" y="6667500"/>
          <p14:tracePt t="51198" x="4781550" y="6667500"/>
          <p14:tracePt t="51214" x="4781550" y="6657975"/>
          <p14:tracePt t="51544" x="4791075" y="6657975"/>
          <p14:tracePt t="51551" x="4819650" y="6657975"/>
          <p14:tracePt t="51560" x="4838700" y="6657975"/>
          <p14:tracePt t="51568" x="4867275" y="6657975"/>
          <p14:tracePt t="51576" x="4886325" y="6657975"/>
          <p14:tracePt t="51584" x="4905375" y="6657975"/>
          <p14:tracePt t="51592" x="4924425" y="6657975"/>
          <p14:tracePt t="51600" x="4943475" y="6657975"/>
          <p14:tracePt t="51608" x="4962525" y="6657975"/>
          <p14:tracePt t="51616" x="4981575" y="6657975"/>
          <p14:tracePt t="51624" x="4991100" y="6657975"/>
          <p14:tracePt t="51632" x="5000625" y="6657975"/>
          <p14:tracePt t="51640" x="5010150" y="6657975"/>
          <p14:tracePt t="51648" x="5019675" y="6657975"/>
          <p14:tracePt t="51656" x="5029200" y="6657975"/>
          <p14:tracePt t="51672" x="5038725" y="6657975"/>
          <p14:tracePt t="51697" x="5048250" y="6657975"/>
          <p14:tracePt t="51728" x="5057775" y="6657975"/>
          <p14:tracePt t="51744" x="5067300" y="6657975"/>
          <p14:tracePt t="51753" x="5067300" y="6667500"/>
          <p14:tracePt t="51777" x="5076825" y="6667500"/>
          <p14:tracePt t="51801" x="5086350" y="6667500"/>
          <p14:tracePt t="51833" x="5095875" y="6667500"/>
          <p14:tracePt t="51857" x="5105400" y="6667500"/>
          <p14:tracePt t="51889" x="5114925" y="6667500"/>
          <p14:tracePt t="51913" x="5124450" y="6667500"/>
          <p14:tracePt t="51929" x="5133975" y="6667500"/>
          <p14:tracePt t="51945" x="5143500" y="6667500"/>
          <p14:tracePt t="51962" x="5153025" y="6667500"/>
          <p14:tracePt t="51978" x="5162550" y="6667500"/>
          <p14:tracePt t="51987" x="5172075" y="6667500"/>
          <p14:tracePt t="52002" x="5191125" y="6667500"/>
          <p14:tracePt t="52018" x="5200650" y="6667500"/>
          <p14:tracePt t="52026" x="5219700" y="6657975"/>
          <p14:tracePt t="52042" x="5238750" y="6657975"/>
          <p14:tracePt t="52050" x="5248275" y="6648450"/>
          <p14:tracePt t="52058" x="5267325" y="6648450"/>
          <p14:tracePt t="52066" x="5276850" y="6648450"/>
          <p14:tracePt t="52074" x="5286375" y="6648450"/>
          <p14:tracePt t="52083" x="5305425" y="6648450"/>
          <p14:tracePt t="52090" x="5314950" y="6648450"/>
          <p14:tracePt t="52100" x="5324475" y="6648450"/>
          <p14:tracePt t="52106" x="5334000" y="6648450"/>
          <p14:tracePt t="52115" x="5343525" y="6648450"/>
          <p14:tracePt t="52122" x="5353050" y="6648450"/>
          <p14:tracePt t="52138" x="5362575" y="6648450"/>
          <p14:tracePt t="52146" x="5372100" y="6648450"/>
          <p14:tracePt t="52154" x="5381625" y="6648450"/>
          <p14:tracePt t="52171" x="5391150" y="6648450"/>
          <p14:tracePt t="52187" x="5400675" y="6648450"/>
          <p14:tracePt t="52211" x="5410200" y="6648450"/>
          <p14:tracePt t="52235" x="5419725" y="6648450"/>
          <p14:tracePt t="52283" x="5429250" y="6648450"/>
          <p14:tracePt t="52315" x="5438775" y="6648450"/>
          <p14:tracePt t="52364" x="5448300" y="6648450"/>
          <p14:tracePt t="52412" x="5457825" y="6648450"/>
          <p14:tracePt t="52436" x="5467350" y="6648450"/>
          <p14:tracePt t="52468" x="5476875" y="6648450"/>
          <p14:tracePt t="52500" x="5486400" y="6648450"/>
          <p14:tracePt t="52516" x="5495925" y="6648450"/>
          <p14:tracePt t="52532" x="5505450" y="6648450"/>
          <p14:tracePt t="52556" x="5514975" y="6648450"/>
          <p14:tracePt t="52574" x="5524500" y="6648450"/>
          <p14:tracePt t="52580" x="5534025" y="6648450"/>
          <p14:tracePt t="52596" x="5543550" y="6648450"/>
          <p14:tracePt t="52613" x="5553075" y="6648450"/>
          <p14:tracePt t="52621" x="5562600" y="6638925"/>
          <p14:tracePt t="52641" x="5581650" y="6629400"/>
          <p14:tracePt t="52653" x="5591175" y="6629400"/>
          <p14:tracePt t="52660" x="5600700" y="6619875"/>
          <p14:tracePt t="52668" x="5610225" y="6619875"/>
          <p14:tracePt t="52676" x="5619750" y="6619875"/>
          <p14:tracePt t="52685" x="5619750" y="6610350"/>
          <p14:tracePt t="52693" x="5629275" y="6610350"/>
          <p14:tracePt t="52701" x="5638800" y="6610350"/>
          <p14:tracePt t="52709" x="5648325" y="6600825"/>
          <p14:tracePt t="52717" x="5657850" y="6600825"/>
          <p14:tracePt t="52733" x="5667375" y="6591300"/>
          <p14:tracePt t="52742" x="5676900" y="6591300"/>
          <p14:tracePt t="52758" x="5686425" y="6591300"/>
          <p14:tracePt t="52775" x="5686425" y="6581775"/>
          <p14:tracePt t="52782" x="5695950" y="6581775"/>
          <p14:tracePt t="52806" x="5705475" y="6581775"/>
          <p14:tracePt t="52821" x="5705475" y="6572250"/>
          <p14:tracePt t="52830" x="5715000" y="6572250"/>
          <p14:tracePt t="52862" x="5724525" y="6572250"/>
          <p14:tracePt t="52934" x="5724525" y="6562725"/>
          <p14:tracePt t="53259" x="5734050" y="6562725"/>
          <p14:tracePt t="53268" x="5743575" y="6562725"/>
          <p14:tracePt t="53276" x="5781675" y="6562725"/>
          <p14:tracePt t="53284" x="5829300" y="6562725"/>
          <p14:tracePt t="53292" x="5876925" y="6562725"/>
          <p14:tracePt t="53300" x="5924550" y="6562725"/>
          <p14:tracePt t="53308" x="5981700" y="6572250"/>
          <p14:tracePt t="53320" x="6038850" y="6581775"/>
          <p14:tracePt t="53324" x="6096000" y="6581775"/>
          <p14:tracePt t="53332" x="6162675" y="6591300"/>
          <p14:tracePt t="53340" x="6229350" y="6600825"/>
          <p14:tracePt t="53348" x="6248400" y="6600825"/>
          <p14:tracePt t="53356" x="6296025" y="6600825"/>
          <p14:tracePt t="53364" x="6334125" y="6600825"/>
          <p14:tracePt t="53372" x="6362700" y="6610350"/>
          <p14:tracePt t="53380" x="6381750" y="6610350"/>
          <p14:tracePt t="53388" x="6400800" y="6619875"/>
          <p14:tracePt t="53396" x="6419850" y="6619875"/>
          <p14:tracePt t="53412" x="6429375" y="6619875"/>
          <p14:tracePt t="53453" x="6438900" y="6619875"/>
          <p14:tracePt t="53565" x="6448425" y="6619875"/>
          <p14:tracePt t="53613" x="6457950" y="6619875"/>
          <p14:tracePt t="53646" x="6467475" y="6619875"/>
          <p14:tracePt t="53855" x="6467475" y="6610350"/>
          <p14:tracePt t="54457" x="6477000" y="6610350"/>
          <p14:tracePt t="54521" x="6486525" y="6610350"/>
          <p14:tracePt t="54554" x="6496050" y="6610350"/>
          <p14:tracePt t="54586" x="6505575" y="6600825"/>
          <p14:tracePt t="54610" x="6515100" y="6591300"/>
          <p14:tracePt t="54627" x="6524625" y="6572250"/>
          <p14:tracePt t="54634" x="6534150" y="6562725"/>
          <p14:tracePt t="54644" x="6543675" y="6553200"/>
          <p14:tracePt t="54650" x="6562725" y="6534150"/>
          <p14:tracePt t="54660" x="6581775" y="6515100"/>
          <p14:tracePt t="54666" x="6591300" y="6496050"/>
          <p14:tracePt t="54676" x="6610350" y="6467475"/>
          <p14:tracePt t="54682" x="6638925" y="6438900"/>
          <p14:tracePt t="54691" x="6648450" y="6419850"/>
          <p14:tracePt t="54698" x="6667500" y="6400800"/>
          <p14:tracePt t="54706" x="6677025" y="6391275"/>
          <p14:tracePt t="54714" x="6696075" y="6362700"/>
          <p14:tracePt t="54722" x="6705600" y="6353175"/>
          <p14:tracePt t="54730" x="6715125" y="6334125"/>
          <p14:tracePt t="54738" x="6724650" y="6324600"/>
          <p14:tracePt t="54747" x="6734175" y="6315075"/>
          <p14:tracePt t="54755" x="6734175" y="6305550"/>
          <p14:tracePt t="54762" x="6734175" y="6296025"/>
          <p14:tracePt t="54771" x="6743700" y="6286500"/>
          <p14:tracePt t="54787" x="6753225" y="6276975"/>
          <p14:tracePt t="54811" x="6753225" y="6267450"/>
          <p14:tracePt t="54843" x="6762750" y="6267450"/>
          <p14:tracePt t="61610" x="6753225" y="6267450"/>
          <p14:tracePt t="61619" x="6734175" y="6267450"/>
          <p14:tracePt t="61625" x="6715125" y="6267450"/>
          <p14:tracePt t="61635" x="6686550" y="6286500"/>
          <p14:tracePt t="61641" x="6657975" y="6296025"/>
          <p14:tracePt t="61650" x="6619875" y="6305550"/>
          <p14:tracePt t="61657" x="6591300" y="6315075"/>
          <p14:tracePt t="61666" x="6524625" y="6324600"/>
          <p14:tracePt t="61673" x="6372225" y="6334125"/>
          <p14:tracePt t="61681" x="6238875" y="6334125"/>
          <p14:tracePt t="61690" x="6076950" y="6334125"/>
          <p14:tracePt t="61698" x="5743575" y="6248400"/>
          <p14:tracePt t="61707" x="5457825" y="6143625"/>
          <p14:tracePt t="61714" x="5286375" y="6057900"/>
          <p14:tracePt t="61723" x="4714875" y="5810250"/>
          <p14:tracePt t="61731" x="4324350" y="5610225"/>
          <p14:tracePt t="61740" x="3914775" y="5391150"/>
          <p14:tracePt t="61747" x="3733800" y="5276850"/>
          <p14:tracePt t="61757" x="3362325" y="5057775"/>
          <p14:tracePt t="61763" x="3028950" y="4838700"/>
          <p14:tracePt t="61773" x="2771775" y="4648200"/>
          <p14:tracePt t="61778" x="2676525" y="4581525"/>
          <p14:tracePt t="61789" x="2505075" y="4438650"/>
          <p14:tracePt t="61794" x="2390775" y="4314825"/>
          <p14:tracePt t="61805" x="2381250" y="4286250"/>
          <p14:tracePt t="61810" x="2286000" y="4152900"/>
          <p14:tracePt t="61822" x="2286000" y="4105275"/>
          <p14:tracePt t="62124" x="2295525" y="4105275"/>
          <p14:tracePt t="62132" x="2305050" y="4105275"/>
          <p14:tracePt t="62140" x="2324100" y="4105275"/>
          <p14:tracePt t="62148" x="2343150" y="4105275"/>
          <p14:tracePt t="62156" x="2362200" y="4105275"/>
          <p14:tracePt t="62164" x="2381250" y="4095750"/>
          <p14:tracePt t="62176" x="2400300" y="4095750"/>
          <p14:tracePt t="62180" x="2419350" y="4095750"/>
          <p14:tracePt t="62188" x="2438400" y="4086225"/>
          <p14:tracePt t="62196" x="2447925" y="4086225"/>
          <p14:tracePt t="62204" x="2457450" y="4086225"/>
          <p14:tracePt t="62212" x="2476500" y="4086225"/>
          <p14:tracePt t="62228" x="2486025" y="4086225"/>
          <p14:tracePt t="62236" x="2495550" y="4086225"/>
          <p14:tracePt t="62252" x="2505075" y="4086225"/>
          <p14:tracePt t="62268" x="2524125" y="4086225"/>
          <p14:tracePt t="62276" x="2533650" y="4086225"/>
          <p14:tracePt t="62284" x="2543175" y="4086225"/>
          <p14:tracePt t="62292" x="2562225" y="4086225"/>
          <p14:tracePt t="62300" x="2590800" y="4095750"/>
          <p14:tracePt t="62309" x="2619375" y="4095750"/>
          <p14:tracePt t="62317" x="2638425" y="4105275"/>
          <p14:tracePt t="62326" x="2676525" y="4105275"/>
          <p14:tracePt t="62333" x="2733675" y="4114800"/>
          <p14:tracePt t="62341" x="2752725" y="4124325"/>
          <p14:tracePt t="62349" x="2828925" y="4124325"/>
          <p14:tracePt t="62357" x="2857500" y="4124325"/>
          <p14:tracePt t="62366" x="2905125" y="4124325"/>
          <p14:tracePt t="62373" x="2962275" y="4124325"/>
          <p14:tracePt t="62381" x="3009900" y="4124325"/>
          <p14:tracePt t="62392" x="3067050" y="4124325"/>
          <p14:tracePt t="62397" x="3124200" y="4105275"/>
          <p14:tracePt t="62405" x="3171825" y="4086225"/>
          <p14:tracePt t="62413" x="3190875" y="4076700"/>
          <p14:tracePt t="62421" x="3228975" y="4057650"/>
          <p14:tracePt t="62429" x="3267075" y="4029075"/>
          <p14:tracePt t="62437" x="3276600" y="4000500"/>
          <p14:tracePt t="62445" x="3286125" y="3962400"/>
          <p14:tracePt t="62453" x="3286125" y="3933825"/>
          <p14:tracePt t="62461" x="3286125" y="3895725"/>
          <p14:tracePt t="62469" x="3276600" y="3857625"/>
          <p14:tracePt t="62477" x="3248025" y="3829050"/>
          <p14:tracePt t="62485" x="3228975" y="3810000"/>
          <p14:tracePt t="62494" x="3171825" y="3762375"/>
          <p14:tracePt t="62501" x="3152775" y="3752850"/>
          <p14:tracePt t="62511" x="3095625" y="3724275"/>
          <p14:tracePt t="62518" x="3076575" y="3714750"/>
          <p14:tracePt t="62527" x="3019425" y="3695700"/>
          <p14:tracePt t="62534" x="3000375" y="3686175"/>
          <p14:tracePt t="62544" x="2933700" y="3686175"/>
          <p14:tracePt t="62550" x="2914650" y="3676650"/>
          <p14:tracePt t="62560" x="2876550" y="3676650"/>
          <p14:tracePt t="62566" x="2847975" y="3676650"/>
          <p14:tracePt t="62576" x="2819400" y="3676650"/>
          <p14:tracePt t="62583" x="2790825" y="3676650"/>
          <p14:tracePt t="62593" x="2762250" y="3676650"/>
          <p14:tracePt t="62598" x="2743200" y="3676650"/>
          <p14:tracePt t="62610" x="2714625" y="3695700"/>
          <p14:tracePt t="62614" x="2705100" y="3714750"/>
          <p14:tracePt t="62626" x="2695575" y="3724275"/>
          <p14:tracePt t="62630" x="2667000" y="3781425"/>
          <p14:tracePt t="62643" x="2657475" y="3810000"/>
          <p14:tracePt t="62647" x="2647950" y="3857625"/>
          <p14:tracePt t="62660" x="2638425" y="3914775"/>
          <p14:tracePt t="62664" x="2628900" y="3971925"/>
          <p14:tracePt t="62676" x="2628900" y="4019550"/>
          <p14:tracePt t="62680" x="2628900" y="4076700"/>
          <p14:tracePt t="62693" x="2628900" y="4152900"/>
          <p14:tracePt t="62696" x="2647950" y="4210050"/>
          <p14:tracePt t="62710" x="2686050" y="4267200"/>
          <p14:tracePt t="62714" x="2743200" y="4324350"/>
          <p14:tracePt t="62727" x="2819400" y="4400550"/>
          <p14:tracePt t="62730" x="2905125" y="4457700"/>
          <p14:tracePt t="62743" x="2990850" y="4486275"/>
          <p14:tracePt t="62747" x="3076575" y="4514850"/>
          <p14:tracePt t="62760" x="3162300" y="4524375"/>
          <p14:tracePt t="62763" x="3267075" y="4524375"/>
          <p14:tracePt t="62776" x="3352800" y="4524375"/>
          <p14:tracePt t="62780" x="3514725" y="4438650"/>
          <p14:tracePt t="62793" x="3609975" y="4362450"/>
          <p14:tracePt t="62794" x="3657600" y="4295775"/>
          <p14:tracePt t="62799" x="3714750" y="4181475"/>
          <p14:tracePt t="62809" x="3781425" y="4076700"/>
          <p14:tracePt t="62815" x="3810000" y="3952875"/>
          <p14:tracePt t="62826" x="3819525" y="3867150"/>
          <p14:tracePt t="62831" x="3829050" y="3781425"/>
          <p14:tracePt t="62843" x="3829050" y="3714750"/>
          <p14:tracePt t="62847" x="3819525" y="3657600"/>
          <p14:tracePt t="62859" x="3771900" y="3600450"/>
          <p14:tracePt t="62863" x="3733800" y="3571875"/>
          <p14:tracePt t="62876" x="3676650" y="3543300"/>
          <p14:tracePt t="62880" x="3619500" y="3514725"/>
          <p14:tracePt t="62893" x="3590925" y="3514725"/>
          <p14:tracePt t="62896" x="3543300" y="3514725"/>
          <p14:tracePt t="62910" x="3495675" y="3514725"/>
          <p14:tracePt t="62913" x="3457575" y="3514725"/>
          <p14:tracePt t="62926" x="3429000" y="3514725"/>
          <p14:tracePt t="62929" x="3400425" y="3514725"/>
          <p14:tracePt t="62943" x="3381375" y="3514725"/>
          <p14:tracePt t="62946" x="3362325" y="3524250"/>
          <p14:tracePt t="62960" x="3362325" y="3533775"/>
          <p14:tracePt t="63394" x="3371850" y="3533775"/>
          <p14:tracePt t="63402" x="3390900" y="3552825"/>
          <p14:tracePt t="63410" x="3409950" y="3581400"/>
          <p14:tracePt t="63418" x="3438525" y="3609975"/>
          <p14:tracePt t="63426" x="3476625" y="3648075"/>
          <p14:tracePt t="63434" x="3543300" y="3705225"/>
          <p14:tracePt t="63442" x="3619500" y="3781425"/>
          <p14:tracePt t="63450" x="3771900" y="3952875"/>
          <p14:tracePt t="63458" x="3886200" y="4067175"/>
          <p14:tracePt t="63467" x="3981450" y="4171950"/>
          <p14:tracePt t="63475" x="4038600" y="4238625"/>
          <p14:tracePt t="63483" x="4133850" y="4362450"/>
          <p14:tracePt t="63490" x="4219575" y="4476750"/>
          <p14:tracePt t="63498" x="4295775" y="4581525"/>
          <p14:tracePt t="63507" x="4362450" y="4657725"/>
          <p14:tracePt t="63514" x="4429125" y="4743450"/>
          <p14:tracePt t="63523" x="4448175" y="4772025"/>
          <p14:tracePt t="63530" x="4476750" y="4819650"/>
          <p14:tracePt t="63539" x="4514850" y="4867275"/>
          <p14:tracePt t="63546" x="4543425" y="4895850"/>
          <p14:tracePt t="63555" x="4552950" y="4933950"/>
          <p14:tracePt t="63562" x="4572000" y="4953000"/>
          <p14:tracePt t="63571" x="4591050" y="4981575"/>
          <p14:tracePt t="63578" x="4600575" y="4991100"/>
          <p14:tracePt t="63586" x="4610100" y="5010150"/>
          <p14:tracePt t="63594" x="4619625" y="5019675"/>
          <p14:tracePt t="63602" x="4629150" y="5029200"/>
          <p14:tracePt t="63610" x="4638675" y="5038725"/>
          <p14:tracePt t="63619" x="4638675" y="5048250"/>
          <p14:tracePt t="63626" x="4657725" y="5057775"/>
          <p14:tracePt t="63642" x="4667250" y="5067300"/>
          <p14:tracePt t="63650" x="4676775" y="5067300"/>
          <p14:tracePt t="63659" x="4686300" y="5076825"/>
          <p14:tracePt t="63667" x="4686300" y="5086350"/>
          <p14:tracePt t="63675" x="4695825" y="5086350"/>
          <p14:tracePt t="63683" x="4705350" y="5095875"/>
          <p14:tracePt t="63691" x="4714875" y="5095875"/>
          <p14:tracePt t="63707" x="4724400" y="5105400"/>
          <p14:tracePt t="63716" x="4733925" y="5105400"/>
          <p14:tracePt t="63724" x="4743450" y="5105400"/>
          <p14:tracePt t="63731" x="4752975" y="5114925"/>
          <p14:tracePt t="63740" x="4762500" y="5114925"/>
          <p14:tracePt t="63747" x="4772025" y="5114925"/>
          <p14:tracePt t="63756" x="4772025" y="5124450"/>
          <p14:tracePt t="63763" x="4781550" y="5124450"/>
          <p14:tracePt t="63772" x="4791075" y="5124450"/>
          <p14:tracePt t="63787" x="4800600" y="512445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4998-6391-E94B-9E50-37908245B960}"/>
              </a:ext>
            </a:extLst>
          </p:cNvPr>
          <p:cNvSpPr>
            <a:spLocks noGrp="1"/>
          </p:cNvSpPr>
          <p:nvPr>
            <p:ph type="title"/>
          </p:nvPr>
        </p:nvSpPr>
        <p:spPr>
          <a:xfrm>
            <a:off x="602771" y="80454"/>
            <a:ext cx="7886700" cy="1325563"/>
          </a:xfrm>
        </p:spPr>
        <p:txBody>
          <a:bodyPr/>
          <a:lstStyle/>
          <a:p>
            <a:r>
              <a:rPr lang="en-US"/>
              <a:t>About Me</a:t>
            </a:r>
          </a:p>
        </p:txBody>
      </p:sp>
      <p:sp>
        <p:nvSpPr>
          <p:cNvPr id="3" name="Content Placeholder 2">
            <a:extLst>
              <a:ext uri="{FF2B5EF4-FFF2-40B4-BE49-F238E27FC236}">
                <a16:creationId xmlns:a16="http://schemas.microsoft.com/office/drawing/2014/main" id="{672A6A29-4B6F-5E4D-88D7-68BE2671EF03}"/>
              </a:ext>
            </a:extLst>
          </p:cNvPr>
          <p:cNvSpPr>
            <a:spLocks noGrp="1"/>
          </p:cNvSpPr>
          <p:nvPr>
            <p:ph idx="1"/>
          </p:nvPr>
        </p:nvSpPr>
        <p:spPr>
          <a:xfrm>
            <a:off x="628650" y="1156138"/>
            <a:ext cx="7886700" cy="4736153"/>
          </a:xfrm>
        </p:spPr>
        <p:txBody>
          <a:bodyPr>
            <a:normAutofit fontScale="70000" lnSpcReduction="20000"/>
          </a:bodyPr>
          <a:lstStyle/>
          <a:p>
            <a:r>
              <a:rPr lang="en-US"/>
              <a:t>Andrew Koh </a:t>
            </a:r>
            <a:r>
              <a:rPr lang="en-US" dirty="0"/>
              <a:t>Jin</a:t>
            </a:r>
            <a:r>
              <a:rPr lang="en-US"/>
              <a:t> </a:t>
            </a:r>
            <a:r>
              <a:rPr lang="en-US" err="1"/>
              <a:t>Jie</a:t>
            </a:r>
            <a:endParaRPr lang="en-US"/>
          </a:p>
          <a:p>
            <a:r>
              <a:rPr lang="en-US"/>
              <a:t>Second Year PHD student, matriculated in Aug 2019</a:t>
            </a:r>
          </a:p>
          <a:p>
            <a:r>
              <a:rPr lang="en-US"/>
              <a:t>Year 1 TAC</a:t>
            </a:r>
            <a:r>
              <a:rPr lang="en-SG"/>
              <a:t> appraisal passed</a:t>
            </a:r>
          </a:p>
          <a:p>
            <a:r>
              <a:rPr lang="en-SG" dirty="0"/>
              <a:t>CGPA: 4.08</a:t>
            </a:r>
          </a:p>
          <a:p>
            <a:endParaRPr lang="en-SG" dirty="0"/>
          </a:p>
          <a:p>
            <a:pPr marL="0" indent="0">
              <a:buNone/>
            </a:pPr>
            <a:r>
              <a:rPr lang="en-SG"/>
              <a:t>Publications:</a:t>
            </a:r>
            <a:endParaRPr lang="en-SG" dirty="0"/>
          </a:p>
          <a:p>
            <a:pPr marL="514350" indent="-514350">
              <a:buAutoNum type="arabicPeriod"/>
            </a:pPr>
            <a:r>
              <a:rPr lang="en-US" dirty="0"/>
              <a:t>B. P. Yap, A. Koh, and E. S. Chng, “Adapting BERT for Word Sense Disambiguation  with  Gloss  Selection  Objective  and  Example  Sentences,”arXiv:2009.11795[cs], Oct. 2020, </a:t>
            </a:r>
            <a:r>
              <a:rPr lang="en-US" dirty="0" err="1"/>
              <a:t>arXiv</a:t>
            </a:r>
            <a:r>
              <a:rPr lang="en-US" dirty="0"/>
              <a:t>: 2009.11795. </a:t>
            </a:r>
          </a:p>
          <a:p>
            <a:pPr marL="514350" indent="-514350">
              <a:buAutoNum type="arabicPeriod"/>
            </a:pPr>
            <a:r>
              <a:rPr lang="en-SG"/>
              <a:t>Examining Transfer Learning for Non-autoregressive Machine Translation, pending, (this work)</a:t>
            </a:r>
          </a:p>
          <a:p>
            <a:pPr marL="0" indent="0">
              <a:buNone/>
            </a:pPr>
            <a:endParaRPr lang="en-SG">
              <a:hlinkClick r:id="rId5"/>
            </a:endParaRPr>
          </a:p>
          <a:p>
            <a:pPr marL="0" indent="0">
              <a:buNone/>
            </a:pPr>
            <a:r>
              <a:rPr lang="en-SG"/>
              <a:t>Workshops:</a:t>
            </a:r>
          </a:p>
          <a:p>
            <a:pPr marL="0" indent="0">
              <a:buNone/>
            </a:pPr>
            <a:r>
              <a:rPr lang="en-SG"/>
              <a:t>1. JSALT 2020, https://</a:t>
            </a:r>
            <a:r>
              <a:rPr lang="en-SG" dirty="0"/>
              <a:t>www.clsp.jhu.edu</a:t>
            </a:r>
            <a:r>
              <a:rPr lang="en-SG"/>
              <a:t>/workshops/20-workshop/</a:t>
            </a:r>
          </a:p>
        </p:txBody>
      </p:sp>
      <p:sp>
        <p:nvSpPr>
          <p:cNvPr id="4" name="Slide Number Placeholder 3">
            <a:extLst>
              <a:ext uri="{FF2B5EF4-FFF2-40B4-BE49-F238E27FC236}">
                <a16:creationId xmlns:a16="http://schemas.microsoft.com/office/drawing/2014/main" id="{2E4B4AA3-1FE9-C94C-A6E9-6CD4D2A8DA2A}"/>
              </a:ext>
            </a:extLst>
          </p:cNvPr>
          <p:cNvSpPr>
            <a:spLocks noGrp="1"/>
          </p:cNvSpPr>
          <p:nvPr>
            <p:ph type="sldNum" sz="quarter" idx="12"/>
          </p:nvPr>
        </p:nvSpPr>
        <p:spPr/>
        <p:txBody>
          <a:bodyPr/>
          <a:lstStyle/>
          <a:p>
            <a:fld id="{88B155AC-4580-FF45-8A9F-A46DDCE0D70C}" type="slidenum">
              <a:rPr lang="en-US" smtClean="0"/>
              <a:t>2</a:t>
            </a:fld>
            <a:endParaRPr lang="en-US"/>
          </a:p>
        </p:txBody>
      </p:sp>
      <p:pic>
        <p:nvPicPr>
          <p:cNvPr id="7" name="Audio 6">
            <a:hlinkClick r:id="" action="ppaction://media"/>
            <a:extLst>
              <a:ext uri="{FF2B5EF4-FFF2-40B4-BE49-F238E27FC236}">
                <a16:creationId xmlns:a16="http://schemas.microsoft.com/office/drawing/2014/main" id="{C65FE630-CBCE-CC47-AF85-B998EAA504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47514698"/>
      </p:ext>
    </p:extLst>
  </p:cSld>
  <p:clrMapOvr>
    <a:masterClrMapping/>
  </p:clrMapOvr>
  <mc:AlternateContent xmlns:mc="http://schemas.openxmlformats.org/markup-compatibility/2006" xmlns:p14="http://schemas.microsoft.com/office/powerpoint/2010/main">
    <mc:Choice Requires="p14">
      <p:transition spd="slow" p14:dur="2000" advTm="53416"/>
    </mc:Choice>
    <mc:Fallback xmlns="">
      <p:transition spd="slow" advTm="53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1CD6-6469-854D-A640-5102D58E1630}"/>
              </a:ext>
            </a:extLst>
          </p:cNvPr>
          <p:cNvSpPr>
            <a:spLocks noGrp="1"/>
          </p:cNvSpPr>
          <p:nvPr>
            <p:ph type="title"/>
          </p:nvPr>
        </p:nvSpPr>
        <p:spPr/>
        <p:txBody>
          <a:bodyPr/>
          <a:lstStyle/>
          <a:p>
            <a:r>
              <a:rPr lang="en-SG" dirty="0"/>
              <a:t>2.2.1 </a:t>
            </a:r>
            <a:r>
              <a:rPr lang="en-SG"/>
              <a:t>Past and Future N-gram Language </a:t>
            </a:r>
            <a:r>
              <a:rPr lang="en-SG" err="1"/>
              <a:t>Modeling</a:t>
            </a:r>
            <a:r>
              <a:rPr lang="en-SG"/>
              <a:t> Task</a:t>
            </a:r>
            <a:endParaRPr lang="en-US"/>
          </a:p>
        </p:txBody>
      </p:sp>
      <p:sp>
        <p:nvSpPr>
          <p:cNvPr id="4" name="Slide Number Placeholder 3">
            <a:extLst>
              <a:ext uri="{FF2B5EF4-FFF2-40B4-BE49-F238E27FC236}">
                <a16:creationId xmlns:a16="http://schemas.microsoft.com/office/drawing/2014/main" id="{AE545EEE-4AEF-0A4D-B988-3B1678B16CE8}"/>
              </a:ext>
            </a:extLst>
          </p:cNvPr>
          <p:cNvSpPr>
            <a:spLocks noGrp="1"/>
          </p:cNvSpPr>
          <p:nvPr>
            <p:ph type="sldNum" sz="quarter" idx="12"/>
          </p:nvPr>
        </p:nvSpPr>
        <p:spPr/>
        <p:txBody>
          <a:bodyPr/>
          <a:lstStyle/>
          <a:p>
            <a:fld id="{88B155AC-4580-FF45-8A9F-A46DDCE0D70C}" type="slidenum">
              <a:rPr lang="en-US" smtClean="0"/>
              <a:t>20</a:t>
            </a:fld>
            <a:endParaRPr lang="en-US"/>
          </a:p>
        </p:txBody>
      </p:sp>
      <p:pic>
        <p:nvPicPr>
          <p:cNvPr id="7" name="Picture 6" descr="Graphical user interface, application&#10;&#10;Description automatically generated">
            <a:extLst>
              <a:ext uri="{FF2B5EF4-FFF2-40B4-BE49-F238E27FC236}">
                <a16:creationId xmlns:a16="http://schemas.microsoft.com/office/drawing/2014/main" id="{EE8DA460-E6B4-4AE1-B67C-2EF18FAF6ED4}"/>
              </a:ext>
            </a:extLst>
          </p:cNvPr>
          <p:cNvPicPr>
            <a:picLocks noChangeAspect="1"/>
          </p:cNvPicPr>
          <p:nvPr/>
        </p:nvPicPr>
        <p:blipFill>
          <a:blip r:embed="rId6"/>
          <a:stretch>
            <a:fillRect/>
          </a:stretch>
        </p:blipFill>
        <p:spPr>
          <a:xfrm>
            <a:off x="300582" y="2217740"/>
            <a:ext cx="8542835" cy="3224577"/>
          </a:xfrm>
          <a:prstGeom prst="rect">
            <a:avLst/>
          </a:prstGeom>
        </p:spPr>
      </p:pic>
      <p:sp>
        <p:nvSpPr>
          <p:cNvPr id="6" name="TextBox 5">
            <a:extLst>
              <a:ext uri="{FF2B5EF4-FFF2-40B4-BE49-F238E27FC236}">
                <a16:creationId xmlns:a16="http://schemas.microsoft.com/office/drawing/2014/main" id="{669ACBCB-EA23-4F67-A0D4-086C5B177398}"/>
              </a:ext>
            </a:extLst>
          </p:cNvPr>
          <p:cNvSpPr txBox="1"/>
          <p:nvPr/>
        </p:nvSpPr>
        <p:spPr>
          <a:xfrm>
            <a:off x="4687826" y="5838126"/>
            <a:ext cx="2255520" cy="369332"/>
          </a:xfrm>
          <a:prstGeom prst="rect">
            <a:avLst/>
          </a:prstGeom>
          <a:noFill/>
        </p:spPr>
        <p:txBody>
          <a:bodyPr wrap="square" rtlCol="0">
            <a:spAutoFit/>
          </a:bodyPr>
          <a:lstStyle/>
          <a:p>
            <a:r>
              <a:rPr lang="en-US"/>
              <a:t>Sequence Generation</a:t>
            </a:r>
            <a:endParaRPr lang="en-SG"/>
          </a:p>
        </p:txBody>
      </p:sp>
      <p:sp>
        <p:nvSpPr>
          <p:cNvPr id="9" name="TextBox 8">
            <a:extLst>
              <a:ext uri="{FF2B5EF4-FFF2-40B4-BE49-F238E27FC236}">
                <a16:creationId xmlns:a16="http://schemas.microsoft.com/office/drawing/2014/main" id="{605743E8-373A-4374-B64F-221B81675371}"/>
              </a:ext>
            </a:extLst>
          </p:cNvPr>
          <p:cNvSpPr txBox="1"/>
          <p:nvPr/>
        </p:nvSpPr>
        <p:spPr>
          <a:xfrm>
            <a:off x="1755648" y="5829300"/>
            <a:ext cx="2255520" cy="369332"/>
          </a:xfrm>
          <a:prstGeom prst="rect">
            <a:avLst/>
          </a:prstGeom>
          <a:noFill/>
        </p:spPr>
        <p:txBody>
          <a:bodyPr wrap="square" rtlCol="0">
            <a:spAutoFit/>
          </a:bodyPr>
          <a:lstStyle/>
          <a:p>
            <a:r>
              <a:rPr lang="en-US"/>
              <a:t>Sequence Refinement</a:t>
            </a:r>
            <a:endParaRPr lang="en-SG"/>
          </a:p>
        </p:txBody>
      </p:sp>
      <p:sp>
        <p:nvSpPr>
          <p:cNvPr id="10" name="Arrow: Down 9">
            <a:extLst>
              <a:ext uri="{FF2B5EF4-FFF2-40B4-BE49-F238E27FC236}">
                <a16:creationId xmlns:a16="http://schemas.microsoft.com/office/drawing/2014/main" id="{F41B16D3-9AAD-4DC5-9860-450E00B045D0}"/>
              </a:ext>
            </a:extLst>
          </p:cNvPr>
          <p:cNvSpPr/>
          <p:nvPr/>
        </p:nvSpPr>
        <p:spPr>
          <a:xfrm>
            <a:off x="2761488" y="5416369"/>
            <a:ext cx="243840" cy="36933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Arrow: Down 10">
            <a:extLst>
              <a:ext uri="{FF2B5EF4-FFF2-40B4-BE49-F238E27FC236}">
                <a16:creationId xmlns:a16="http://schemas.microsoft.com/office/drawing/2014/main" id="{70537FD0-64C4-49FD-B983-C874443CA249}"/>
              </a:ext>
            </a:extLst>
          </p:cNvPr>
          <p:cNvSpPr/>
          <p:nvPr/>
        </p:nvSpPr>
        <p:spPr>
          <a:xfrm>
            <a:off x="5553458" y="5417406"/>
            <a:ext cx="243840" cy="36933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C9FFB96F-42C2-44F3-84C0-9755296828E7}"/>
              </a:ext>
            </a:extLst>
          </p:cNvPr>
          <p:cNvSpPr/>
          <p:nvPr/>
        </p:nvSpPr>
        <p:spPr>
          <a:xfrm>
            <a:off x="1463040" y="4559212"/>
            <a:ext cx="2913888" cy="7421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EBD0DAF3-9621-4A23-8459-FDCCF96483E3}"/>
              </a:ext>
            </a:extLst>
          </p:cNvPr>
          <p:cNvSpPr/>
          <p:nvPr/>
        </p:nvSpPr>
        <p:spPr>
          <a:xfrm>
            <a:off x="4230624" y="4598274"/>
            <a:ext cx="2913888" cy="7421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Audio 4">
            <a:hlinkClick r:id="" action="ppaction://media"/>
            <a:extLst>
              <a:ext uri="{FF2B5EF4-FFF2-40B4-BE49-F238E27FC236}">
                <a16:creationId xmlns:a16="http://schemas.microsoft.com/office/drawing/2014/main" id="{85A57B22-80C4-7545-8CF9-2DC18959EB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51669604"/>
      </p:ext>
    </p:extLst>
  </p:cSld>
  <p:clrMapOvr>
    <a:masterClrMapping/>
  </p:clrMapOvr>
  <mc:AlternateContent xmlns:mc="http://schemas.openxmlformats.org/markup-compatibility/2006" xmlns:p14="http://schemas.microsoft.com/office/powerpoint/2010/main">
    <mc:Choice Requires="p14">
      <p:transition spd="slow" p14:dur="2000" advTm="61002"/>
    </mc:Choice>
    <mc:Fallback xmlns="">
      <p:transition spd="slow" advTm="61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074" x="7781925" y="3286125"/>
          <p14:tracePt t="6083" x="7724775" y="3286125"/>
          <p14:tracePt t="6090" x="7620000" y="3343275"/>
          <p14:tracePt t="6097" x="7419975" y="3457575"/>
          <p14:tracePt t="6106" x="7143750" y="3609975"/>
          <p14:tracePt t="6114" x="6800850" y="3829050"/>
          <p14:tracePt t="6121" x="6410325" y="4086225"/>
          <p14:tracePt t="6131" x="6029325" y="4381500"/>
          <p14:tracePt t="6138" x="5638800" y="4657725"/>
          <p14:tracePt t="6145" x="5219700" y="5000625"/>
          <p14:tracePt t="6154" x="5038725" y="5143500"/>
          <p14:tracePt t="6161" x="4714875" y="5448300"/>
          <p14:tracePt t="6170" x="4429125" y="5695950"/>
          <p14:tracePt t="6178" x="4324350" y="5791200"/>
          <p14:tracePt t="6187" x="4124325" y="5991225"/>
          <p14:tracePt t="6195" x="3952875" y="6143625"/>
          <p14:tracePt t="6203" x="3829050" y="6248400"/>
          <p14:tracePt t="6212" x="3724275" y="6343650"/>
          <p14:tracePt t="6219" x="3657600" y="6410325"/>
          <p14:tracePt t="6228" x="3629025" y="6429375"/>
          <p14:tracePt t="6235" x="3533775" y="6505575"/>
          <p14:tracePt t="6245" x="3514725" y="6534150"/>
          <p14:tracePt t="6251" x="3486150" y="6562725"/>
          <p14:tracePt t="6261" x="3429000" y="6619875"/>
          <p14:tracePt t="6268" x="3390900" y="6657975"/>
          <p14:tracePt t="6277" x="3362325" y="6715125"/>
          <p14:tracePt t="6283" x="3305175" y="6838950"/>
          <p14:tracePt t="8702" x="3838575" y="6800850"/>
          <p14:tracePt t="8710" x="3838575" y="6743700"/>
          <p14:tracePt t="8718" x="3838575" y="6686550"/>
          <p14:tracePt t="8725" x="3838575" y="6638925"/>
          <p14:tracePt t="8735" x="3838575" y="6581775"/>
          <p14:tracePt t="8741" x="3857625" y="6524625"/>
          <p14:tracePt t="8749" x="3886200" y="6477000"/>
          <p14:tracePt t="8758" x="3924300" y="6419850"/>
          <p14:tracePt t="8766" x="4000500" y="6296025"/>
          <p14:tracePt t="8773" x="4086225" y="6181725"/>
          <p14:tracePt t="8781" x="4191000" y="6038850"/>
          <p14:tracePt t="8790" x="4238625" y="5981700"/>
          <p14:tracePt t="8798" x="4343400" y="5857875"/>
          <p14:tracePt t="8806" x="4419600" y="5743575"/>
          <p14:tracePt t="8814" x="4448175" y="5705475"/>
          <p14:tracePt t="8822" x="4505325" y="5638800"/>
          <p14:tracePt t="8831" x="4552950" y="5581650"/>
          <p14:tracePt t="8838" x="4581525" y="5534025"/>
          <p14:tracePt t="8847" x="4610100" y="5505450"/>
          <p14:tracePt t="8854" x="4619625" y="5476875"/>
          <p14:tracePt t="8864" x="4629150" y="5467350"/>
          <p14:tracePt t="8870" x="4638675" y="5467350"/>
          <p14:tracePt t="8880" x="4638675" y="5457825"/>
          <p14:tracePt t="8926" x="4638675" y="5448300"/>
          <p14:tracePt t="8942" x="4638675" y="5438775"/>
          <p14:tracePt t="8951" x="4638675" y="5429250"/>
          <p14:tracePt t="8958" x="4619625" y="5419725"/>
          <p14:tracePt t="8966" x="4600575" y="5391150"/>
          <p14:tracePt t="8974" x="4581525" y="5372100"/>
          <p14:tracePt t="8982" x="4552950" y="5353050"/>
          <p14:tracePt t="8990" x="4514850" y="5314950"/>
          <p14:tracePt t="8998" x="4476750" y="5286375"/>
          <p14:tracePt t="9006" x="4438650" y="5248275"/>
          <p14:tracePt t="9014" x="4381500" y="5200650"/>
          <p14:tracePt t="9023" x="4333875" y="5172075"/>
          <p14:tracePt t="9031" x="4286250" y="5133975"/>
          <p14:tracePt t="9039" x="4229100" y="5095875"/>
          <p14:tracePt t="9047" x="4210050" y="5076825"/>
          <p14:tracePt t="9055" x="4162425" y="5048250"/>
          <p14:tracePt t="9064" x="4086225" y="5000625"/>
          <p14:tracePt t="9071" x="4067175" y="4991100"/>
          <p14:tracePt t="9079" x="4038600" y="4972050"/>
          <p14:tracePt t="9088" x="3962400" y="4943475"/>
          <p14:tracePt t="9095" x="3933825" y="4933950"/>
          <p14:tracePt t="9105" x="3886200" y="4924425"/>
          <p14:tracePt t="9111" x="3838575" y="4924425"/>
          <p14:tracePt t="9120" x="3790950" y="4914900"/>
          <p14:tracePt t="9127" x="3762375" y="4905375"/>
          <p14:tracePt t="9136" x="3676650" y="4905375"/>
          <p14:tracePt t="9143" x="3629025" y="4905375"/>
          <p14:tracePt t="9151" x="3571875" y="4905375"/>
          <p14:tracePt t="9159" x="3505200" y="4905375"/>
          <p14:tracePt t="9167" x="3448050" y="4905375"/>
          <p14:tracePt t="9175" x="3390900" y="4905375"/>
          <p14:tracePt t="9183" x="3314700" y="4905375"/>
          <p14:tracePt t="9191" x="3248025" y="4905375"/>
          <p14:tracePt t="9199" x="3190875" y="4905375"/>
          <p14:tracePt t="9207" x="3114675" y="4924425"/>
          <p14:tracePt t="9216" x="3086100" y="4933950"/>
          <p14:tracePt t="9224" x="3048000" y="4933950"/>
          <p14:tracePt t="9233" x="3000375" y="4943475"/>
          <p14:tracePt t="9240" x="2952750" y="4953000"/>
          <p14:tracePt t="9249" x="2905125" y="4953000"/>
          <p14:tracePt t="9256" x="2867025" y="4962525"/>
          <p14:tracePt t="9266" x="2838450" y="4962525"/>
          <p14:tracePt t="9272" x="2800350" y="4962525"/>
          <p14:tracePt t="9282" x="2762250" y="4972050"/>
          <p14:tracePt t="9289" x="2733675" y="4972050"/>
          <p14:tracePt t="9298" x="2705100" y="4972050"/>
          <p14:tracePt t="9305" x="2667000" y="4972050"/>
          <p14:tracePt t="9314" x="2638425" y="4981575"/>
          <p14:tracePt t="9320" x="2600325" y="4981575"/>
          <p14:tracePt t="9331" x="2581275" y="4991100"/>
          <p14:tracePt t="9336" x="2552700" y="4991100"/>
          <p14:tracePt t="9348" x="2524125" y="5000625"/>
          <p14:tracePt t="9352" x="2505075" y="5000625"/>
          <p14:tracePt t="9364" x="2495550" y="5000625"/>
          <p14:tracePt t="9368" x="2486025" y="5000625"/>
          <p14:tracePt t="9381" x="2466975" y="5000625"/>
          <p14:tracePt t="9392" x="2457450" y="5000625"/>
          <p14:tracePt t="9440" x="2457450" y="5010150"/>
          <p14:tracePt t="9465" x="2447925" y="5010150"/>
          <p14:tracePt t="9473" x="2447925" y="5019675"/>
          <p14:tracePt t="9481" x="2447925" y="5029200"/>
          <p14:tracePt t="9498" x="2438400" y="5048250"/>
          <p14:tracePt t="9514" x="2438400" y="5057775"/>
          <p14:tracePt t="9522" x="2428875" y="5067300"/>
          <p14:tracePt t="9531" x="2428875" y="5076825"/>
          <p14:tracePt t="9545" x="2428875" y="5086350"/>
          <p14:tracePt t="9561" x="2428875" y="5095875"/>
          <p14:tracePt t="9585" x="2428875" y="5105400"/>
          <p14:tracePt t="9601" x="2438400" y="5114925"/>
          <p14:tracePt t="10015" x="2438400" y="5124450"/>
          <p14:tracePt t="10023" x="2447925" y="5133975"/>
          <p14:tracePt t="10032" x="2466975" y="5143500"/>
          <p14:tracePt t="10047" x="2486025" y="5153025"/>
          <p14:tracePt t="10055" x="2495550" y="5162550"/>
          <p14:tracePt t="10063" x="2505075" y="5162550"/>
          <p14:tracePt t="10071" x="2505075" y="5172075"/>
          <p14:tracePt t="10079" x="2524125" y="5172075"/>
          <p14:tracePt t="10095" x="2533650" y="5181600"/>
          <p14:tracePt t="10105" x="2543175" y="5181600"/>
          <p14:tracePt t="10111" x="2552700" y="5181600"/>
          <p14:tracePt t="10121" x="2562225" y="5191125"/>
          <p14:tracePt t="10127" x="2571750" y="5191125"/>
          <p14:tracePt t="10136" x="2581275" y="5191125"/>
          <p14:tracePt t="10144" x="2590800" y="5191125"/>
          <p14:tracePt t="10152" x="2609850" y="5200650"/>
          <p14:tracePt t="10160" x="2628900" y="5200650"/>
          <p14:tracePt t="10168" x="2647950" y="5210175"/>
          <p14:tracePt t="10176" x="2657475" y="5210175"/>
          <p14:tracePt t="10184" x="2676525" y="5219700"/>
          <p14:tracePt t="10193" x="2724150" y="5219700"/>
          <p14:tracePt t="10200" x="2743200" y="5229225"/>
          <p14:tracePt t="10208" x="2790825" y="5229225"/>
          <p14:tracePt t="10216" x="2828925" y="5238750"/>
          <p14:tracePt t="10224" x="2867025" y="5248275"/>
          <p14:tracePt t="10232" x="2905125" y="5248275"/>
          <p14:tracePt t="10240" x="2962275" y="5248275"/>
          <p14:tracePt t="10248" x="3009900" y="5248275"/>
          <p14:tracePt t="10256" x="3067050" y="5248275"/>
          <p14:tracePt t="10264" x="3124200" y="5248275"/>
          <p14:tracePt t="10273" x="3200400" y="5248275"/>
          <p14:tracePt t="10280" x="3267075" y="5248275"/>
          <p14:tracePt t="10290" x="3324225" y="5248275"/>
          <p14:tracePt t="10296" x="3400425" y="5248275"/>
          <p14:tracePt t="10306" x="3467100" y="5229225"/>
          <p14:tracePt t="10313" x="3543300" y="5210175"/>
          <p14:tracePt t="10323" x="3600450" y="5181600"/>
          <p14:tracePt t="10329" x="3667125" y="5162550"/>
          <p14:tracePt t="10339" x="3724275" y="5143500"/>
          <p14:tracePt t="10345" x="3752850" y="5143500"/>
          <p14:tracePt t="10355" x="3810000" y="5124450"/>
          <p14:tracePt t="10360" x="3848100" y="5124450"/>
          <p14:tracePt t="10371" x="3895725" y="5114925"/>
          <p14:tracePt t="10376" x="3933825" y="5105400"/>
          <p14:tracePt t="10388" x="3952875" y="5105400"/>
          <p14:tracePt t="10394" x="3981450" y="5095875"/>
          <p14:tracePt t="10405" x="4000500" y="5095875"/>
          <p14:tracePt t="10408" x="4019550" y="5086350"/>
          <p14:tracePt t="10423" x="4038600" y="5076825"/>
          <p14:tracePt t="10427" x="4048125" y="5067300"/>
          <p14:tracePt t="10440" x="4057650" y="5067300"/>
          <p14:tracePt t="10442" x="4067175" y="5057775"/>
          <p14:tracePt t="10455" x="4086225" y="5048250"/>
          <p14:tracePt t="10459" x="4086225" y="5038725"/>
          <p14:tracePt t="10472" x="4095750" y="5029200"/>
          <p14:tracePt t="10489" x="4095750" y="5019675"/>
          <p14:tracePt t="10491" x="4105275" y="5010150"/>
          <p14:tracePt t="10506" x="4105275" y="5000625"/>
          <p14:tracePt t="10508" x="4114800" y="4981575"/>
          <p14:tracePt t="10522" x="4114800" y="4972050"/>
          <p14:tracePt t="10525" x="4114800" y="4953000"/>
          <p14:tracePt t="10539" x="4114800" y="4933950"/>
          <p14:tracePt t="10542" x="4114800" y="4914900"/>
          <p14:tracePt t="10555" x="4114800" y="4895850"/>
          <p14:tracePt t="10558" x="4105275" y="4886325"/>
          <p14:tracePt t="10571" x="4095750" y="4876800"/>
          <p14:tracePt t="10572" x="4076700" y="4857750"/>
          <p14:tracePt t="10577" x="4057650" y="4848225"/>
          <p14:tracePt t="10588" x="4038600" y="4848225"/>
          <p14:tracePt t="10595" x="4029075" y="4838700"/>
          <p14:tracePt t="10605" x="4010025" y="4838700"/>
          <p14:tracePt t="10610" x="3990975" y="4838700"/>
          <p14:tracePt t="10622" x="3981450" y="4829175"/>
          <p14:tracePt t="10626" x="3962400" y="4829175"/>
          <p14:tracePt t="10638" x="3952875" y="4829175"/>
          <p14:tracePt t="10642" x="3943350" y="4829175"/>
          <p14:tracePt t="10655" x="3933825" y="4829175"/>
          <p14:tracePt t="10658" x="3924300" y="4819650"/>
          <p14:tracePt t="10672" x="3914775" y="4819650"/>
          <p14:tracePt t="10675" x="3905250" y="4819650"/>
          <p14:tracePt t="10688" x="3895725" y="4810125"/>
          <p14:tracePt t="10692" x="3886200" y="4810125"/>
          <p14:tracePt t="10705" x="3876675" y="4800600"/>
          <p14:tracePt t="10708" x="3857625" y="4800600"/>
          <p14:tracePt t="10722" x="3838575" y="4791075"/>
          <p14:tracePt t="10725" x="3819525" y="4791075"/>
          <p14:tracePt t="10738" x="3800475" y="4791075"/>
          <p14:tracePt t="10741" x="3781425" y="4781550"/>
          <p14:tracePt t="10755" x="3743325" y="4781550"/>
          <p14:tracePt t="10758" x="3705225" y="4762500"/>
          <p14:tracePt t="10772" x="3657600" y="4762500"/>
          <p14:tracePt t="10774" x="3619500" y="4743450"/>
          <p14:tracePt t="10779" x="3552825" y="4743450"/>
          <p14:tracePt t="10790" x="3495675" y="4724400"/>
          <p14:tracePt t="10796" x="3438525" y="4705350"/>
          <p14:tracePt t="10805" x="3371850" y="4686300"/>
          <p14:tracePt t="10812" x="3295650" y="4667250"/>
          <p14:tracePt t="10822" x="3228975" y="4648200"/>
          <p14:tracePt t="10827" x="3152775" y="4619625"/>
          <p14:tracePt t="10838" x="3086100" y="4591050"/>
          <p14:tracePt t="10843" x="3000375" y="4572000"/>
          <p14:tracePt t="10855" x="2924175" y="4543425"/>
          <p14:tracePt t="10859" x="2857500" y="4524375"/>
          <p14:tracePt t="10872" x="2790825" y="4505325"/>
          <p14:tracePt t="10875" x="2714625" y="4486275"/>
          <p14:tracePt t="10889" x="2657475" y="4476750"/>
          <p14:tracePt t="10892" x="2600325" y="4476750"/>
          <p14:tracePt t="10905" x="2543175" y="4476750"/>
          <p14:tracePt t="10908" x="2495550" y="4476750"/>
          <p14:tracePt t="10922" x="2438400" y="4476750"/>
          <p14:tracePt t="10925" x="2390775" y="4476750"/>
          <p14:tracePt t="10939" x="2343150" y="4476750"/>
          <p14:tracePt t="10941" x="2324100" y="4476750"/>
          <p14:tracePt t="10955" x="2238375" y="4495800"/>
          <p14:tracePt t="10959" x="2190750" y="4514850"/>
          <p14:tracePt t="10972" x="2133600" y="4543425"/>
          <p14:tracePt t="10975" x="2095500" y="4562475"/>
          <p14:tracePt t="10989" x="2038350" y="4591050"/>
          <p14:tracePt t="10992" x="1990725" y="4629150"/>
          <p14:tracePt t="11005" x="1933575" y="4676775"/>
          <p14:tracePt t="11008" x="1914525" y="4686300"/>
          <p14:tracePt t="11022" x="1876425" y="4724400"/>
          <p14:tracePt t="11023" x="1847850" y="4752975"/>
          <p14:tracePt t="11028" x="1828800" y="4772025"/>
          <p14:tracePt t="11038" x="1809750" y="4800600"/>
          <p14:tracePt t="11045" x="1790700" y="4810125"/>
          <p14:tracePt t="11055" x="1771650" y="4829175"/>
          <p14:tracePt t="11060" x="1771650" y="4848225"/>
          <p14:tracePt t="11071" x="1762125" y="4857750"/>
          <p14:tracePt t="11076" x="1762125" y="4867275"/>
          <p14:tracePt t="11089" x="1752600" y="4876800"/>
          <p14:tracePt t="11092" x="1752600" y="4895850"/>
          <p14:tracePt t="11105" x="1752600" y="4914900"/>
          <p14:tracePt t="11108" x="1752600" y="4933950"/>
          <p14:tracePt t="11122" x="1752600" y="4953000"/>
          <p14:tracePt t="11125" x="1752600" y="4972050"/>
          <p14:tracePt t="11138" x="1752600" y="4991100"/>
          <p14:tracePt t="11141" x="1752600" y="5000625"/>
          <p14:tracePt t="11155" x="1762125" y="5019675"/>
          <p14:tracePt t="11159" x="1781175" y="5038725"/>
          <p14:tracePt t="11172" x="1800225" y="5057775"/>
          <p14:tracePt t="11175" x="1819275" y="5076825"/>
          <p14:tracePt t="11189" x="1838325" y="5095875"/>
          <p14:tracePt t="11192" x="1857375" y="5114925"/>
          <p14:tracePt t="11205" x="1895475" y="5143500"/>
          <p14:tracePt t="11209" x="1924050" y="5162550"/>
          <p14:tracePt t="11222" x="1952625" y="5181600"/>
          <p14:tracePt t="11225" x="1990725" y="5200650"/>
          <p14:tracePt t="11238" x="2038350" y="5210175"/>
          <p14:tracePt t="11242" x="2085975" y="5229225"/>
          <p14:tracePt t="11255" x="2143125" y="5238750"/>
          <p14:tracePt t="11256" x="2219325" y="5257800"/>
          <p14:tracePt t="11261" x="2276475" y="5267325"/>
          <p14:tracePt t="11271" x="2305050" y="5267325"/>
          <p14:tracePt t="11278" x="2400300" y="5276850"/>
          <p14:tracePt t="11288" x="2457450" y="5276850"/>
          <p14:tracePt t="11293" x="2533650" y="5276850"/>
          <p14:tracePt t="11305" x="2590800" y="5276850"/>
          <p14:tracePt t="11309" x="2657475" y="5276850"/>
          <p14:tracePt t="11322" x="2733675" y="5276850"/>
          <p14:tracePt t="11325" x="2800350" y="5276850"/>
          <p14:tracePt t="11338" x="2876550" y="5276850"/>
          <p14:tracePt t="11342" x="2905125" y="5276850"/>
          <p14:tracePt t="11355" x="2962275" y="5276850"/>
          <p14:tracePt t="11358" x="3000375" y="5276850"/>
          <p14:tracePt t="11371" x="3038475" y="5276850"/>
          <p14:tracePt t="11374" x="3076575" y="5276850"/>
          <p14:tracePt t="11389" x="3133725" y="5276850"/>
          <p14:tracePt t="11392" x="3162300" y="5267325"/>
          <p14:tracePt t="11405" x="3200400" y="5248275"/>
          <p14:tracePt t="11409" x="3238500" y="5219700"/>
          <p14:tracePt t="11422" x="3267075" y="5200650"/>
          <p14:tracePt t="11425" x="3324225" y="5172075"/>
          <p14:tracePt t="11439" x="3371850" y="5133975"/>
          <p14:tracePt t="11442" x="3409950" y="5095875"/>
          <p14:tracePt t="11455" x="3429000" y="5076825"/>
          <p14:tracePt t="11458" x="3467100" y="5048250"/>
          <p14:tracePt t="11472" x="3495675" y="5010150"/>
          <p14:tracePt t="11473" x="3524250" y="4972050"/>
          <p14:tracePt t="11479" x="3552825" y="4943475"/>
          <p14:tracePt t="11488" x="3571875" y="4924425"/>
          <p14:tracePt t="11495" x="3590925" y="4895850"/>
          <p14:tracePt t="11508" x="3600450" y="4876800"/>
          <p14:tracePt t="11513" x="3609975" y="4857750"/>
          <p14:tracePt t="11523" x="3609975" y="4848225"/>
          <p14:tracePt t="11527" x="3609975" y="4829175"/>
          <p14:tracePt t="11539" x="3609975" y="4800600"/>
          <p14:tracePt t="11543" x="3609975" y="4781550"/>
          <p14:tracePt t="11555" x="3609975" y="4762500"/>
          <p14:tracePt t="11559" x="3571875" y="4733925"/>
          <p14:tracePt t="11572" x="3514725" y="4705350"/>
          <p14:tracePt t="11576" x="3438525" y="4657725"/>
          <p14:tracePt t="11589" x="3352800" y="4629150"/>
          <p14:tracePt t="11593" x="3248025" y="4610100"/>
          <p14:tracePt t="11605" x="3048000" y="4572000"/>
          <p14:tracePt t="11609" x="2886075" y="4572000"/>
          <p14:tracePt t="11622" x="2714625" y="4572000"/>
          <p14:tracePt t="11625" x="2638425" y="4572000"/>
          <p14:tracePt t="11639" x="2486025" y="4600575"/>
          <p14:tracePt t="11642" x="2362200" y="4657725"/>
          <p14:tracePt t="11656" x="2305050" y="4686300"/>
          <p14:tracePt t="11660" x="2228850" y="4714875"/>
          <p14:tracePt t="11672" x="2162175" y="4743450"/>
          <p14:tracePt t="11676" x="2124075" y="4772025"/>
          <p14:tracePt t="11689" x="2105025" y="4791075"/>
          <p14:tracePt t="11692" x="2085975" y="4800600"/>
          <p14:tracePt t="11705" x="2066925" y="4819650"/>
          <p14:tracePt t="11706" x="2066925" y="4838700"/>
          <p14:tracePt t="11712" x="2057400" y="4867275"/>
          <p14:tracePt t="11722" x="2057400" y="4886325"/>
          <p14:tracePt t="11728" x="2057400" y="4914900"/>
          <p14:tracePt t="11739" x="2057400" y="4943475"/>
          <p14:tracePt t="11744" x="2057400" y="4991100"/>
          <p14:tracePt t="11756" x="2057400" y="5010150"/>
          <p14:tracePt t="11761" x="2057400" y="5038725"/>
          <p14:tracePt t="11773" x="2066925" y="5076825"/>
          <p14:tracePt t="11778" x="2085975" y="5105400"/>
          <p14:tracePt t="11788" x="2095500" y="5133975"/>
          <p14:tracePt t="11793" x="2114550" y="5143500"/>
          <p14:tracePt t="11806" x="2124075" y="5162550"/>
          <p14:tracePt t="11810" x="2143125" y="5172075"/>
          <p14:tracePt t="11822" x="2152650" y="5181600"/>
          <p14:tracePt t="11826" x="2162175" y="5191125"/>
          <p14:tracePt t="11838" x="2171700" y="5200650"/>
          <p14:tracePt t="11842" x="2181225" y="5200650"/>
          <p14:tracePt t="11858" x="2190750" y="5200650"/>
          <p14:tracePt t="11912" x="2190750" y="5210175"/>
          <p14:tracePt t="11928" x="2190750" y="5219700"/>
          <p14:tracePt t="11937" x="2190750" y="5238750"/>
          <p14:tracePt t="11944" x="2190750" y="5257800"/>
          <p14:tracePt t="11952" x="2181225" y="5295900"/>
          <p14:tracePt t="11961" x="2171700" y="5314950"/>
          <p14:tracePt t="11968" x="2162175" y="5334000"/>
          <p14:tracePt t="11977" x="2143125" y="5362575"/>
          <p14:tracePt t="11984" x="2133600" y="5391150"/>
          <p14:tracePt t="11993" x="2124075" y="5419725"/>
          <p14:tracePt t="12000" x="2124075" y="5448300"/>
          <p14:tracePt t="12008" x="2124075" y="5457825"/>
          <p14:tracePt t="12016" x="2124075" y="5486400"/>
          <p14:tracePt t="12024" x="2124075" y="5524500"/>
          <p14:tracePt t="12032" x="2124075" y="5553075"/>
          <p14:tracePt t="12040" x="2124075" y="5581650"/>
          <p14:tracePt t="12048" x="2162175" y="5610225"/>
          <p14:tracePt t="12056" x="2200275" y="5638800"/>
          <p14:tracePt t="12064" x="2247900" y="5676900"/>
          <p14:tracePt t="12073" x="2295525" y="5705475"/>
          <p14:tracePt t="12080" x="2371725" y="5724525"/>
          <p14:tracePt t="12090" x="2438400" y="5753100"/>
          <p14:tracePt t="12097" x="2524125" y="5762625"/>
          <p14:tracePt t="12106" x="2609850" y="5781675"/>
          <p14:tracePt t="12113" x="2790825" y="5791200"/>
          <p14:tracePt t="12123" x="2924175" y="5810250"/>
          <p14:tracePt t="12129" x="2990850" y="5810250"/>
          <p14:tracePt t="12139" x="3124200" y="5819775"/>
          <p14:tracePt t="12146" x="3238500" y="5829300"/>
          <p14:tracePt t="12156" x="3343275" y="5829300"/>
          <p14:tracePt t="12162" x="3448050" y="5829300"/>
          <p14:tracePt t="12172" x="3543300" y="5829300"/>
          <p14:tracePt t="12178" x="3629025" y="5829300"/>
          <p14:tracePt t="12188" x="3714750" y="5829300"/>
          <p14:tracePt t="12193" x="3743325" y="5829300"/>
          <p14:tracePt t="12205" x="3810000" y="5829300"/>
          <p14:tracePt t="12209" x="3857625" y="5829300"/>
          <p14:tracePt t="12221" x="3905250" y="5829300"/>
          <p14:tracePt t="12225" x="3943350" y="5829300"/>
          <p14:tracePt t="12239" x="3971925" y="5829300"/>
          <p14:tracePt t="12242" x="3990975" y="5838825"/>
          <p14:tracePt t="12255" x="4010025" y="5848350"/>
          <p14:tracePt t="12258" x="4029075" y="5848350"/>
          <p14:tracePt t="12271" x="4057650" y="5857875"/>
          <p14:tracePt t="12275" x="4076700" y="5857875"/>
          <p14:tracePt t="12289" x="4124325" y="5867400"/>
          <p14:tracePt t="12292" x="4152900" y="5886450"/>
          <p14:tracePt t="12305" x="4200525" y="5886450"/>
          <p14:tracePt t="12308" x="4238625" y="5905500"/>
          <p14:tracePt t="12322" x="4295775" y="5905500"/>
          <p14:tracePt t="12325" x="4352925" y="5915025"/>
          <p14:tracePt t="12339" x="4419600" y="5924550"/>
          <p14:tracePt t="12342" x="4486275" y="5934075"/>
          <p14:tracePt t="12355" x="4514850" y="5934075"/>
          <p14:tracePt t="12358" x="4562475" y="5943600"/>
          <p14:tracePt t="12372" x="4657725" y="5943600"/>
          <p14:tracePt t="12372" x="4705350" y="5943600"/>
          <p14:tracePt t="12379" x="4762500" y="5943600"/>
          <p14:tracePt t="12388" x="4819650" y="5943600"/>
          <p14:tracePt t="12395" x="4876800" y="5943600"/>
          <p14:tracePt t="12405" x="4933950" y="5943600"/>
          <p14:tracePt t="12411" x="5010150" y="5943600"/>
          <p14:tracePt t="12422" x="5067300" y="5924550"/>
          <p14:tracePt t="12426" x="5124450" y="5915025"/>
          <p14:tracePt t="12438" x="5181600" y="5895975"/>
          <p14:tracePt t="12442" x="5238750" y="5867400"/>
          <p14:tracePt t="12455" x="5267325" y="5857875"/>
          <p14:tracePt t="12458" x="5343525" y="5819775"/>
          <p14:tracePt t="12472" x="5391150" y="5791200"/>
          <p14:tracePt t="12476" x="5448300" y="5762625"/>
          <p14:tracePt t="12489" x="5495925" y="5734050"/>
          <p14:tracePt t="12493" x="5534025" y="5695950"/>
          <p14:tracePt t="12505" x="5553075" y="5676900"/>
          <p14:tracePt t="12509" x="5600700" y="5657850"/>
          <p14:tracePt t="12522" x="5638800" y="5629275"/>
          <p14:tracePt t="12525" x="5667375" y="5600700"/>
          <p14:tracePt t="12538" x="5695950" y="5591175"/>
          <p14:tracePt t="12542" x="5715000" y="5581650"/>
          <p14:tracePt t="12555" x="5734050" y="5572125"/>
          <p14:tracePt t="12558" x="5762625" y="5562600"/>
          <p14:tracePt t="12572" x="5781675" y="5553075"/>
          <p14:tracePt t="12575" x="5810250" y="5543550"/>
          <p14:tracePt t="12588" x="5829300" y="5534025"/>
          <p14:tracePt t="12592" x="5876925" y="5524500"/>
          <p14:tracePt t="12605" x="5895975" y="5514975"/>
          <p14:tracePt t="12606" x="5915025" y="5505450"/>
          <p14:tracePt t="12612" x="5943600" y="5495925"/>
          <p14:tracePt t="12621" x="5962650" y="5495925"/>
          <p14:tracePt t="12628" x="5972175" y="5486400"/>
          <p14:tracePt t="12844" x="5981700" y="5486400"/>
          <p14:tracePt t="12852" x="6038850" y="5486400"/>
          <p14:tracePt t="12860" x="6086475" y="5448300"/>
          <p14:tracePt t="12868" x="6162675" y="5419725"/>
          <p14:tracePt t="12876" x="6219825" y="5381625"/>
          <p14:tracePt t="12885" x="6362700" y="5305425"/>
          <p14:tracePt t="12893" x="6543675" y="5200650"/>
          <p14:tracePt t="12901" x="6600825" y="5162550"/>
          <p14:tracePt t="12908" x="6753225" y="5086350"/>
          <p14:tracePt t="12917" x="6791325" y="5057775"/>
          <p14:tracePt t="12925" x="6877050" y="5000625"/>
          <p14:tracePt t="12933" x="6962775" y="4962525"/>
          <p14:tracePt t="12941" x="7010400" y="4933950"/>
          <p14:tracePt t="12948" x="7038975" y="4905375"/>
          <p14:tracePt t="12956" x="7058025" y="4895850"/>
          <p14:tracePt t="12965" x="7067550" y="4895850"/>
          <p14:tracePt t="12972" x="7077075" y="4886325"/>
          <p14:tracePt t="12997" x="7077075" y="4876800"/>
          <p14:tracePt t="13021" x="7048500" y="4857750"/>
          <p14:tracePt t="13030" x="7029450" y="4848225"/>
          <p14:tracePt t="13037" x="7019925" y="4838700"/>
          <p14:tracePt t="13046" x="6981825" y="4810125"/>
          <p14:tracePt t="13053" x="6972300" y="4800600"/>
          <p14:tracePt t="13062" x="6953250" y="4781550"/>
          <p14:tracePt t="13069" x="6934200" y="4752975"/>
          <p14:tracePt t="13077" x="6905625" y="4733925"/>
          <p14:tracePt t="13086" x="6886575" y="4714875"/>
          <p14:tracePt t="13093" x="6867525" y="4695825"/>
          <p14:tracePt t="13102" x="6848475" y="4676775"/>
          <p14:tracePt t="13109" x="6819900" y="4657725"/>
          <p14:tracePt t="13118" x="6800850" y="4638675"/>
          <p14:tracePt t="13125" x="6743700" y="4610100"/>
          <p14:tracePt t="13134" x="6724650" y="4610100"/>
          <p14:tracePt t="13141" x="6705600" y="4591050"/>
          <p14:tracePt t="13150" x="6677025" y="4572000"/>
          <p14:tracePt t="13157" x="6638925" y="4562475"/>
          <p14:tracePt t="13166" x="6591300" y="4543425"/>
          <p14:tracePt t="13173" x="6562725" y="4533900"/>
          <p14:tracePt t="13181" x="6543675" y="4533900"/>
          <p14:tracePt t="13190" x="6505575" y="4514850"/>
          <p14:tracePt t="13198" x="6429375" y="4505325"/>
          <p14:tracePt t="13206" x="6391275" y="4495800"/>
          <p14:tracePt t="13215" x="6343650" y="4486275"/>
          <p14:tracePt t="13222" x="6296025" y="4486275"/>
          <p14:tracePt t="13231" x="6248400" y="4476750"/>
          <p14:tracePt t="13238" x="6200775" y="4476750"/>
          <p14:tracePt t="13248" x="6172200" y="4476750"/>
          <p14:tracePt t="13254" x="6105525" y="4476750"/>
          <p14:tracePt t="13264" x="6057900" y="4476750"/>
          <p14:tracePt t="13271" x="6010275" y="4476750"/>
          <p14:tracePt t="13281" x="5962650" y="4476750"/>
          <p14:tracePt t="13287" x="5943600" y="4476750"/>
          <p14:tracePt t="13297" x="5905500" y="4476750"/>
          <p14:tracePt t="13303" x="5867400" y="4486275"/>
          <p14:tracePt t="13313" x="5829300" y="4505325"/>
          <p14:tracePt t="13318" x="5810250" y="4524375"/>
          <p14:tracePt t="13330" x="5781675" y="4533900"/>
          <p14:tracePt t="13334" x="5753100" y="4552950"/>
          <p14:tracePt t="13346" x="5734050" y="4572000"/>
          <p14:tracePt t="13350" x="5715000" y="4581525"/>
          <p14:tracePt t="13363" x="5705475" y="4600575"/>
          <p14:tracePt t="13367" x="5686425" y="4619625"/>
          <p14:tracePt t="13380" x="5676900" y="4629150"/>
          <p14:tracePt t="13383" x="5676900" y="4638675"/>
          <p14:tracePt t="13396" x="5667375" y="4657725"/>
          <p14:tracePt t="13400" x="5657850" y="4667250"/>
          <p14:tracePt t="13413" x="5657850" y="4686300"/>
          <p14:tracePt t="13416" x="5648325" y="4705350"/>
          <p14:tracePt t="13430" x="5648325" y="4724400"/>
          <p14:tracePt t="13433" x="5638800" y="4743450"/>
          <p14:tracePt t="13447" x="5638800" y="4762500"/>
          <p14:tracePt t="13450" x="5638800" y="4781550"/>
          <p14:tracePt t="13463" x="5638800" y="4800600"/>
          <p14:tracePt t="13466" x="5638800" y="4819650"/>
          <p14:tracePt t="13480" x="5638800" y="4838700"/>
          <p14:tracePt t="13483" x="5638800" y="4848225"/>
          <p14:tracePt t="13497" x="5638800" y="4867275"/>
          <p14:tracePt t="13500" x="5648325" y="4905375"/>
          <p14:tracePt t="13513" x="5667375" y="4924425"/>
          <p14:tracePt t="13514" x="5686425" y="4953000"/>
          <p14:tracePt t="13520" x="5734050" y="4972050"/>
          <p14:tracePt t="13529" x="5781675" y="5000625"/>
          <p14:tracePt t="13535" x="5838825" y="5029200"/>
          <p14:tracePt t="13546" x="5915025" y="5057775"/>
          <p14:tracePt t="13552" x="5981700" y="5076825"/>
          <p14:tracePt t="13563" x="6067425" y="5086350"/>
          <p14:tracePt t="13567" x="6153150" y="5095875"/>
          <p14:tracePt t="13579" x="6257925" y="5105400"/>
          <p14:tracePt t="13583" x="6353175" y="5114925"/>
          <p14:tracePt t="13596" x="6457950" y="5114925"/>
          <p14:tracePt t="13599" x="6543675" y="5114925"/>
          <p14:tracePt t="13613" x="6629400" y="5114925"/>
          <p14:tracePt t="13616" x="6696075" y="5105400"/>
          <p14:tracePt t="13630" x="6753225" y="5086350"/>
          <p14:tracePt t="13633" x="6781800" y="5067300"/>
          <p14:tracePt t="13646" x="6819900" y="5048250"/>
          <p14:tracePt t="13650" x="6858000" y="5029200"/>
          <p14:tracePt t="13664" x="6877050" y="5010150"/>
          <p14:tracePt t="13667" x="6896100" y="4981575"/>
          <p14:tracePt t="13680" x="6905625" y="4962525"/>
          <p14:tracePt t="13683" x="6905625" y="4953000"/>
          <p14:tracePt t="13697" x="6915150" y="4933950"/>
          <p14:tracePt t="13700" x="6915150" y="4905375"/>
          <p14:tracePt t="13713" x="6915150" y="4886325"/>
          <p14:tracePt t="13716" x="6896100" y="4867275"/>
          <p14:tracePt t="13730" x="6858000" y="4838700"/>
          <p14:tracePt t="13733" x="6810375" y="4810125"/>
          <p14:tracePt t="13746" x="6753225" y="4791075"/>
          <p14:tracePt t="13747" x="6677025" y="4762500"/>
          <p14:tracePt t="13752" x="6610350" y="4743450"/>
          <p14:tracePt t="13763" x="6524625" y="4714875"/>
          <p14:tracePt t="13769" x="6448425" y="4695825"/>
          <p14:tracePt t="13780" x="6362700" y="4686300"/>
          <p14:tracePt t="13784" x="6276975" y="4676775"/>
          <p14:tracePt t="13796" x="6181725" y="4667250"/>
          <p14:tracePt t="13800" x="6096000" y="4667250"/>
          <p14:tracePt t="13813" x="6019800" y="4667250"/>
          <p14:tracePt t="13817" x="5934075" y="4667250"/>
          <p14:tracePt t="13830" x="5876925" y="4667250"/>
          <p14:tracePt t="13833" x="5848350" y="4676775"/>
          <p14:tracePt t="13846" x="5810250" y="4695825"/>
          <p14:tracePt t="13850" x="5772150" y="4714875"/>
          <p14:tracePt t="13863" x="5743575" y="4733925"/>
          <p14:tracePt t="13867" x="5715000" y="4752975"/>
          <p14:tracePt t="13880" x="5686425" y="4791075"/>
          <p14:tracePt t="13883" x="5676900" y="4810125"/>
          <p14:tracePt t="13897" x="5667375" y="4848225"/>
          <p14:tracePt t="13900" x="5667375" y="4886325"/>
          <p14:tracePt t="13913" x="5667375" y="4933950"/>
          <p14:tracePt t="13916" x="5667375" y="4972050"/>
          <p14:tracePt t="13930" x="5667375" y="5019675"/>
          <p14:tracePt t="13933" x="5715000" y="5076825"/>
          <p14:tracePt t="13947" x="5762625" y="5133975"/>
          <p14:tracePt t="13950" x="5838825" y="5181600"/>
          <p14:tracePt t="13963" x="5905500" y="5219700"/>
          <p14:tracePt t="13964" x="5991225" y="5257800"/>
          <p14:tracePt t="13970" x="6057900" y="5276850"/>
          <p14:tracePt t="13979" x="6115050" y="5295900"/>
          <p14:tracePt t="13986" x="6191250" y="5295900"/>
          <p14:tracePt t="13996" x="6248400" y="5295900"/>
          <p14:tracePt t="14002" x="6324600" y="5295900"/>
          <p14:tracePt t="14013" x="6381750" y="5276850"/>
          <p14:tracePt t="14017" x="6438900" y="5238750"/>
          <p14:tracePt t="14029" x="6496050" y="5200650"/>
          <p14:tracePt t="14348" x="6486525" y="5200650"/>
          <p14:tracePt t="14355" x="6429375" y="5200650"/>
          <p14:tracePt t="14365" x="6362700" y="5200650"/>
          <p14:tracePt t="14371" x="6286500" y="5191125"/>
          <p14:tracePt t="14381" x="6200775" y="5191125"/>
          <p14:tracePt t="14388" x="6134100" y="5181600"/>
          <p14:tracePt t="14396" x="6029325" y="5181600"/>
          <p14:tracePt t="14403" x="5829300" y="5172075"/>
          <p14:tracePt t="14411" x="5610225" y="5172075"/>
          <p14:tracePt t="14419" x="5381625" y="5172075"/>
          <p14:tracePt t="14427" x="5133975" y="5172075"/>
          <p14:tracePt t="14435" x="4857750" y="5172075"/>
          <p14:tracePt t="14443" x="4610100" y="5172075"/>
          <p14:tracePt t="14451" x="4486275" y="5172075"/>
          <p14:tracePt t="14459" x="4267200" y="5172075"/>
          <p14:tracePt t="14468" x="4067175" y="5172075"/>
          <p14:tracePt t="14475" x="3905250" y="5172075"/>
          <p14:tracePt t="14484" x="3752850" y="5172075"/>
          <p14:tracePt t="14491" x="3609975" y="5172075"/>
          <p14:tracePt t="14501" x="3562350" y="5172075"/>
          <p14:tracePt t="14508" x="3476625" y="5172075"/>
          <p14:tracePt t="14517" x="3409950" y="5172075"/>
          <p14:tracePt t="14524" x="3352800" y="5172075"/>
          <p14:tracePt t="14532" x="3314700" y="5172075"/>
          <p14:tracePt t="14540" x="3276600" y="5172075"/>
          <p14:tracePt t="14548" x="3257550" y="5172075"/>
          <p14:tracePt t="14556" x="3238500" y="5172075"/>
          <p14:tracePt t="14564" x="3219450" y="5162550"/>
          <p14:tracePt t="14573" x="3200400" y="5153025"/>
          <p14:tracePt t="14580" x="3190875" y="5143500"/>
          <p14:tracePt t="14589" x="3171825" y="5133975"/>
          <p14:tracePt t="14596" x="3152775" y="5124450"/>
          <p14:tracePt t="14604" x="3133725" y="5114925"/>
          <p14:tracePt t="14612" x="3105150" y="5105400"/>
          <p14:tracePt t="14620" x="3076575" y="5086350"/>
          <p14:tracePt t="14628" x="3057525" y="5086350"/>
          <p14:tracePt t="14636" x="3019425" y="5076825"/>
          <p14:tracePt t="14644" x="2990850" y="5057775"/>
          <p14:tracePt t="14652" x="2962275" y="5057775"/>
          <p14:tracePt t="14660" x="2924175" y="5048250"/>
          <p14:tracePt t="14669" x="2886075" y="5029200"/>
          <p14:tracePt t="14676" x="2857500" y="5019675"/>
          <p14:tracePt t="14686" x="2828925" y="5019675"/>
          <p14:tracePt t="14693" x="2800350" y="5010150"/>
          <p14:tracePt t="14702" x="2771775" y="5000625"/>
          <p14:tracePt t="14709" x="2752725" y="4991100"/>
          <p14:tracePt t="14719" x="2733675" y="4991100"/>
          <p14:tracePt t="14725" x="2714625" y="4991100"/>
          <p14:tracePt t="14735" x="2695575" y="4991100"/>
          <p14:tracePt t="14742" x="2676525" y="4991100"/>
          <p14:tracePt t="14751" x="2657475" y="4991100"/>
          <p14:tracePt t="14758" x="2647950" y="4991100"/>
          <p14:tracePt t="14768" x="2628900" y="4991100"/>
          <p14:tracePt t="14774" x="2609850" y="4991100"/>
          <p14:tracePt t="14784" x="2581275" y="4991100"/>
          <p14:tracePt t="14789" x="2562225" y="4991100"/>
          <p14:tracePt t="14802" x="2552700" y="4991100"/>
          <p14:tracePt t="14805" x="2533650" y="5000625"/>
          <p14:tracePt t="14818" x="2533650" y="5010150"/>
          <p14:tracePt t="14821" x="2524125" y="5010150"/>
          <p14:tracePt t="14852" x="2524125" y="5019675"/>
          <p14:tracePt t="14855" x="2524125" y="5029200"/>
          <p14:tracePt t="14868" x="2524125" y="5038725"/>
          <p14:tracePt t="14871" x="2524125" y="5048250"/>
          <p14:tracePt t="14885" x="2543175" y="5067300"/>
          <p14:tracePt t="14889" x="2581275" y="5086350"/>
          <p14:tracePt t="14901" x="2628900" y="5105400"/>
          <p14:tracePt t="14905" x="2705100" y="5124450"/>
          <p14:tracePt t="14918" x="2790825" y="5143500"/>
          <p14:tracePt t="14922" x="2943225" y="5172075"/>
          <p14:tracePt t="14935" x="3076575" y="5181600"/>
          <p14:tracePt t="14938" x="3162300" y="5191125"/>
          <p14:tracePt t="14951" x="3305175" y="5200650"/>
          <p14:tracePt t="14955" x="3457575" y="5200650"/>
          <p14:tracePt t="14968" x="3600450" y="5200650"/>
          <p14:tracePt t="14969" x="3733800" y="5200650"/>
          <p14:tracePt t="14975" x="3838575" y="5200650"/>
          <p14:tracePt t="14984" x="3952875" y="5200650"/>
          <p14:tracePt t="14991" x="3981450" y="5200650"/>
          <p14:tracePt t="15001" x="4038600" y="5200650"/>
          <p14:tracePt t="15007" x="4076700" y="5200650"/>
          <p14:tracePt t="15018" x="4095750" y="5200650"/>
          <p14:tracePt t="15022" x="4114800" y="5200650"/>
          <p14:tracePt t="15035" x="4133850" y="5200650"/>
          <p14:tracePt t="15087" x="4124325" y="5200650"/>
          <p14:tracePt t="15094" x="4105275" y="5200650"/>
          <p14:tracePt t="15102" x="4095750" y="5200650"/>
          <p14:tracePt t="15110" x="4086225" y="5200650"/>
          <p14:tracePt t="15118" x="4076700" y="5191125"/>
          <p14:tracePt t="15126" x="4057650" y="5181600"/>
          <p14:tracePt t="15134" x="4048125" y="5181600"/>
          <p14:tracePt t="15142" x="4048125" y="5172075"/>
          <p14:tracePt t="15151" x="4029075" y="5162550"/>
          <p14:tracePt t="15159" x="4010025" y="5153025"/>
          <p14:tracePt t="15167" x="3990975" y="5143500"/>
          <p14:tracePt t="15175" x="3981450" y="5143500"/>
          <p14:tracePt t="15184" x="3962400" y="5133975"/>
          <p14:tracePt t="15191" x="3952875" y="5124450"/>
          <p14:tracePt t="15199" x="3943350" y="5114925"/>
          <p14:tracePt t="15208" x="3924300" y="5105400"/>
          <p14:tracePt t="15215" x="3914775" y="5105400"/>
          <p14:tracePt t="15224" x="3895725" y="5095875"/>
          <p14:tracePt t="15231" x="3886200" y="5086350"/>
          <p14:tracePt t="15240" x="3867150" y="5086350"/>
          <p14:tracePt t="15247" x="3848100" y="5076825"/>
          <p14:tracePt t="15256" x="3810000" y="5067300"/>
          <p14:tracePt t="15263" x="3790950" y="5067300"/>
          <p14:tracePt t="15271" x="3743325" y="5057775"/>
          <p14:tracePt t="15279" x="3695700" y="5057775"/>
          <p14:tracePt t="15287" x="3667125" y="5057775"/>
          <p14:tracePt t="15295" x="3600450" y="5057775"/>
          <p14:tracePt t="15303" x="3571875" y="5057775"/>
          <p14:tracePt t="15311" x="3524250" y="5057775"/>
          <p14:tracePt t="15319" x="3486150" y="5057775"/>
          <p14:tracePt t="15327" x="3457575" y="5067300"/>
          <p14:tracePt t="15336" x="3419475" y="5076825"/>
          <p14:tracePt t="15343" x="3390900" y="5095875"/>
          <p14:tracePt t="15352" x="3371850" y="5114925"/>
          <p14:tracePt t="15360" x="3352800" y="5124450"/>
          <p14:tracePt t="15369" x="3343275" y="5143500"/>
          <p14:tracePt t="15376" x="3333750" y="5162550"/>
          <p14:tracePt t="15386" x="3314700" y="5200650"/>
          <p14:tracePt t="15393" x="3314700" y="5229225"/>
          <p14:tracePt t="15403" x="3314700" y="5257800"/>
          <p14:tracePt t="15409" x="3314700" y="5286375"/>
          <p14:tracePt t="15419" x="3333750" y="5314950"/>
          <p14:tracePt t="15424" x="3371850" y="5343525"/>
          <p14:tracePt t="15434" x="3429000" y="5381625"/>
          <p14:tracePt t="15440" x="3486150" y="5410200"/>
          <p14:tracePt t="15451" x="3552825" y="5429250"/>
          <p14:tracePt t="15456" x="3638550" y="5448300"/>
          <p14:tracePt t="15467" x="3724275" y="5457825"/>
          <p14:tracePt t="15472" x="3800475" y="5457825"/>
          <p14:tracePt t="15484" x="3819525" y="5457825"/>
          <p14:tracePt t="15488" x="3867150" y="5457825"/>
          <p14:tracePt t="15501" x="3905250" y="5448300"/>
          <p14:tracePt t="15504" x="3933825" y="5429250"/>
          <p14:tracePt t="15518" x="3952875" y="5419725"/>
          <p14:tracePt t="15521" x="3962400" y="5400675"/>
          <p14:tracePt t="15534" x="3962400" y="5381625"/>
          <p14:tracePt t="15538" x="3971925" y="5362575"/>
          <p14:tracePt t="15551" x="3971925" y="5324475"/>
          <p14:tracePt t="15554" x="3971925" y="5295900"/>
          <p14:tracePt t="15568" x="3962400" y="5276850"/>
          <p14:tracePt t="15572" x="3924300" y="5229225"/>
          <p14:tracePt t="15585" x="3867150" y="5181600"/>
          <p14:tracePt t="15588" x="3790950" y="5133975"/>
          <p14:tracePt t="15602" x="3714750" y="5095875"/>
          <p14:tracePt t="15605" x="3629025" y="5038725"/>
          <p14:tracePt t="15618" x="3552825" y="5000625"/>
          <p14:tracePt t="15622" x="3457575" y="4962525"/>
          <p14:tracePt t="15634" x="3371850" y="4924425"/>
          <p14:tracePt t="15638" x="3305175" y="4895850"/>
          <p14:tracePt t="15651" x="3238500" y="4876800"/>
          <p14:tracePt t="15652" x="3209925" y="4867275"/>
          <p14:tracePt t="15657" x="3152775" y="4848225"/>
          <p14:tracePt t="15668" x="3114675" y="4848225"/>
          <p14:tracePt t="15674" x="3086100" y="4838700"/>
          <p14:tracePt t="15684" x="3067050" y="4838700"/>
          <p14:tracePt t="15689" x="3048000" y="4838700"/>
          <p14:tracePt t="15701" x="3038475" y="4838700"/>
          <p14:tracePt t="15713" x="3028950" y="4848225"/>
          <p14:tracePt t="15722" x="3028950" y="4867275"/>
          <p14:tracePt t="15729" x="3028950" y="4895850"/>
          <p14:tracePt t="15737" x="3019425" y="4924425"/>
          <p14:tracePt t="15745" x="3019425" y="4953000"/>
          <p14:tracePt t="15753" x="3019425" y="4972050"/>
          <p14:tracePt t="15761" x="3019425" y="5000625"/>
          <p14:tracePt t="15769" x="3019425" y="5029200"/>
          <p14:tracePt t="15777" x="3019425" y="5057775"/>
          <p14:tracePt t="15786" x="3019425" y="5076825"/>
          <p14:tracePt t="15793" x="3019425" y="5105400"/>
          <p14:tracePt t="15803" x="3019425" y="5114925"/>
          <p14:tracePt t="15810" x="3028950" y="5133975"/>
          <p14:tracePt t="15819" x="3028950" y="5153025"/>
          <p14:tracePt t="15826" x="3038475" y="5172075"/>
          <p14:tracePt t="15836" x="3048000" y="5181600"/>
          <p14:tracePt t="15843" x="3057525" y="5191125"/>
          <p14:tracePt t="15858" x="3067050" y="5200650"/>
          <p14:tracePt t="15867" x="3076575" y="5200650"/>
          <p14:tracePt t="15874" x="3076575" y="5210175"/>
          <p14:tracePt t="15882" x="3086100" y="5210175"/>
          <p14:tracePt t="15947" x="3057525" y="5210175"/>
          <p14:tracePt t="15954" x="3038475" y="5200650"/>
          <p14:tracePt t="15962" x="3009900" y="5191125"/>
          <p14:tracePt t="15970" x="2981325" y="5191125"/>
          <p14:tracePt t="15978" x="2962275" y="5172075"/>
          <p14:tracePt t="15986" x="2933700" y="5172075"/>
          <p14:tracePt t="15994" x="2905125" y="5162550"/>
          <p14:tracePt t="16002" x="2886075" y="5162550"/>
          <p14:tracePt t="16011" x="2867025" y="5153025"/>
          <p14:tracePt t="16019" x="2857500" y="5153025"/>
          <p14:tracePt t="16027" x="2847975" y="5153025"/>
          <p14:tracePt t="16035" x="2838450" y="5153025"/>
          <p14:tracePt t="16052" x="2828925" y="5153025"/>
          <p14:tracePt t="16108" x="2838450" y="5153025"/>
          <p14:tracePt t="16115" x="2867025" y="5153025"/>
          <p14:tracePt t="16124" x="2895600" y="5162550"/>
          <p14:tracePt t="16131" x="2943225" y="5162550"/>
          <p14:tracePt t="16140" x="2971800" y="5162550"/>
          <p14:tracePt t="16147" x="3009900" y="5162550"/>
          <p14:tracePt t="16155" x="3057525" y="5162550"/>
          <p14:tracePt t="16164" x="3076575" y="5162550"/>
          <p14:tracePt t="16171" x="3105150" y="5153025"/>
          <p14:tracePt t="16180" x="3133725" y="5143500"/>
          <p14:tracePt t="16188" x="3143250" y="5124450"/>
          <p14:tracePt t="16196" x="3152775" y="5114925"/>
          <p14:tracePt t="16205" x="3162300" y="5095875"/>
          <p14:tracePt t="16212" x="3171825" y="5076825"/>
          <p14:tracePt t="16222" x="3171825" y="5048250"/>
          <p14:tracePt t="16229" x="3171825" y="5019675"/>
          <p14:tracePt t="16238" x="3171825" y="4981575"/>
          <p14:tracePt t="16245" x="3162300" y="4953000"/>
          <p14:tracePt t="16254" x="3124200" y="4924425"/>
          <p14:tracePt t="16261" x="3095625" y="4886325"/>
          <p14:tracePt t="16271" x="3038475" y="4857750"/>
          <p14:tracePt t="16277" x="3019425" y="4848225"/>
          <p14:tracePt t="16287" x="2981325" y="4829175"/>
          <p14:tracePt t="16292" x="2943225" y="4819650"/>
          <p14:tracePt t="16303" x="2905125" y="4810125"/>
          <p14:tracePt t="16308" x="2867025" y="4800600"/>
          <p14:tracePt t="16320" x="2847975" y="4800600"/>
          <p14:tracePt t="16324" x="2819400" y="4800600"/>
          <p14:tracePt t="16337" x="2809875" y="4800600"/>
          <p14:tracePt t="16340" x="2790825" y="4800600"/>
          <p14:tracePt t="16356" x="2781300" y="4800600"/>
          <p14:tracePt t="16373" x="2781300" y="4810125"/>
          <p14:tracePt t="16386" x="2781300" y="4829175"/>
          <p14:tracePt t="16389" x="2781300" y="4848225"/>
          <p14:tracePt t="16405" x="2781300" y="4867275"/>
          <p14:tracePt t="16408" x="2781300" y="4886325"/>
          <p14:tracePt t="16420" x="2781300" y="4905375"/>
          <p14:tracePt t="16423" x="2781300" y="4924425"/>
          <p14:tracePt t="16438" x="2781300" y="4943475"/>
          <p14:tracePt t="16440" x="2781300" y="4962525"/>
          <p14:tracePt t="16454" x="2790825" y="4972050"/>
          <p14:tracePt t="16458" x="2800350" y="4991100"/>
          <p14:tracePt t="16470" x="2819400" y="5000625"/>
          <p14:tracePt t="16474" x="2828925" y="5010150"/>
          <p14:tracePt t="16487" x="2847975" y="5019675"/>
          <p14:tracePt t="16488" x="2876550" y="5029200"/>
          <p14:tracePt t="16493" x="2886075" y="5038725"/>
          <p14:tracePt t="16505" x="2914650" y="5038725"/>
          <p14:tracePt t="16509" x="2943225" y="5048250"/>
          <p14:tracePt t="16521" x="2981325" y="5057775"/>
          <p14:tracePt t="16525" x="3000375" y="5057775"/>
          <p14:tracePt t="16537" x="3019425" y="5057775"/>
          <p14:tracePt t="16541" x="3038475" y="5057775"/>
          <p14:tracePt t="16554" x="3057525" y="5057775"/>
          <p14:tracePt t="16557" x="3076575" y="5057775"/>
          <p14:tracePt t="16570" x="3086100" y="5057775"/>
          <p14:tracePt t="16574" x="3095625" y="5057775"/>
          <p14:tracePt t="16589" x="3095625" y="5048250"/>
          <p14:tracePt t="16604" x="3105150" y="5048250"/>
          <p14:tracePt t="16670" x="3105150" y="5038725"/>
          <p14:tracePt t="16677" x="3076575" y="5029200"/>
          <p14:tracePt t="16687" x="3067050" y="5029200"/>
          <p14:tracePt t="16694" x="3019425" y="5029200"/>
          <p14:tracePt t="16703" x="2971800" y="5029200"/>
          <p14:tracePt t="16710" x="2952750" y="5029200"/>
          <p14:tracePt t="16718" x="2886075" y="5029200"/>
          <p14:tracePt t="16726" x="2867025" y="5029200"/>
          <p14:tracePt t="16734" x="2828925" y="5029200"/>
          <p14:tracePt t="16743" x="2790825" y="5029200"/>
          <p14:tracePt t="16750" x="2762250" y="5029200"/>
          <p14:tracePt t="16758" x="2743200" y="5029200"/>
          <p14:tracePt t="16767" x="2733675" y="5029200"/>
          <p14:tracePt t="16782" x="2724150" y="5029200"/>
          <p14:tracePt t="16790" x="2724150" y="5038725"/>
          <p14:tracePt t="16806" x="2724150" y="5048250"/>
          <p14:tracePt t="16814" x="2724150" y="5057775"/>
          <p14:tracePt t="16822" x="2733675" y="5067300"/>
          <p14:tracePt t="16830" x="2762250" y="5076825"/>
          <p14:tracePt t="16838" x="2800350" y="5086350"/>
          <p14:tracePt t="16847" x="2847975" y="5105400"/>
          <p14:tracePt t="16855" x="2905125" y="5105400"/>
          <p14:tracePt t="16863" x="2971800" y="5114925"/>
          <p14:tracePt t="16871" x="3057525" y="5114925"/>
          <p14:tracePt t="16879" x="3133725" y="5114925"/>
          <p14:tracePt t="16888" x="3200400" y="5114925"/>
          <p14:tracePt t="16895" x="3228975" y="5114925"/>
          <p14:tracePt t="16904" x="3286125" y="5095875"/>
          <p14:tracePt t="16912" x="3333750" y="5076825"/>
          <p14:tracePt t="16919" x="3371850" y="5057775"/>
          <p14:tracePt t="16928" x="3400425" y="5048250"/>
          <p14:tracePt t="16935" x="3419475" y="5038725"/>
          <p14:tracePt t="16944" x="3429000" y="5029200"/>
          <p14:tracePt t="16951" x="3438525" y="5029200"/>
          <p14:tracePt t="16960" x="3448050" y="5019675"/>
          <p14:tracePt t="16984" x="3457575" y="5019675"/>
          <p14:tracePt t="17007" x="3457575" y="5010150"/>
          <p14:tracePt t="17056" x="3448050" y="5010150"/>
          <p14:tracePt t="17088" x="3438525" y="5000625"/>
          <p14:tracePt t="17105" x="3429000" y="5000625"/>
          <p14:tracePt t="17112" x="3419475" y="4991100"/>
          <p14:tracePt t="17122" x="3409950" y="4981575"/>
          <p14:tracePt t="17128" x="3371850" y="4972050"/>
          <p14:tracePt t="17136" x="3343275" y="4972050"/>
          <p14:tracePt t="17144" x="3305175" y="4972050"/>
          <p14:tracePt t="17152" x="3267075" y="4972050"/>
          <p14:tracePt t="17160" x="3209925" y="4972050"/>
          <p14:tracePt t="17168" x="3143250" y="4972050"/>
          <p14:tracePt t="17176" x="3086100" y="4972050"/>
          <p14:tracePt t="17184" x="3067050" y="4972050"/>
          <p14:tracePt t="17192" x="3019425" y="4972050"/>
          <p14:tracePt t="17200" x="2971800" y="4972050"/>
          <p14:tracePt t="17208" x="2943225" y="4981575"/>
          <p14:tracePt t="17216" x="2914650" y="4991100"/>
          <p14:tracePt t="17224" x="2895600" y="5000625"/>
          <p14:tracePt t="17232" x="2895600" y="5010150"/>
          <p14:tracePt t="17241" x="2886075" y="5010150"/>
          <p14:tracePt t="17248" x="2886075" y="5019675"/>
          <p14:tracePt t="17257" x="2886075" y="5029200"/>
          <p14:tracePt t="17264" x="2886075" y="5038725"/>
          <p14:tracePt t="17274" x="2886075" y="5048250"/>
          <p14:tracePt t="17281" x="2886075" y="5067300"/>
          <p14:tracePt t="17291" x="2914650" y="5076825"/>
          <p14:tracePt t="17297" x="2943225" y="5086350"/>
          <p14:tracePt t="17307" x="2990850" y="5105400"/>
          <p14:tracePt t="17313" x="3048000" y="5114925"/>
          <p14:tracePt t="17323" x="3105150" y="5114925"/>
          <p14:tracePt t="17330" x="3162300" y="5114925"/>
          <p14:tracePt t="17339" x="3228975" y="5114925"/>
          <p14:tracePt t="17346" x="3295650" y="5114925"/>
          <p14:tracePt t="17356" x="3352800" y="5114925"/>
          <p14:tracePt t="17361" x="3371850" y="5105400"/>
          <p14:tracePt t="17373" x="3409950" y="5076825"/>
          <p14:tracePt t="17377" x="3438525" y="5048250"/>
          <p14:tracePt t="17389" x="3457575" y="5029200"/>
          <p14:tracePt t="17393" x="3476625" y="5000625"/>
          <p14:tracePt t="17406" x="3486150" y="4981575"/>
          <p14:tracePt t="17410" x="3486150" y="4962525"/>
          <p14:tracePt t="17423" x="3486150" y="4953000"/>
          <p14:tracePt t="17426" x="3486150" y="4933950"/>
          <p14:tracePt t="17440" x="3486150" y="4914900"/>
          <p14:tracePt t="17442" x="3476625" y="4905375"/>
          <p14:tracePt t="17456" x="3448050" y="4895850"/>
          <p14:tracePt t="17459" x="3400425" y="4895850"/>
          <p14:tracePt t="17473" x="3343275" y="4895850"/>
          <p14:tracePt t="17476" x="3276600" y="4895850"/>
          <p14:tracePt t="17489" x="3200400" y="4895850"/>
          <p14:tracePt t="17492" x="3143250" y="4895850"/>
          <p14:tracePt t="17507" x="3114675" y="4895850"/>
          <p14:tracePt t="17510" x="3057525" y="4895850"/>
          <p14:tracePt t="17523" x="3028950" y="4914900"/>
          <p14:tracePt t="17526" x="3009900" y="4914900"/>
          <p14:tracePt t="17540" x="2990850" y="4924425"/>
          <p14:tracePt t="17543" x="2981325" y="4933950"/>
          <p14:tracePt t="17556" x="2981325" y="4943475"/>
          <p14:tracePt t="17557" x="2981325" y="4953000"/>
          <p14:tracePt t="17563" x="2981325" y="4972050"/>
          <p14:tracePt t="17579" x="3019425" y="4991100"/>
          <p14:tracePt t="17589" x="3048000" y="5010150"/>
          <p14:tracePt t="17594" x="3114675" y="5029200"/>
          <p14:tracePt t="17606" x="3181350" y="5057775"/>
          <p14:tracePt t="17610" x="3238500" y="5076825"/>
          <p14:tracePt t="17623" x="3314700" y="5095875"/>
          <p14:tracePt t="17627" x="3333750" y="5095875"/>
          <p14:tracePt t="17639" x="3381375" y="5114925"/>
          <p14:tracePt t="17643" x="3429000" y="5114925"/>
          <p14:tracePt t="17656" x="3457575" y="5124450"/>
          <p14:tracePt t="17660" x="3476625" y="5124450"/>
          <p14:tracePt t="17673" x="3486150" y="5124450"/>
          <p14:tracePt t="17676" x="3495675" y="5124450"/>
          <p14:tracePt t="17723" x="3486150" y="5124450"/>
          <p14:tracePt t="17730" x="3467100" y="5124450"/>
          <p14:tracePt t="17739" x="3429000" y="5114925"/>
          <p14:tracePt t="17747" x="3409950" y="5114925"/>
          <p14:tracePt t="17756" x="3381375" y="5105400"/>
          <p14:tracePt t="17763" x="3352800" y="5105400"/>
          <p14:tracePt t="17772" x="3333750" y="5105400"/>
          <p14:tracePt t="17779" x="3324225" y="5105400"/>
          <p14:tracePt t="17787" x="3314700" y="5105400"/>
          <p14:tracePt t="17811" x="3314700" y="5114925"/>
          <p14:tracePt t="17819" x="3314700" y="5124450"/>
          <p14:tracePt t="17828" x="3343275" y="5133975"/>
          <p14:tracePt t="17835" x="3381375" y="5153025"/>
          <p14:tracePt t="17844" x="3419475" y="5172075"/>
          <p14:tracePt t="17851" x="3476625" y="5191125"/>
          <p14:tracePt t="17860" x="3543300" y="5200650"/>
          <p14:tracePt t="17867" x="3629025" y="5219700"/>
          <p14:tracePt t="17875" x="3714750" y="5238750"/>
          <p14:tracePt t="17883" x="3819525" y="5257800"/>
          <p14:tracePt t="17891" x="3924300" y="5267325"/>
          <p14:tracePt t="17900" x="4038600" y="5286375"/>
          <p14:tracePt t="17908" x="4267200" y="5314950"/>
          <p14:tracePt t="17916" x="4419600" y="5324475"/>
          <p14:tracePt t="17924" x="4572000" y="5334000"/>
          <p14:tracePt t="17932" x="4752975" y="5334000"/>
          <p14:tracePt t="17941" x="4933950" y="5334000"/>
          <p14:tracePt t="17948" x="5153025" y="5334000"/>
          <p14:tracePt t="17958" x="5410200" y="5334000"/>
          <p14:tracePt t="17964" x="5657850" y="5334000"/>
          <p14:tracePt t="17974" x="5905500" y="5314950"/>
          <p14:tracePt t="17981" x="6153150" y="5305425"/>
          <p14:tracePt t="17990" x="6429375" y="5286375"/>
          <p14:tracePt t="17997" x="6515100" y="5286375"/>
          <p14:tracePt t="18007" x="6915150" y="5276850"/>
          <p14:tracePt t="18013" x="6981825" y="5267325"/>
          <p14:tracePt t="18257" x="6991350" y="5267325"/>
          <p14:tracePt t="18265" x="7029450" y="5267325"/>
          <p14:tracePt t="18273" x="7058025" y="5257800"/>
          <p14:tracePt t="18281" x="7096125" y="5238750"/>
          <p14:tracePt t="18289" x="7143750" y="5219700"/>
          <p14:tracePt t="18297" x="7181850" y="5191125"/>
          <p14:tracePt t="18305" x="7210425" y="5172075"/>
          <p14:tracePt t="18314" x="7248525" y="5143500"/>
          <p14:tracePt t="18321" x="7305675" y="5095875"/>
          <p14:tracePt t="18330" x="7362825" y="5048250"/>
          <p14:tracePt t="18337" x="7381875" y="5019675"/>
          <p14:tracePt t="18345" x="7419975" y="4943475"/>
          <p14:tracePt t="18353" x="7429500" y="4895850"/>
          <p14:tracePt t="18361" x="7429500" y="4857750"/>
          <p14:tracePt t="18369" x="7429500" y="4810125"/>
          <p14:tracePt t="18377" x="7429500" y="4772025"/>
          <p14:tracePt t="18385" x="7381875" y="4724400"/>
          <p14:tracePt t="18394" x="7334250" y="4686300"/>
          <p14:tracePt t="18402" x="7191375" y="4591050"/>
          <p14:tracePt t="18411" x="7086600" y="4543425"/>
          <p14:tracePt t="18418" x="6972300" y="4505325"/>
          <p14:tracePt t="18427" x="6810375" y="4457700"/>
          <p14:tracePt t="18435" x="6657975" y="4438650"/>
          <p14:tracePt t="18444" x="6477000" y="4419600"/>
          <p14:tracePt t="18451" x="6276975" y="4419600"/>
          <p14:tracePt t="18461" x="6096000" y="4419600"/>
          <p14:tracePt t="18467" x="6010275" y="4419600"/>
          <p14:tracePt t="18476" x="5829300" y="4438650"/>
          <p14:tracePt t="18483" x="5715000" y="4476750"/>
          <p14:tracePt t="18493" x="5591175" y="4533900"/>
          <p14:tracePt t="18498" x="5514975" y="4591050"/>
          <p14:tracePt t="18509" x="5438775" y="4648200"/>
          <p14:tracePt t="18514" x="5391150" y="4705350"/>
          <p14:tracePt t="18526" x="5362575" y="4752975"/>
          <p14:tracePt t="18530" x="5362575" y="4829175"/>
          <p14:tracePt t="18543" x="5362575" y="4886325"/>
          <p14:tracePt t="18546" x="5362575" y="4953000"/>
          <p14:tracePt t="18560" x="5362575" y="5010150"/>
          <p14:tracePt t="18563" x="5438775" y="5133975"/>
          <p14:tracePt t="18576" x="5543550" y="5200650"/>
          <p14:tracePt t="18580" x="5657850" y="5276850"/>
          <p14:tracePt t="18592" x="5810250" y="5334000"/>
          <p14:tracePt t="18596" x="5972175" y="5372100"/>
          <p14:tracePt t="18610" x="6153150" y="5400675"/>
          <p14:tracePt t="18613" x="6324600" y="5410200"/>
          <p14:tracePt t="18626" x="6524625" y="5419725"/>
          <p14:tracePt t="18629" x="6610350" y="5419725"/>
          <p14:tracePt t="18643" x="6772275" y="5419725"/>
          <p14:tracePt t="18646" x="6896100" y="5372100"/>
          <p14:tracePt t="18660" x="7010400" y="5314950"/>
          <p14:tracePt t="18663" x="7077075" y="5248275"/>
          <p14:tracePt t="18676" x="7096125" y="5219700"/>
          <p14:tracePt t="18680" x="7143750" y="5162550"/>
          <p14:tracePt t="18693" x="7162800" y="5133975"/>
          <p14:tracePt t="18694" x="7172325" y="5095875"/>
          <p14:tracePt t="18700" x="7181850" y="5048250"/>
          <p14:tracePt t="18709" x="7181850" y="5029200"/>
          <p14:tracePt t="18716" x="7134225" y="5000625"/>
          <p14:tracePt t="18726" x="7048500" y="4981575"/>
          <p14:tracePt t="18731" x="6924675" y="4981575"/>
          <p14:tracePt t="18742" x="6858000" y="4981575"/>
          <p14:tracePt t="18748" x="6610350" y="4981575"/>
          <p14:tracePt t="18760" x="6429375" y="4981575"/>
          <p14:tracePt t="18764" x="6229350" y="4981575"/>
          <p14:tracePt t="18776" x="6029325" y="5019675"/>
          <p14:tracePt t="18780" x="5953125" y="5048250"/>
          <p14:tracePt t="18793" x="5800725" y="5086350"/>
          <p14:tracePt t="18797" x="5753100" y="5105400"/>
          <p14:tracePt t="18809" x="5676900" y="5153025"/>
          <p14:tracePt t="18813" x="5619750" y="5191125"/>
          <p14:tracePt t="18826" x="5534025" y="5257800"/>
          <p14:tracePt t="18830" x="5524500" y="5286375"/>
          <p14:tracePt t="18843" x="5514975" y="5324475"/>
          <p14:tracePt t="18847" x="5514975" y="5362575"/>
          <p14:tracePt t="18860" x="5514975" y="5391150"/>
          <p14:tracePt t="18862" x="5553075" y="5419725"/>
          <p14:tracePt t="18876" x="5619750" y="5457825"/>
          <p14:tracePt t="18880" x="5705475" y="5486400"/>
          <p14:tracePt t="18893" x="5791200" y="5505450"/>
          <p14:tracePt t="18897" x="5886450" y="5514975"/>
          <p14:tracePt t="18910" x="5991225" y="5514975"/>
          <p14:tracePt t="18913" x="6076950" y="5514975"/>
          <p14:tracePt t="18926" x="6143625" y="5514975"/>
          <p14:tracePt t="18927" x="6210300" y="5486400"/>
          <p14:tracePt t="18933" x="6267450" y="5448300"/>
          <p14:tracePt t="18943" x="6315075" y="5400675"/>
          <p14:tracePt t="18949" x="6324600" y="5372100"/>
          <p14:tracePt t="18959" x="6353175" y="5334000"/>
          <p14:tracePt t="18965" x="6353175" y="5295900"/>
          <p14:tracePt t="18976" x="6362700" y="5238750"/>
          <p14:tracePt t="18980" x="6362700" y="5200650"/>
          <p14:tracePt t="18993" x="6362700" y="5191125"/>
          <p14:tracePt t="18997" x="6334125" y="5153025"/>
          <p14:tracePt t="19009" x="6267450" y="5133975"/>
          <p14:tracePt t="19013" x="6153150" y="5095875"/>
          <p14:tracePt t="19026" x="6038850" y="5076825"/>
          <p14:tracePt t="19030" x="5953125" y="5076825"/>
          <p14:tracePt t="19043" x="5829300" y="5057775"/>
          <p14:tracePt t="19047" x="5695950" y="5057775"/>
          <p14:tracePt t="19060" x="5572125" y="5038725"/>
          <p14:tracePt t="19063" x="5534025" y="5038725"/>
          <p14:tracePt t="19077" x="5448300" y="5038725"/>
          <p14:tracePt t="19080" x="5381625" y="5038725"/>
          <p14:tracePt t="19094" x="5334000" y="5038725"/>
          <p14:tracePt t="19097" x="5305425" y="5038725"/>
          <p14:tracePt t="19110" x="5276850" y="5057775"/>
          <p14:tracePt t="19114" x="5257800" y="5086350"/>
          <p14:tracePt t="19126" x="5257800" y="5114925"/>
          <p14:tracePt t="19129" x="5257800" y="5143500"/>
          <p14:tracePt t="19143" x="5257800" y="5181600"/>
          <p14:tracePt t="19146" x="5257800" y="5210175"/>
          <p14:tracePt t="19160" x="5295900" y="5248275"/>
          <p14:tracePt t="19160" x="5343525" y="5286375"/>
          <p14:tracePt t="19167" x="5419725" y="5334000"/>
          <p14:tracePt t="19176" x="5543550" y="5372100"/>
          <p14:tracePt t="19182" x="5657850" y="5381625"/>
          <p14:tracePt t="19193" x="5734050" y="5381625"/>
          <p14:tracePt t="19199" x="5848350" y="5381625"/>
          <p14:tracePt t="19210" x="5962650" y="5381625"/>
          <p14:tracePt t="19213" x="6076950" y="5334000"/>
          <p14:tracePt t="19226" x="6172200" y="5257800"/>
          <p14:tracePt t="19230" x="6267450" y="5191125"/>
          <p14:tracePt t="19243" x="6353175" y="5105400"/>
          <p14:tracePt t="19247" x="6400800" y="5038725"/>
          <p14:tracePt t="19260" x="6410325" y="5000625"/>
          <p14:tracePt t="19263" x="6457950" y="4895850"/>
          <p14:tracePt t="19276" x="6467475" y="4848225"/>
          <p14:tracePt t="19280" x="6467475" y="4800600"/>
          <p14:tracePt t="19293" x="6467475" y="4772025"/>
          <p14:tracePt t="19296" x="6419850" y="4743450"/>
          <p14:tracePt t="19310" x="6362700" y="4714875"/>
          <p14:tracePt t="19314" x="6238875" y="4676775"/>
          <p14:tracePt t="19326" x="6115050" y="4667250"/>
          <p14:tracePt t="19330" x="6029325" y="4667250"/>
          <p14:tracePt t="19343" x="5895975" y="4667250"/>
          <p14:tracePt t="19346" x="5753100" y="4667250"/>
          <p14:tracePt t="19360" x="5695950" y="4667250"/>
          <p14:tracePt t="19363" x="5610225" y="4667250"/>
          <p14:tracePt t="19377" x="5543550" y="4667250"/>
          <p14:tracePt t="19380" x="5486400" y="4667250"/>
          <p14:tracePt t="19393" x="5457825" y="4667250"/>
          <p14:tracePt t="19394" x="5438775" y="4676775"/>
          <p14:tracePt t="19400" x="5429250" y="4686300"/>
          <p14:tracePt t="19409" x="5429250" y="4705350"/>
          <p14:tracePt t="19416" x="5429250" y="4724400"/>
          <p14:tracePt t="19426" x="5429250" y="4752975"/>
          <p14:tracePt t="19431" x="5467350" y="4791075"/>
          <p14:tracePt t="19443" x="5514975" y="4829175"/>
          <p14:tracePt t="19447" x="5572125" y="4876800"/>
          <p14:tracePt t="19459" x="5648325" y="4924425"/>
          <p14:tracePt t="19463" x="5724525" y="4962525"/>
          <p14:tracePt t="19476" x="5791200" y="4991100"/>
          <p14:tracePt t="19480" x="5829300" y="5000625"/>
          <p14:tracePt t="19493" x="5905500" y="5029200"/>
          <p14:tracePt t="19497" x="5962650" y="5029200"/>
          <p14:tracePt t="19510" x="6000750" y="5038725"/>
          <p14:tracePt t="19513" x="6038850" y="5038725"/>
          <p14:tracePt t="19526" x="6076950" y="5038725"/>
          <p14:tracePt t="19529" x="6096000" y="5038725"/>
          <p14:tracePt t="19543" x="6115050" y="5029200"/>
          <p14:tracePt t="19546" x="6134100" y="5010150"/>
          <p14:tracePt t="19560" x="6143625" y="4991100"/>
          <p14:tracePt t="19563" x="6153150" y="4972050"/>
          <p14:tracePt t="19576" x="6153150" y="4943475"/>
          <p14:tracePt t="19579" x="6162675" y="4924425"/>
          <p14:tracePt t="19593" x="6162675" y="4895850"/>
          <p14:tracePt t="19596" x="6162675" y="4876800"/>
          <p14:tracePt t="19610" x="6143625" y="4829175"/>
          <p14:tracePt t="19613" x="6124575" y="4810125"/>
          <p14:tracePt t="19627" x="6086475" y="4781550"/>
          <p14:tracePt t="19628" x="6029325" y="4762500"/>
          <p14:tracePt t="19633" x="5953125" y="4743450"/>
          <p14:tracePt t="19643" x="5886450" y="4733925"/>
          <p14:tracePt t="19648" x="5848350" y="4733925"/>
          <p14:tracePt t="19659" x="5734050" y="4733925"/>
          <p14:tracePt t="19664" x="5715000" y="4733925"/>
          <p14:tracePt t="19676" x="5667375" y="4733925"/>
          <p14:tracePt t="19681" x="5629275" y="4733925"/>
          <p14:tracePt t="19693" x="5600700" y="4733925"/>
          <p14:tracePt t="19696" x="5591175" y="4733925"/>
          <p14:tracePt t="19710" x="5581650" y="4752975"/>
          <p14:tracePt t="19713" x="5572125" y="4772025"/>
          <p14:tracePt t="19726" x="5572125" y="4791075"/>
          <p14:tracePt t="19729" x="5572125" y="4838700"/>
          <p14:tracePt t="19743" x="5572125" y="4857750"/>
          <p14:tracePt t="19746" x="5572125" y="4886325"/>
          <p14:tracePt t="19760" x="5591175" y="4924425"/>
          <p14:tracePt t="19763" x="5629275" y="4962525"/>
          <p14:tracePt t="19776" x="5667375" y="5000625"/>
          <p14:tracePt t="19780" x="5715000" y="5038725"/>
          <p14:tracePt t="19793" x="5772150" y="5067300"/>
          <p14:tracePt t="19797" x="5819775" y="5086350"/>
          <p14:tracePt t="19810" x="5838825" y="5086350"/>
          <p14:tracePt t="19812" x="5876925" y="5105400"/>
          <p14:tracePt t="19826" x="5924550" y="5105400"/>
          <p14:tracePt t="19827" x="5953125" y="5114925"/>
          <p14:tracePt t="19834" x="5972175" y="5114925"/>
          <p14:tracePt t="19843" x="6000750" y="5114925"/>
          <p14:tracePt t="19849" x="6029325" y="5114925"/>
          <p14:tracePt t="19860" x="6038850" y="5114925"/>
          <p14:tracePt t="19866" x="6057900" y="5105400"/>
          <p14:tracePt t="19876" x="6067425" y="5105400"/>
          <p14:tracePt t="19881" x="6076950" y="5086350"/>
          <p14:tracePt t="19893" x="6086475" y="5076825"/>
          <p14:tracePt t="19896" x="6096000" y="5067300"/>
          <p14:tracePt t="19910" x="6105525" y="5048250"/>
          <p14:tracePt t="19913" x="6105525" y="5029200"/>
          <p14:tracePt t="19926" x="6115050" y="5019675"/>
          <p14:tracePt t="19930" x="6115050" y="5000625"/>
          <p14:tracePt t="19943" x="6115050" y="4991100"/>
          <p14:tracePt t="19946" x="6115050" y="4981575"/>
          <p14:tracePt t="19960" x="6115050" y="4962525"/>
          <p14:tracePt t="19977" x="6115050" y="4953000"/>
          <p14:tracePt t="19980" x="6115050" y="4943475"/>
          <p14:tracePt t="19993" x="6105525" y="4943475"/>
          <p14:tracePt t="19996" x="6086475" y="4933950"/>
          <p14:tracePt t="20010" x="6057900" y="4933950"/>
          <p14:tracePt t="20013" x="6019800" y="4933950"/>
          <p14:tracePt t="20027" x="5991225" y="4933950"/>
          <p14:tracePt t="20030" x="5953125" y="4933950"/>
          <p14:tracePt t="20043" x="5905500" y="4933950"/>
          <p14:tracePt t="20046" x="5867400" y="4933950"/>
          <p14:tracePt t="20060" x="5857875" y="4933950"/>
          <p14:tracePt t="20063" x="5819775" y="4953000"/>
          <p14:tracePt t="20076" x="5762625" y="4991100"/>
          <p14:tracePt t="20077" x="5743575" y="5019675"/>
          <p14:tracePt t="20083" x="5734050" y="5057775"/>
          <p14:tracePt t="20093" x="5724525" y="5095875"/>
          <p14:tracePt t="20099" x="5724525" y="5133975"/>
          <p14:tracePt t="20110" x="5724525" y="5172075"/>
          <p14:tracePt t="20115" x="5724525" y="5210175"/>
          <p14:tracePt t="20126" x="5743575" y="5248275"/>
          <p14:tracePt t="20130" x="5781675" y="5276850"/>
          <p14:tracePt t="20143" x="5829300" y="5314950"/>
          <p14:tracePt t="20147" x="5886450" y="5343525"/>
          <p14:tracePt t="20159" x="5915025" y="5353050"/>
          <p14:tracePt t="20163" x="5981700" y="5381625"/>
          <p14:tracePt t="20176" x="6038850" y="5400675"/>
          <p14:tracePt t="20180" x="6086475" y="5400675"/>
          <p14:tracePt t="20193" x="6115050" y="5410200"/>
          <p14:tracePt t="20196" x="6143625" y="5410200"/>
          <p14:tracePt t="20210" x="6181725" y="5410200"/>
          <p14:tracePt t="20213" x="6210300" y="5410200"/>
          <p14:tracePt t="20227" x="6238875" y="5410200"/>
          <p14:tracePt t="20230" x="6257925" y="5400675"/>
          <p14:tracePt t="20243" x="6267450" y="5381625"/>
          <p14:tracePt t="20247" x="6276975" y="5362575"/>
          <p14:tracePt t="20259" x="6286500" y="5343525"/>
          <p14:tracePt t="20263" x="6296025" y="5314950"/>
          <p14:tracePt t="20276" x="6296025" y="5295900"/>
          <p14:tracePt t="20277" x="6296025" y="5276850"/>
          <p14:tracePt t="20283" x="6286500" y="5257800"/>
          <p14:tracePt t="20293" x="6267450" y="5238750"/>
          <p14:tracePt t="20300" x="6238875" y="5219700"/>
          <p14:tracePt t="20309" x="6219825" y="5219700"/>
          <p14:tracePt t="20316" x="6191250" y="5210175"/>
          <p14:tracePt t="20326" x="6115050" y="5191125"/>
          <p14:tracePt t="20332" x="6096000" y="5191125"/>
          <p14:tracePt t="20343" x="6067425" y="5181600"/>
          <p14:tracePt t="20347" x="6019800" y="5172075"/>
          <p14:tracePt t="20360" x="5981700" y="5172075"/>
          <p14:tracePt t="20363" x="5943600" y="5172075"/>
          <p14:tracePt t="20376" x="5915025" y="5172075"/>
          <p14:tracePt t="20379" x="5895975" y="5172075"/>
          <p14:tracePt t="20393" x="5876925" y="5181600"/>
          <p14:tracePt t="20397" x="5857875" y="5191125"/>
          <p14:tracePt t="20409" x="5848350" y="5210175"/>
          <p14:tracePt t="20413" x="5848350" y="5229225"/>
          <p14:tracePt t="20426" x="5848350" y="5257800"/>
          <p14:tracePt t="20429" x="5848350" y="5276850"/>
          <p14:tracePt t="20444" x="5848350" y="5295900"/>
          <p14:tracePt t="20446" x="5848350" y="5324475"/>
          <p14:tracePt t="20460" x="5876925" y="5334000"/>
          <p14:tracePt t="20464" x="5905500" y="5343525"/>
          <p14:tracePt t="20476" x="5924550" y="5353050"/>
          <p14:tracePt t="20480" x="5981700" y="5362575"/>
          <p14:tracePt t="20493" x="6000750" y="5362575"/>
          <p14:tracePt t="20496" x="6038850" y="5362575"/>
          <p14:tracePt t="20509" x="6067425" y="5362575"/>
          <p14:tracePt t="20510" x="6096000" y="5362575"/>
          <p14:tracePt t="20516" x="6105525" y="5362575"/>
          <p14:tracePt t="20526" x="6124575" y="5353050"/>
          <p14:tracePt t="20533" x="6134100" y="5343525"/>
          <p14:tracePt t="20543" x="6134100" y="5324475"/>
          <p14:tracePt t="20549" x="6134100" y="5305425"/>
          <p14:tracePt t="20560" x="6134100" y="5286375"/>
          <p14:tracePt t="20565" x="6134100" y="5267325"/>
          <p14:tracePt t="20576" x="6105525" y="5238750"/>
          <p14:tracePt t="20580" x="6057900" y="5210175"/>
          <p14:tracePt t="20593" x="5953125" y="5172075"/>
          <p14:tracePt t="20596" x="5895975" y="5172075"/>
          <p14:tracePt t="20610" x="5810250" y="5153025"/>
          <p14:tracePt t="20613" x="5705475" y="5133975"/>
          <p14:tracePt t="20626" x="5667375" y="5124450"/>
          <p14:tracePt t="20630" x="5600700" y="5124450"/>
          <p14:tracePt t="20643" x="5553075" y="5124450"/>
          <p14:tracePt t="20646" x="5524500" y="5114925"/>
          <p14:tracePt t="20660" x="5505450" y="5114925"/>
          <p14:tracePt t="21793" x="5495925" y="5114925"/>
          <p14:tracePt t="21802" x="5467350" y="5124450"/>
          <p14:tracePt t="21810" x="5429250" y="5133975"/>
          <p14:tracePt t="21818" x="5381625" y="5143500"/>
          <p14:tracePt t="21826" x="5276850" y="5181600"/>
          <p14:tracePt t="21834" x="5162550" y="5210175"/>
          <p14:tracePt t="21842" x="5000625" y="5248275"/>
          <p14:tracePt t="21850" x="4800600" y="5267325"/>
          <p14:tracePt t="21858" x="4581525" y="5295900"/>
          <p14:tracePt t="21866" x="4352925" y="5314950"/>
          <p14:tracePt t="21874" x="4105275" y="5324475"/>
          <p14:tracePt t="21882" x="3857625" y="5324475"/>
          <p14:tracePt t="21891" x="3581400" y="5324475"/>
          <p14:tracePt t="21898" x="3352800" y="5314950"/>
          <p14:tracePt t="21907" x="3257550" y="5305425"/>
          <p14:tracePt t="21914" x="3057525" y="5276850"/>
          <p14:tracePt t="21922" x="2876550" y="5257800"/>
          <p14:tracePt t="21930" x="2705100" y="5229225"/>
          <p14:tracePt t="21938" x="2524125" y="5219700"/>
          <p14:tracePt t="21946" x="2362200" y="5219700"/>
          <p14:tracePt t="21954" x="2228850" y="5219700"/>
          <p14:tracePt t="21962" x="2114550" y="5219700"/>
          <p14:tracePt t="21970" x="2028825" y="5219700"/>
          <p14:tracePt t="21978" x="1943100" y="5219700"/>
          <p14:tracePt t="21987" x="1914525" y="5219700"/>
          <p14:tracePt t="21994" x="1857375" y="5229225"/>
          <p14:tracePt t="22004" x="1819275" y="5238750"/>
          <p14:tracePt t="22011" x="1790700" y="5248275"/>
          <p14:tracePt t="22020" x="1771650" y="5257800"/>
          <p14:tracePt t="22036" x="1762125" y="5257800"/>
          <p14:tracePt t="22042" x="1752600" y="5267325"/>
          <p14:tracePt t="22132" x="1752600" y="5276850"/>
          <p14:tracePt t="22180" x="1762125" y="5276850"/>
          <p14:tracePt t="22252" x="1762125" y="5267325"/>
          <p14:tracePt t="22259" x="1743075" y="5248275"/>
          <p14:tracePt t="22268" x="1733550" y="5229225"/>
          <p14:tracePt t="22276" x="1695450" y="5210175"/>
          <p14:tracePt t="22284" x="1657350" y="5181600"/>
          <p14:tracePt t="22292" x="1619250" y="5153025"/>
          <p14:tracePt t="22300" x="1571625" y="5124450"/>
          <p14:tracePt t="22308" x="1524000" y="5105400"/>
          <p14:tracePt t="22316" x="1504950" y="5095875"/>
          <p14:tracePt t="22326" x="1457325" y="5086350"/>
          <p14:tracePt t="22333" x="1409700" y="5076825"/>
          <p14:tracePt t="22341" x="1381125" y="5057775"/>
          <p14:tracePt t="22349" x="1352550" y="5057775"/>
          <p14:tracePt t="22356" x="1333500" y="5048250"/>
          <p14:tracePt t="22365" x="1314450" y="5048250"/>
          <p14:tracePt t="22372" x="1304925" y="5048250"/>
          <p14:tracePt t="22674" x="1295400" y="5048250"/>
          <p14:tracePt t="22681" x="1266825" y="5048250"/>
          <p14:tracePt t="22691" x="1238250" y="5048250"/>
          <p14:tracePt t="22698" x="1152525" y="5048250"/>
          <p14:tracePt t="22705" x="1028700" y="5048250"/>
          <p14:tracePt t="22714" x="971550" y="5048250"/>
          <p14:tracePt t="22721" x="857250" y="5048250"/>
          <p14:tracePt t="22730" x="733425" y="5048250"/>
          <p14:tracePt t="22738" x="638175" y="5048250"/>
          <p14:tracePt t="22746" x="600075" y="5048250"/>
          <p14:tracePt t="22754" x="542925" y="5048250"/>
          <p14:tracePt t="22762" x="495300" y="5048250"/>
          <p14:tracePt t="22770" x="466725" y="5048250"/>
          <p14:tracePt t="22778" x="447675" y="5048250"/>
          <p14:tracePt t="22786" x="438150" y="5048250"/>
          <p14:tracePt t="22826" x="447675" y="5048250"/>
          <p14:tracePt t="22834" x="466725" y="5048250"/>
          <p14:tracePt t="22842" x="485775" y="5048250"/>
          <p14:tracePt t="22851" x="523875" y="5048250"/>
          <p14:tracePt t="22858" x="561975" y="5048250"/>
          <p14:tracePt t="22866" x="600075" y="5038725"/>
          <p14:tracePt t="22878" x="638175" y="5038725"/>
          <p14:tracePt t="22882" x="685800" y="5038725"/>
          <p14:tracePt t="22890" x="714375" y="5038725"/>
          <p14:tracePt t="22898" x="762000" y="5038725"/>
          <p14:tracePt t="22906" x="800100" y="5038725"/>
          <p14:tracePt t="22915" x="828675" y="5038725"/>
          <p14:tracePt t="22922" x="857250" y="5038725"/>
          <p14:tracePt t="22931" x="885825" y="5038725"/>
          <p14:tracePt t="22939" x="895350" y="5038725"/>
          <p14:tracePt t="22947" x="904875" y="5038725"/>
          <p14:tracePt t="22955" x="914400" y="5038725"/>
          <p14:tracePt t="22979" x="895350" y="5038725"/>
          <p14:tracePt t="22987" x="847725" y="5038725"/>
          <p14:tracePt t="22995" x="790575" y="5038725"/>
          <p14:tracePt t="23003" x="762000" y="5038725"/>
          <p14:tracePt t="23011" x="714375" y="5038725"/>
          <p14:tracePt t="23020" x="657225" y="5038725"/>
          <p14:tracePt t="23028" x="619125" y="5038725"/>
          <p14:tracePt t="23036" x="590550" y="5038725"/>
          <p14:tracePt t="23044" x="571500" y="5038725"/>
          <p14:tracePt t="23052" x="552450" y="5038725"/>
          <p14:tracePt t="23060" x="542925" y="5038725"/>
          <p14:tracePt t="23068" x="533400" y="5038725"/>
          <p14:tracePt t="23108" x="533400" y="5029200"/>
          <p14:tracePt t="23140" x="552450" y="5019675"/>
          <p14:tracePt t="23148" x="571500" y="5019675"/>
          <p14:tracePt t="23156" x="590550" y="5010150"/>
          <p14:tracePt t="23164" x="619125" y="5010150"/>
          <p14:tracePt t="23172" x="638175" y="5010150"/>
          <p14:tracePt t="23180" x="666750" y="5010150"/>
          <p14:tracePt t="23188" x="685800" y="5010150"/>
          <p14:tracePt t="23197" x="704850" y="5010150"/>
          <p14:tracePt t="23204" x="723900" y="5010150"/>
          <p14:tracePt t="23213" x="742950" y="5010150"/>
          <p14:tracePt t="23221" x="762000" y="5010150"/>
          <p14:tracePt t="23230" x="771525" y="5010150"/>
          <p14:tracePt t="23236" x="781050" y="5010150"/>
          <p14:tracePt t="23247" x="790575" y="5010150"/>
          <p14:tracePt t="23252" x="809625" y="5010150"/>
          <p14:tracePt t="23262" x="819150" y="5010150"/>
          <p14:tracePt t="23269" x="828675" y="5010150"/>
          <p14:tracePt t="23279" x="838200" y="5010150"/>
          <p14:tracePt t="23285" x="876300" y="5010150"/>
          <p14:tracePt t="23296" x="904875" y="5010150"/>
          <p14:tracePt t="23300" x="942975" y="5010150"/>
          <p14:tracePt t="23312" x="990600" y="5010150"/>
          <p14:tracePt t="23316" x="1047750" y="5019675"/>
          <p14:tracePt t="23329" x="1066800" y="5019675"/>
          <p14:tracePt t="23332" x="1123950" y="5029200"/>
          <p14:tracePt t="23346" x="1171575" y="5029200"/>
          <p14:tracePt t="23349" x="1219200" y="5038725"/>
          <p14:tracePt t="23363" x="1257300" y="5048250"/>
          <p14:tracePt t="23366" x="1285875" y="5057775"/>
          <p14:tracePt t="23379" x="1304925" y="5057775"/>
          <p14:tracePt t="23383" x="1323975" y="5067300"/>
          <p14:tracePt t="23396" x="1333500" y="5076825"/>
          <p14:tracePt t="23413" x="1343025" y="5086350"/>
          <p14:tracePt t="23416" x="1352550" y="5086350"/>
          <p14:tracePt t="23432" x="1352550" y="5095875"/>
          <p14:tracePt t="23446" x="1362075" y="5095875"/>
          <p14:tracePt t="23750" x="1371600" y="5095875"/>
          <p14:tracePt t="23758" x="1419225" y="5095875"/>
          <p14:tracePt t="23768" x="1485900" y="5124450"/>
          <p14:tracePt t="23775" x="1552575" y="5143500"/>
          <p14:tracePt t="23782" x="1628775" y="5162550"/>
          <p14:tracePt t="23790" x="1695450" y="5181600"/>
          <p14:tracePt t="23799" x="1771650" y="5191125"/>
          <p14:tracePt t="23807" x="1924050" y="5238750"/>
          <p14:tracePt t="23816" x="2047875" y="5267325"/>
          <p14:tracePt t="23823" x="2162175" y="5295900"/>
          <p14:tracePt t="23832" x="2200275" y="5305425"/>
          <p14:tracePt t="23839" x="2286000" y="5334000"/>
          <p14:tracePt t="23852" x="2343150" y="5343525"/>
          <p14:tracePt t="23863" x="2390775" y="5362575"/>
          <p14:tracePt t="23873" x="2428875" y="5362575"/>
          <p14:tracePt t="23883" x="2447925" y="5372100"/>
          <p14:tracePt t="23884" x="2476500" y="5372100"/>
          <p14:tracePt t="23890" x="2486025" y="5381625"/>
          <p14:tracePt t="23903" x="2505075" y="5381625"/>
          <p14:tracePt t="23913" x="2514600" y="5381625"/>
          <p14:tracePt t="23929" x="2524125" y="5381625"/>
          <p14:tracePt t="23952" x="2533650" y="5381625"/>
          <p14:tracePt t="23967" x="2543175" y="5381625"/>
          <p14:tracePt t="23976" x="2552700" y="5381625"/>
          <p14:tracePt t="23983" x="2562225" y="5381625"/>
          <p14:tracePt t="23991" x="2571750" y="5381625"/>
          <p14:tracePt t="24000" x="2581275" y="5381625"/>
          <p14:tracePt t="24007" x="2600325" y="5381625"/>
          <p14:tracePt t="24024" x="2609850" y="5381625"/>
          <p14:tracePt t="24032" x="2619375" y="5381625"/>
          <p14:tracePt t="24056" x="2628900" y="5381625"/>
          <p14:tracePt t="24169" x="2638425" y="5372100"/>
          <p14:tracePt t="24185" x="2647950" y="5372100"/>
          <p14:tracePt t="24193" x="2657475" y="5362575"/>
          <p14:tracePt t="24200" x="2667000" y="5362575"/>
          <p14:tracePt t="24208" x="2686050" y="5353050"/>
          <p14:tracePt t="24216" x="2705100" y="5343525"/>
          <p14:tracePt t="24224" x="2733675" y="5334000"/>
          <p14:tracePt t="24235" x="2762250" y="5334000"/>
          <p14:tracePt t="24241" x="2781300" y="5324475"/>
          <p14:tracePt t="24248" x="2809875" y="5324475"/>
          <p14:tracePt t="24257" x="2828925" y="5324475"/>
          <p14:tracePt t="24265" x="2847975" y="5324475"/>
          <p14:tracePt t="24273" x="2876550" y="5324475"/>
          <p14:tracePt t="24282" x="2895600" y="5324475"/>
          <p14:tracePt t="24290" x="2905125" y="5324475"/>
          <p14:tracePt t="24304" x="2914650" y="5324475"/>
          <p14:tracePt t="24307" x="2933700" y="5324475"/>
          <p14:tracePt t="24314" x="2943225" y="5324475"/>
          <p14:tracePt t="24321" x="2962275" y="5324475"/>
          <p14:tracePt t="24337" x="2981325" y="5324475"/>
          <p14:tracePt t="24354" x="2990850" y="5324475"/>
          <p14:tracePt t="24373" x="3000375" y="5324475"/>
          <p14:tracePt t="24426" x="3009900" y="5324475"/>
          <p14:tracePt t="24450" x="3009900" y="5314950"/>
          <p14:tracePt t="24458" x="3019425" y="5314950"/>
          <p14:tracePt t="24474" x="3028950" y="5305425"/>
          <p14:tracePt t="24490" x="3038475" y="5305425"/>
          <p14:tracePt t="24506" x="3048000" y="5295900"/>
          <p14:tracePt t="24522" x="3057525" y="5295900"/>
          <p14:tracePt t="24530" x="3067050" y="5286375"/>
          <p14:tracePt t="24538" x="3086100" y="5286375"/>
          <p14:tracePt t="24546" x="3095625" y="5276850"/>
          <p14:tracePt t="24554" x="3105150" y="5267325"/>
          <p14:tracePt t="24562" x="3124200" y="5267325"/>
          <p14:tracePt t="24570" x="3143250" y="5257800"/>
          <p14:tracePt t="24578" x="3181350" y="5248275"/>
          <p14:tracePt t="24587" x="3200400" y="5248275"/>
          <p14:tracePt t="24594" x="3219450" y="5248275"/>
          <p14:tracePt t="24603" x="3238500" y="5248275"/>
          <p14:tracePt t="24610" x="3267075" y="5238750"/>
          <p14:tracePt t="24620" x="3295650" y="5238750"/>
          <p14:tracePt t="24627" x="3314700" y="5238750"/>
          <p14:tracePt t="24634" x="3324225" y="5229225"/>
          <p14:tracePt t="24643" x="3333750" y="5229225"/>
          <p14:tracePt t="24650" x="3343275" y="5229225"/>
          <p14:tracePt t="24667" x="3352800" y="5229225"/>
          <p14:tracePt t="24683" x="3352800" y="5219700"/>
          <p14:tracePt t="24715" x="3352800" y="5210175"/>
          <p14:tracePt t="24731" x="3343275" y="5200650"/>
          <p14:tracePt t="24739" x="3333750" y="5200650"/>
          <p14:tracePt t="24747" x="3324225" y="5191125"/>
          <p14:tracePt t="24771" x="3324225" y="5181600"/>
          <p14:tracePt t="24779" x="3314700" y="5181600"/>
          <p14:tracePt t="24828" x="3324225" y="5181600"/>
          <p14:tracePt t="24837" x="3333750" y="5181600"/>
          <p14:tracePt t="24844" x="3352800" y="5181600"/>
          <p14:tracePt t="24853" x="3362325" y="5181600"/>
          <p14:tracePt t="24860" x="3381375" y="5181600"/>
          <p14:tracePt t="24868" x="3390900" y="5181600"/>
          <p14:tracePt t="24876" x="3409950" y="5181600"/>
          <p14:tracePt t="24884" x="3419475" y="5181600"/>
          <p14:tracePt t="24892" x="3438525" y="5181600"/>
          <p14:tracePt t="24900" x="3448050" y="5181600"/>
          <p14:tracePt t="24909" x="3457575" y="5181600"/>
          <p14:tracePt t="24916" x="3467100" y="5181600"/>
          <p14:tracePt t="24925" x="3476625" y="5181600"/>
          <p14:tracePt t="24940" x="3486150" y="5181600"/>
          <p14:tracePt t="24948" x="3486150" y="5172075"/>
          <p14:tracePt t="24956" x="3495675" y="5172075"/>
          <p14:tracePt t="24964" x="3495675" y="5162550"/>
          <p14:tracePt t="24972" x="3505200" y="5162550"/>
          <p14:tracePt t="24980" x="3505200" y="5153025"/>
          <p14:tracePt t="24988" x="3505200" y="5143500"/>
          <p14:tracePt t="24996" x="3514725" y="5143500"/>
          <p14:tracePt t="25004" x="3514725" y="5124450"/>
          <p14:tracePt t="25021" x="3524250" y="5114925"/>
          <p14:tracePt t="25029" x="3524250" y="5105400"/>
          <p14:tracePt t="25037" x="3524250" y="5095875"/>
          <p14:tracePt t="25044" x="3524250" y="5086350"/>
          <p14:tracePt t="25060" x="3524250" y="5067300"/>
          <p14:tracePt t="25077" x="3524250" y="5057775"/>
          <p14:tracePt t="25085" x="3514725" y="5048250"/>
          <p14:tracePt t="25094" x="3514725" y="5038725"/>
          <p14:tracePt t="25101" x="3486150" y="5029200"/>
          <p14:tracePt t="25109" x="3467100" y="5019675"/>
          <p14:tracePt t="25120" x="3429000" y="5010150"/>
          <p14:tracePt t="25125" x="3381375" y="5010150"/>
          <p14:tracePt t="25133" x="3333750" y="5000625"/>
          <p14:tracePt t="25142" x="3276600" y="4991100"/>
          <p14:tracePt t="25149" x="3209925" y="4981575"/>
          <p14:tracePt t="25157" x="3152775" y="4972050"/>
          <p14:tracePt t="25165" x="3076575" y="4972050"/>
          <p14:tracePt t="25173" x="2990850" y="4962525"/>
          <p14:tracePt t="25181" x="2924175" y="4962525"/>
          <p14:tracePt t="25189" x="2819400" y="4953000"/>
          <p14:tracePt t="25197" x="2619375" y="4953000"/>
          <p14:tracePt t="25205" x="2562225" y="4953000"/>
          <p14:tracePt t="25213" x="2428875" y="4953000"/>
          <p14:tracePt t="25221" x="2286000" y="4953000"/>
          <p14:tracePt t="25229" x="2152650" y="4953000"/>
          <p14:tracePt t="25238" x="2019300" y="4953000"/>
          <p14:tracePt t="25245" x="1876425" y="4953000"/>
          <p14:tracePt t="25255" x="1781175" y="4953000"/>
          <p14:tracePt t="25262" x="1743075" y="4953000"/>
          <p14:tracePt t="25271" x="1666875" y="4962525"/>
          <p14:tracePt t="25278" x="1628775" y="4962525"/>
          <p14:tracePt t="25288" x="1600200" y="4972050"/>
          <p14:tracePt t="25295" x="1581150" y="4981575"/>
          <p14:tracePt t="25304" x="1571625" y="4991100"/>
          <p14:tracePt t="25311" x="1552575" y="5010150"/>
          <p14:tracePt t="25320" x="1552575" y="5038725"/>
          <p14:tracePt t="25327" x="1552575" y="5067300"/>
          <p14:tracePt t="25337" x="1552575" y="5105400"/>
          <p14:tracePt t="25343" x="1562100" y="5143500"/>
          <p14:tracePt t="25354" x="1590675" y="5191125"/>
          <p14:tracePt t="25358" x="1619250" y="5229225"/>
          <p14:tracePt t="25371" x="1657350" y="5267325"/>
          <p14:tracePt t="25374" x="1695450" y="5305425"/>
          <p14:tracePt t="25387" x="1733550" y="5343525"/>
          <p14:tracePt t="25390" x="1790700" y="5381625"/>
          <p14:tracePt t="25404" x="1838325" y="5419725"/>
          <p14:tracePt t="25408" x="1885950" y="5448300"/>
          <p14:tracePt t="25420" x="1962150" y="5467350"/>
          <p14:tracePt t="25425" x="2028825" y="5495925"/>
          <p14:tracePt t="25437" x="2105025" y="5524500"/>
          <p14:tracePt t="25441" x="2209800" y="5543550"/>
          <p14:tracePt t="25454" x="2305050" y="5562600"/>
          <p14:tracePt t="25457" x="2409825" y="5572125"/>
          <p14:tracePt t="25471" x="2495550" y="5572125"/>
          <p14:tracePt t="25473" x="2581275" y="5572125"/>
          <p14:tracePt t="25487" x="2667000" y="5572125"/>
          <p14:tracePt t="25490" x="2762250" y="5572125"/>
          <p14:tracePt t="25504" x="2838450" y="5553075"/>
          <p14:tracePt t="25507" x="2924175" y="5524500"/>
          <p14:tracePt t="25520" x="3009900" y="5505450"/>
          <p14:tracePt t="25524" x="3067050" y="5476875"/>
          <p14:tracePt t="25537" x="3124200" y="5448300"/>
          <p14:tracePt t="25538" x="3190875" y="5400675"/>
          <p14:tracePt t="25543" x="3228975" y="5372100"/>
          <p14:tracePt t="25554" x="3286125" y="5324475"/>
          <p14:tracePt t="25559" x="3314700" y="5286375"/>
          <p14:tracePt t="25570" x="3333750" y="5267325"/>
          <p14:tracePt t="25575" x="3362325" y="5210175"/>
          <p14:tracePt t="25587" x="3381375" y="5181600"/>
          <p14:tracePt t="25591" x="3390900" y="5143500"/>
          <p14:tracePt t="25604" x="3400425" y="5105400"/>
          <p14:tracePt t="25607" x="3400425" y="5086350"/>
          <p14:tracePt t="25620" x="3400425" y="5057775"/>
          <p14:tracePt t="25623" x="3400425" y="5019675"/>
          <p14:tracePt t="25637" x="3390900" y="5010150"/>
          <p14:tracePt t="25641" x="3371850" y="5000625"/>
          <p14:tracePt t="25654" x="3305175" y="4981575"/>
          <p14:tracePt t="25657" x="3238500" y="4981575"/>
          <p14:tracePt t="25670" x="3152775" y="4981575"/>
          <p14:tracePt t="25674" x="3067050" y="4981575"/>
          <p14:tracePt t="25687" x="2962275" y="4981575"/>
          <p14:tracePt t="25690" x="2876550" y="4981575"/>
          <p14:tracePt t="25704" x="2790825" y="4981575"/>
          <p14:tracePt t="25707" x="2771775" y="4991100"/>
          <p14:tracePt t="25721" x="2724150" y="5010150"/>
          <p14:tracePt t="25724" x="2686050" y="5019675"/>
          <p14:tracePt t="25737" x="2657475" y="5019675"/>
          <p14:tracePt t="25740" x="2647950" y="5029200"/>
          <p14:tracePt t="25754" x="2647950" y="5038725"/>
          <p14:tracePt t="25757" x="2647950" y="5048250"/>
          <p14:tracePt t="25773" x="2667000" y="5057775"/>
          <p14:tracePt t="25780" x="2752725" y="5086350"/>
          <p14:tracePt t="25787" x="2847975" y="5114925"/>
          <p14:tracePt t="25792" x="2971800" y="5153025"/>
          <p14:tracePt t="25804" x="3057525" y="5172075"/>
          <p14:tracePt t="25808" x="3190875" y="5200650"/>
          <p14:tracePt t="25820" x="3352800" y="5238750"/>
          <p14:tracePt t="25824" x="3486150" y="5257800"/>
          <p14:tracePt t="25837" x="3533775" y="5267325"/>
          <p14:tracePt t="25840" x="3619500" y="5286375"/>
          <p14:tracePt t="25854" x="3676650" y="5295900"/>
          <p14:tracePt t="25858" x="3724275" y="5305425"/>
          <p14:tracePt t="25870" x="3743325" y="5314950"/>
          <p14:tracePt t="25875" x="3752850" y="5314950"/>
          <p14:tracePt t="25904" x="3743325" y="5314950"/>
          <p14:tracePt t="25912" x="3714750" y="5295900"/>
          <p14:tracePt t="25920" x="3657600" y="5276850"/>
          <p14:tracePt t="25928" x="3600450" y="5267325"/>
          <p14:tracePt t="25937" x="3514725" y="5248275"/>
          <p14:tracePt t="25944" x="3429000" y="5238750"/>
          <p14:tracePt t="25953" x="3324225" y="5229225"/>
          <p14:tracePt t="25961" x="3219450" y="5229225"/>
          <p14:tracePt t="25970" x="3181350" y="5229225"/>
          <p14:tracePt t="25977" x="3124200" y="5229225"/>
          <p14:tracePt t="25986" x="3086100" y="5229225"/>
          <p14:tracePt t="25993" x="3048000" y="5229225"/>
          <p14:tracePt t="26001" x="3028950" y="5229225"/>
          <p14:tracePt t="26009" x="3019425" y="5229225"/>
          <p14:tracePt t="26017" x="3009900" y="5229225"/>
          <p14:tracePt t="26025" x="3009900" y="5238750"/>
          <p14:tracePt t="26033" x="3009900" y="5248275"/>
          <p14:tracePt t="26041" x="3009900" y="5257800"/>
          <p14:tracePt t="26049" x="3028950" y="5276850"/>
          <p14:tracePt t="26058" x="3057525" y="5286375"/>
          <p14:tracePt t="26065" x="3095625" y="5305425"/>
          <p14:tracePt t="26073" x="3114675" y="5305425"/>
          <p14:tracePt t="26081" x="3143250" y="5324475"/>
          <p14:tracePt t="26089" x="3171825" y="5334000"/>
          <p14:tracePt t="26097" x="3190875" y="5343525"/>
          <p14:tracePt t="26105" x="3200400" y="5353050"/>
          <p14:tracePt t="26113" x="3209925" y="5353050"/>
          <p14:tracePt t="26122" x="3219450" y="5353050"/>
          <p14:tracePt t="26339" x="3228975" y="5353050"/>
          <p14:tracePt t="26347" x="3267075" y="5353050"/>
          <p14:tracePt t="26355" x="3352800" y="5353050"/>
          <p14:tracePt t="26363" x="3438525" y="5353050"/>
          <p14:tracePt t="26371" x="3524250" y="5362575"/>
          <p14:tracePt t="26379" x="3686175" y="5381625"/>
          <p14:tracePt t="26387" x="3867150" y="5400675"/>
          <p14:tracePt t="26396" x="4057650" y="5410200"/>
          <p14:tracePt t="26403" x="4267200" y="5438775"/>
          <p14:tracePt t="26412" x="4352925" y="5448300"/>
          <p14:tracePt t="26419" x="4524375" y="5457825"/>
          <p14:tracePt t="26427" x="4667250" y="5467350"/>
          <p14:tracePt t="26435" x="4800600" y="5476875"/>
          <p14:tracePt t="26443" x="4914900" y="5495925"/>
          <p14:tracePt t="26451" x="5019675" y="5514975"/>
          <p14:tracePt t="26459" x="5124450" y="5524500"/>
          <p14:tracePt t="26467" x="5210175" y="5543550"/>
          <p14:tracePt t="26475" x="5276850" y="5562600"/>
          <p14:tracePt t="26483" x="5314950" y="5562600"/>
          <p14:tracePt t="26492" x="5372100" y="5581650"/>
          <p14:tracePt t="26499" x="5419725" y="5591175"/>
          <p14:tracePt t="26509" x="5467350" y="5600700"/>
          <p14:tracePt t="26515" x="5514975" y="5610225"/>
          <p14:tracePt t="26525" x="5553075" y="5610225"/>
          <p14:tracePt t="26531" x="5591175" y="5619750"/>
          <p14:tracePt t="26542" x="5629275" y="5629275"/>
          <p14:tracePt t="26548" x="5667375" y="5629275"/>
          <p14:tracePt t="26558" x="5724525" y="5629275"/>
          <p14:tracePt t="26564" x="5743575" y="5629275"/>
          <p14:tracePt t="26574" x="5810250" y="5629275"/>
          <p14:tracePt t="26581" x="5829300" y="5629275"/>
          <p14:tracePt t="26590" x="5867400" y="5629275"/>
          <p14:tracePt t="26597" x="5915025" y="5629275"/>
          <p14:tracePt t="26607" x="5943600" y="5619750"/>
          <p14:tracePt t="26612" x="5972175" y="5610225"/>
          <p14:tracePt t="26624" x="6010275" y="5600700"/>
          <p14:tracePt t="26628" x="6038850" y="5591175"/>
          <p14:tracePt t="26641" x="6057900" y="5572125"/>
          <p14:tracePt t="26644" x="6076950" y="5562600"/>
          <p14:tracePt t="26657" x="6105525" y="5553075"/>
          <p14:tracePt t="26660" x="6115050" y="5553075"/>
          <p14:tracePt t="26674" x="6134100" y="5543550"/>
          <p14:tracePt t="26677" x="6143625" y="5534025"/>
          <p14:tracePt t="26690" x="6153150" y="5534025"/>
          <p14:tracePt t="26694" x="6162675" y="5524500"/>
          <p14:tracePt t="26707" x="6181725" y="5514975"/>
          <p14:tracePt t="26710" x="6191250" y="5505450"/>
          <p14:tracePt t="26724" x="6200775" y="5505450"/>
          <p14:tracePt t="26727" x="6210300" y="5495925"/>
          <p14:tracePt t="26741" x="6238875" y="5476875"/>
          <p14:tracePt t="26744" x="6257925" y="5457825"/>
          <p14:tracePt t="26758" x="6267450" y="5448300"/>
          <p14:tracePt t="26761" x="6286500" y="5429250"/>
          <p14:tracePt t="26774" x="6296025" y="5419725"/>
          <p14:tracePt t="26778" x="6315075" y="5410200"/>
          <p14:tracePt t="26791" x="6324600" y="5391150"/>
          <p14:tracePt t="26792" x="6334125" y="5381625"/>
          <p14:tracePt t="26798" x="6334125" y="5372100"/>
          <p14:tracePt t="26807" x="6343650" y="5362575"/>
          <p14:tracePt t="26814" x="6353175" y="5353050"/>
          <p14:tracePt t="26824" x="6353175" y="5343525"/>
          <p14:tracePt t="26829" x="6353175" y="5334000"/>
          <p14:tracePt t="26841" x="6353175" y="5324475"/>
          <p14:tracePt t="26845" x="6362700" y="5314950"/>
          <p14:tracePt t="26857" x="6362700" y="5305425"/>
          <p14:tracePt t="26861" x="6362700" y="5295900"/>
          <p14:tracePt t="26874" x="6362700" y="5286375"/>
          <p14:tracePt t="26877" x="6362700" y="5276850"/>
          <p14:tracePt t="26890" x="6353175" y="5267325"/>
          <p14:tracePt t="26894" x="6343650" y="5257800"/>
          <p14:tracePt t="26907" x="6315075" y="5238750"/>
          <p14:tracePt t="26911" x="6305550" y="5229225"/>
          <p14:tracePt t="26924" x="6267450" y="5210175"/>
          <p14:tracePt t="26928" x="6238875" y="5191125"/>
          <p14:tracePt t="26941" x="6200775" y="5181600"/>
          <p14:tracePt t="26944" x="6162675" y="5162550"/>
          <p14:tracePt t="26958" x="6124575" y="5143500"/>
          <p14:tracePt t="26961" x="6067425" y="5133975"/>
          <p14:tracePt t="26974" x="5991225" y="5114925"/>
          <p14:tracePt t="26977" x="5838825" y="5105400"/>
          <p14:tracePt t="26991" x="5676900" y="5095875"/>
          <p14:tracePt t="26994" x="5524500" y="5095875"/>
          <p14:tracePt t="27007" x="5324475" y="5095875"/>
          <p14:tracePt t="27010" x="5095875" y="5095875"/>
          <p14:tracePt t="27024" x="4867275" y="5095875"/>
          <p14:tracePt t="27024" x="4772025" y="5095875"/>
          <p14:tracePt t="27031" x="4591050" y="5095875"/>
          <p14:tracePt t="27041" x="4438650" y="5095875"/>
          <p14:tracePt t="27047" x="4295775" y="5105400"/>
          <p14:tracePt t="27057" x="4200525" y="5133975"/>
          <p14:tracePt t="27062" x="4181475" y="5143500"/>
          <p14:tracePt t="27074" x="4124325" y="5172075"/>
          <p14:tracePt t="27078" x="4086225" y="5191125"/>
          <p14:tracePt t="27090" x="4067175" y="5210175"/>
          <p14:tracePt t="27094" x="4057650" y="5229225"/>
          <p14:tracePt t="27107" x="4048125" y="5267325"/>
          <p14:tracePt t="27111" x="4048125" y="5286375"/>
          <p14:tracePt t="27124" x="4048125" y="5314950"/>
          <p14:tracePt t="27127" x="4086225" y="5343525"/>
          <p14:tracePt t="27140" x="4191000" y="5410200"/>
          <p14:tracePt t="27144" x="4286250" y="5448300"/>
          <p14:tracePt t="27157" x="4410075" y="5486400"/>
          <p14:tracePt t="27161" x="4495800" y="5505450"/>
          <p14:tracePt t="27174" x="4714875" y="5562600"/>
          <p14:tracePt t="27177" x="4895850" y="5581650"/>
          <p14:tracePt t="27191" x="5048250" y="5591175"/>
          <p14:tracePt t="27194" x="5133975" y="5591175"/>
          <p14:tracePt t="27207" x="5295900" y="5591175"/>
          <p14:tracePt t="27210" x="5429250" y="5591175"/>
          <p14:tracePt t="27224" x="5553075" y="5553075"/>
          <p14:tracePt t="27228" x="5638800" y="5505450"/>
          <p14:tracePt t="27240" x="5734050" y="5448300"/>
          <p14:tracePt t="27244" x="5753100" y="5429250"/>
          <p14:tracePt t="27257" x="5810250" y="5381625"/>
          <p14:tracePt t="27258" x="5848350" y="5343525"/>
          <p14:tracePt t="27263" x="5867400" y="5314950"/>
          <p14:tracePt t="27274" x="5886450" y="5286375"/>
          <p14:tracePt t="27280" x="5886450" y="5267325"/>
          <p14:tracePt t="27290" x="5886450" y="5238750"/>
          <p14:tracePt t="27295" x="5886450" y="5219700"/>
          <p14:tracePt t="27307" x="5876925" y="5200650"/>
          <p14:tracePt t="27311" x="5800725" y="5153025"/>
          <p14:tracePt t="27324" x="5695950" y="5124450"/>
          <p14:tracePt t="27327" x="5581650" y="5105400"/>
          <p14:tracePt t="27340" x="5429250" y="5086350"/>
          <p14:tracePt t="27344" x="5343525" y="5086350"/>
          <p14:tracePt t="27357" x="5181600" y="5076825"/>
          <p14:tracePt t="27361" x="5048250" y="5076825"/>
          <p14:tracePt t="27374" x="4905375" y="5076825"/>
          <p14:tracePt t="27377" x="4772025" y="5076825"/>
          <p14:tracePt t="27391" x="4743450" y="5086350"/>
          <p14:tracePt t="27394" x="4676775" y="5114925"/>
          <p14:tracePt t="27408" x="4619625" y="5143500"/>
          <p14:tracePt t="27411" x="4581525" y="5191125"/>
          <p14:tracePt t="27424" x="4572000" y="5219700"/>
          <p14:tracePt t="27427" x="4572000" y="5248275"/>
          <p14:tracePt t="27441" x="4572000" y="5267325"/>
          <p14:tracePt t="27444" x="4619625" y="5295900"/>
          <p14:tracePt t="27457" x="4686300" y="5314950"/>
          <p14:tracePt t="27461" x="4772025" y="5334000"/>
          <p14:tracePt t="27474" x="4943475" y="5372100"/>
          <p14:tracePt t="27475" x="5105400" y="5381625"/>
          <p14:tracePt t="27481" x="5257800" y="5381625"/>
          <p14:tracePt t="27490" x="5334000" y="5381625"/>
          <p14:tracePt t="27497" x="5448300" y="5381625"/>
          <p14:tracePt t="27507" x="5553075" y="5343525"/>
          <p14:tracePt t="27512" x="5638800" y="5314950"/>
          <p14:tracePt t="27524" x="5715000" y="5267325"/>
          <p14:tracePt t="27528" x="5772150" y="5219700"/>
          <p14:tracePt t="27541" x="5781675" y="5200650"/>
          <p14:tracePt t="27544" x="5819775" y="5162550"/>
          <p14:tracePt t="27557" x="5838825" y="5105400"/>
          <p14:tracePt t="27560" x="5848350" y="5067300"/>
          <p14:tracePt t="27574" x="5848350" y="5038725"/>
          <p14:tracePt t="27577" x="5838825" y="5010150"/>
          <p14:tracePt t="27591" x="5800725" y="5000625"/>
          <p14:tracePt t="27594" x="5734050" y="4991100"/>
          <p14:tracePt t="27607" x="5648325" y="4981575"/>
          <p14:tracePt t="27611" x="5562600" y="4981575"/>
          <p14:tracePt t="27624" x="5448300" y="4981575"/>
          <p14:tracePt t="27627" x="5362575" y="4981575"/>
          <p14:tracePt t="27641" x="5314950" y="4981575"/>
          <p14:tracePt t="27643" x="5238750" y="4981575"/>
          <p14:tracePt t="27658" x="5181600" y="4991100"/>
          <p14:tracePt t="27661" x="5133975" y="5000625"/>
          <p14:tracePt t="27674" x="5105400" y="5010150"/>
          <p14:tracePt t="27677" x="5095875" y="5019675"/>
          <p14:tracePt t="27690" x="5076825" y="5029200"/>
          <p14:tracePt t="27694" x="5076825" y="5038725"/>
          <p14:tracePt t="27708" x="5076825" y="5048250"/>
          <p14:tracePt t="27714" x="5076825" y="5057775"/>
          <p14:tracePt t="27730" x="5076825" y="5067300"/>
          <p14:tracePt t="27740" x="5095875" y="5076825"/>
          <p14:tracePt t="27745" x="5133975" y="5095875"/>
          <p14:tracePt t="27757" x="5153025" y="5114925"/>
          <p14:tracePt t="27761" x="5191125" y="5124450"/>
          <p14:tracePt t="27774" x="5238750" y="5143500"/>
          <p14:tracePt t="27777" x="5286375" y="5162550"/>
          <p14:tracePt t="27790" x="5305425" y="5172075"/>
          <p14:tracePt t="27794" x="5353050" y="5181600"/>
          <p14:tracePt t="27807" x="5381625" y="5200650"/>
          <p14:tracePt t="27811" x="5419725" y="5210175"/>
          <p14:tracePt t="27823" x="5448300" y="5210175"/>
          <p14:tracePt t="27827" x="5467350" y="5219700"/>
          <p14:tracePt t="27841" x="5476875" y="5219700"/>
          <p14:tracePt t="27844" x="5486400" y="5219700"/>
          <p14:tracePt t="27882" x="5476875" y="5210175"/>
          <p14:tracePt t="27890" x="5438775" y="5191125"/>
          <p14:tracePt t="27898" x="5381625" y="5181600"/>
          <p14:tracePt t="27907" x="5324475" y="5162550"/>
          <p14:tracePt t="27914" x="5267325" y="5153025"/>
          <p14:tracePt t="27923" x="5229225" y="5143500"/>
          <p14:tracePt t="27931" x="5172075" y="5133975"/>
          <p14:tracePt t="27938" x="5124450" y="5133975"/>
          <p14:tracePt t="27946" x="5076825" y="5133975"/>
          <p14:tracePt t="27954" x="5048250" y="5133975"/>
          <p14:tracePt t="27962" x="5019675" y="5133975"/>
          <p14:tracePt t="27973" x="5010150" y="5133975"/>
          <p14:tracePt t="27979" x="4991100" y="5133975"/>
          <p14:tracePt t="30982" x="5019675" y="5133975"/>
          <p14:tracePt t="30990" x="5048250" y="5114925"/>
          <p14:tracePt t="30998" x="5086350" y="5095875"/>
          <p14:tracePt t="31006" x="5124450" y="5086350"/>
          <p14:tracePt t="31015" x="5172075" y="5067300"/>
          <p14:tracePt t="31023" x="5200650" y="5048250"/>
          <p14:tracePt t="31031" x="5229225" y="5048250"/>
          <p14:tracePt t="31038" x="5305425" y="5019675"/>
          <p14:tracePt t="31046" x="5362575" y="5019675"/>
          <p14:tracePt t="31054" x="5410200" y="5019675"/>
          <p14:tracePt t="31063" x="5448300" y="5019675"/>
          <p14:tracePt t="31070" x="5486400" y="5019675"/>
          <p14:tracePt t="31079" x="5495925" y="5019675"/>
          <p14:tracePt t="31086" x="5524500" y="5038725"/>
          <p14:tracePt t="31095" x="5543550" y="5048250"/>
          <p14:tracePt t="31103" x="5553075" y="5057775"/>
          <p14:tracePt t="31111" x="5562600" y="5067300"/>
          <p14:tracePt t="31118" x="5562600" y="5086350"/>
          <p14:tracePt t="31126" x="5562600" y="5095875"/>
          <p14:tracePt t="31135" x="5562600" y="5105400"/>
          <p14:tracePt t="31143" x="5553075" y="5114925"/>
          <p14:tracePt t="31151" x="5524500" y="5133975"/>
          <p14:tracePt t="31159" x="5486400" y="5143500"/>
          <p14:tracePt t="31168" x="5438775" y="5162550"/>
          <p14:tracePt t="31175" x="5410200" y="5162550"/>
          <p14:tracePt t="31185" x="5343525" y="5172075"/>
          <p14:tracePt t="31191" x="5314950" y="5172075"/>
          <p14:tracePt t="31201" x="5286375" y="5172075"/>
          <p14:tracePt t="31208" x="5219700" y="5172075"/>
          <p14:tracePt t="31217" x="5200650" y="5162550"/>
          <p14:tracePt t="31225" x="5191125" y="5124450"/>
          <p14:tracePt t="31234" x="5181600" y="5057775"/>
          <p14:tracePt t="31240" x="5181600" y="5010150"/>
          <p14:tracePt t="31250" x="5181600" y="4924425"/>
          <p14:tracePt t="31257" x="5229225" y="4829175"/>
          <p14:tracePt t="31267" x="5286375" y="4752975"/>
          <p14:tracePt t="31271" x="5343525" y="4676775"/>
          <p14:tracePt t="31283" x="5419725" y="4610100"/>
          <p14:tracePt t="31287" x="5486400" y="4562475"/>
          <p14:tracePt t="31300" x="5562600" y="4514850"/>
          <p14:tracePt t="31304" x="5629275" y="4486275"/>
          <p14:tracePt t="31316" x="5705475" y="4467225"/>
          <p14:tracePt t="31320" x="5762625" y="4467225"/>
          <p14:tracePt t="31334" x="5800725" y="4457700"/>
          <p14:tracePt t="31337" x="5895975" y="4457700"/>
          <p14:tracePt t="31351" x="5915025" y="4457700"/>
          <p14:tracePt t="31353" x="5991225" y="4457700"/>
          <p14:tracePt t="31366" x="6019800" y="4457700"/>
          <p14:tracePt t="31370" x="6057900" y="4486275"/>
          <p14:tracePt t="31384" x="6086475" y="4533900"/>
          <p14:tracePt t="31387" x="6105525" y="4562475"/>
          <p14:tracePt t="31401" x="6115050" y="4619625"/>
          <p14:tracePt t="31404" x="6124575" y="4648200"/>
          <p14:tracePt t="31417" x="6124575" y="4695825"/>
          <p14:tracePt t="31420" x="6124575" y="4743450"/>
          <p14:tracePt t="31434" x="6124575" y="4781550"/>
          <p14:tracePt t="31436" x="6124575" y="4810125"/>
          <p14:tracePt t="31450" x="6124575" y="4838700"/>
          <p14:tracePt t="31451" x="6115050" y="4857750"/>
          <p14:tracePt t="31457" x="6105525" y="4867275"/>
          <p14:tracePt t="31467" x="6096000" y="4867275"/>
          <p14:tracePt t="31473" x="6076950" y="4876800"/>
          <p14:tracePt t="31489" x="6076950" y="4857750"/>
          <p14:tracePt t="31500" x="6076950" y="4819650"/>
          <p14:tracePt t="31504" x="6076950" y="4743450"/>
          <p14:tracePt t="31517" x="6076950" y="4676775"/>
          <p14:tracePt t="31520" x="6115050" y="4610100"/>
          <p14:tracePt t="31533" x="6153150" y="4543425"/>
          <p14:tracePt t="31537" x="6200775" y="4476750"/>
          <p14:tracePt t="31550" x="6257925" y="4438650"/>
          <p14:tracePt t="31554" x="6276975" y="4429125"/>
          <p14:tracePt t="31567" x="6315075" y="4410075"/>
          <p14:tracePt t="31571" x="6353175" y="4400550"/>
          <p14:tracePt t="31583" x="6372225" y="4400550"/>
          <p14:tracePt t="31586" x="6400800" y="4400550"/>
          <p14:tracePt t="31600" x="6429375" y="4400550"/>
          <p14:tracePt t="31603" x="6448425" y="4400550"/>
          <p14:tracePt t="31617" x="6467475" y="4400550"/>
          <p14:tracePt t="31620" x="6477000" y="4410075"/>
          <p14:tracePt t="31634" x="6496050" y="4438650"/>
          <p14:tracePt t="31638" x="6505575" y="4467225"/>
          <p14:tracePt t="31650" x="6515100" y="4505325"/>
          <p14:tracePt t="31654" x="6534150" y="4552950"/>
          <p14:tracePt t="31667" x="6543675" y="4610100"/>
          <p14:tracePt t="31670" x="6543675" y="4667250"/>
          <p14:tracePt t="31683" x="6543675" y="4724400"/>
          <p14:tracePt t="31684" x="6543675" y="4781550"/>
          <p14:tracePt t="31690" x="6543675" y="4810125"/>
          <p14:tracePt t="31700" x="6543675" y="4886325"/>
          <p14:tracePt t="31707" x="6524625" y="4924425"/>
          <p14:tracePt t="31717" x="6496050" y="4981575"/>
          <p14:tracePt t="31722" x="6457950" y="5019675"/>
          <p14:tracePt t="31733" x="6419850" y="5057775"/>
          <p14:tracePt t="31737" x="6372225" y="5095875"/>
          <p14:tracePt t="31750" x="6324600" y="5124450"/>
          <p14:tracePt t="31754" x="6276975" y="5143500"/>
          <p14:tracePt t="31767" x="6248400" y="5143500"/>
          <p14:tracePt t="31772" x="6210300" y="5162550"/>
          <p14:tracePt t="31783" x="6162675" y="5162550"/>
          <p14:tracePt t="31787" x="6105525" y="5162550"/>
          <p14:tracePt t="31800" x="6086475" y="5162550"/>
          <p14:tracePt t="31803" x="6038850" y="5162550"/>
          <p14:tracePt t="31817" x="6010275" y="5143500"/>
          <p14:tracePt t="31820" x="5991225" y="5114925"/>
          <p14:tracePt t="31834" x="5972175" y="5067300"/>
          <p14:tracePt t="31837" x="5953125" y="5019675"/>
          <p14:tracePt t="31850" x="5943600" y="4972050"/>
          <p14:tracePt t="31854" x="5943600" y="4914900"/>
          <p14:tracePt t="31868" x="5943600" y="4857750"/>
          <p14:tracePt t="31870" x="5943600" y="4810125"/>
          <p14:tracePt t="31884" x="5953125" y="4762500"/>
          <p14:tracePt t="31888" x="6000750" y="4724400"/>
          <p14:tracePt t="31900" x="6038850" y="4686300"/>
          <p14:tracePt t="31903" x="6086475" y="4657725"/>
          <p14:tracePt t="31917" x="6153150" y="4648200"/>
          <p14:tracePt t="31918" x="6219825" y="4629150"/>
          <p14:tracePt t="31922" x="6286500" y="4629150"/>
          <p14:tracePt t="31933" x="6353175" y="4629150"/>
          <p14:tracePt t="31939" x="6419850" y="4629150"/>
          <p14:tracePt t="31950" x="6438900" y="4629150"/>
          <p14:tracePt t="31954" x="6524625" y="4629150"/>
          <p14:tracePt t="31967" x="6553200" y="4657725"/>
          <p14:tracePt t="31971" x="6591300" y="4695825"/>
          <p14:tracePt t="31984" x="6619875" y="4733925"/>
          <p14:tracePt t="31987" x="6629400" y="4781550"/>
          <p14:tracePt t="32000" x="6638925" y="4829175"/>
          <p14:tracePt t="32004" x="6648450" y="4886325"/>
          <p14:tracePt t="32017" x="6657975" y="4933950"/>
          <p14:tracePt t="32021" x="6657975" y="4991100"/>
          <p14:tracePt t="32034" x="6657975" y="5048250"/>
          <p14:tracePt t="32037" x="6657975" y="5105400"/>
          <p14:tracePt t="32051" x="6657975" y="5162550"/>
          <p14:tracePt t="32053" x="6638925" y="5219700"/>
          <p14:tracePt t="32067" x="6610350" y="5267325"/>
          <p14:tracePt t="32071" x="6572250" y="5324475"/>
          <p14:tracePt t="32084" x="6524625" y="5381625"/>
          <p14:tracePt t="32087" x="6486525" y="5419725"/>
          <p14:tracePt t="32101" x="6438900" y="5457825"/>
          <p14:tracePt t="32104" x="6381750" y="5486400"/>
          <p14:tracePt t="32117" x="6362700" y="5495925"/>
          <p14:tracePt t="32120" x="6315075" y="5505450"/>
          <p14:tracePt t="32133" x="6276975" y="5514975"/>
          <p14:tracePt t="32134" x="6238875" y="5524500"/>
          <p14:tracePt t="32141" x="6200775" y="5524500"/>
          <p14:tracePt t="32150" x="6191250" y="5524500"/>
          <p14:tracePt t="32157" x="6172200" y="5514975"/>
          <p14:tracePt t="32167" x="6143625" y="5495925"/>
          <p14:tracePt t="32171" x="6134100" y="5476875"/>
          <p14:tracePt t="32184" x="6124575" y="5448300"/>
          <p14:tracePt t="32187" x="6124575" y="5429250"/>
          <p14:tracePt t="32200" x="6115050" y="5410200"/>
          <p14:tracePt t="32204" x="6115050" y="5391150"/>
          <p14:tracePt t="32217" x="6115050" y="5372100"/>
          <p14:tracePt t="32220" x="6115050" y="5362575"/>
          <p14:tracePt t="32234" x="6115050" y="5343525"/>
          <p14:tracePt t="32237" x="6115050" y="5334000"/>
          <p14:tracePt t="32250" x="6124575" y="5314950"/>
          <p14:tracePt t="32254" x="6134100" y="5314950"/>
          <p14:tracePt t="32267" x="6153150" y="5295900"/>
          <p14:tracePt t="33149" x="6134100" y="5295900"/>
          <p14:tracePt t="33156" x="6115050" y="5295900"/>
          <p14:tracePt t="33164" x="6076950" y="5295900"/>
          <p14:tracePt t="33172" x="6038850" y="5305425"/>
          <p14:tracePt t="33180" x="5991225" y="5314950"/>
          <p14:tracePt t="33188" x="5943600" y="5324475"/>
          <p14:tracePt t="33197" x="5895975" y="5343525"/>
          <p14:tracePt t="33204" x="5848350" y="5353050"/>
          <p14:tracePt t="33213" x="5800725" y="5362575"/>
          <p14:tracePt t="33220" x="5743575" y="5381625"/>
          <p14:tracePt t="33229" x="5686425" y="5391150"/>
          <p14:tracePt t="33237" x="5638800" y="5400675"/>
          <p14:tracePt t="33244" x="5581650" y="5410200"/>
          <p14:tracePt t="33252" x="5524500" y="5419725"/>
          <p14:tracePt t="33260" x="5467350" y="5419725"/>
          <p14:tracePt t="33268" x="5410200" y="5419725"/>
          <p14:tracePt t="33277" x="5353050" y="5419725"/>
          <p14:tracePt t="33284" x="5295900" y="5419725"/>
          <p14:tracePt t="33293" x="5219700" y="5419725"/>
          <p14:tracePt t="33300" x="5133975" y="5419725"/>
          <p14:tracePt t="33310" x="5048250" y="5419725"/>
          <p14:tracePt t="33317" x="4953000" y="5391150"/>
          <p14:tracePt t="33326" x="4867275" y="5362575"/>
          <p14:tracePt t="33334" x="4762500" y="5324475"/>
          <p14:tracePt t="33343" x="4676775" y="5295900"/>
          <p14:tracePt t="33350" x="4572000" y="5248275"/>
          <p14:tracePt t="33360" x="4486275" y="5219700"/>
          <p14:tracePt t="33366" x="4410075" y="5172075"/>
          <p14:tracePt t="33376" x="4333875" y="5133975"/>
          <p14:tracePt t="33382" x="4267200" y="5095875"/>
          <p14:tracePt t="33392" x="4210050" y="5048250"/>
          <p14:tracePt t="33397" x="4152900" y="5019675"/>
          <p14:tracePt t="33408" x="4105275" y="4981575"/>
          <p14:tracePt t="33413" x="4086225" y="4962525"/>
          <p14:tracePt t="33425" x="4048125" y="4933950"/>
          <p14:tracePt t="33429" x="4010025" y="4905375"/>
          <p14:tracePt t="33443" x="3990975" y="4895850"/>
          <p14:tracePt t="33450" x="3962400" y="4876800"/>
          <p14:tracePt t="33463" x="3952875" y="4867275"/>
          <p14:tracePt t="33474" x="3933825" y="4857750"/>
          <p14:tracePt t="33482" x="3914775" y="4857750"/>
          <p14:tracePt t="33792" x="3895725" y="4857750"/>
          <p14:tracePt t="33799" x="3867150" y="4857750"/>
          <p14:tracePt t="33809" x="3838575" y="4857750"/>
          <p14:tracePt t="33815" x="3800475" y="4857750"/>
          <p14:tracePt t="33823" x="3743325" y="4857750"/>
          <p14:tracePt t="33831" x="3695700" y="4857750"/>
          <p14:tracePt t="33839" x="3629025" y="4857750"/>
          <p14:tracePt t="33848" x="3552825" y="4857750"/>
          <p14:tracePt t="33855" x="3486150" y="4857750"/>
          <p14:tracePt t="33864" x="3409950" y="4848225"/>
          <p14:tracePt t="33871" x="3343275" y="4848225"/>
          <p14:tracePt t="33881" x="3286125" y="4838700"/>
          <p14:tracePt t="33887" x="3257550" y="4838700"/>
          <p14:tracePt t="33897" x="3200400" y="4829175"/>
          <p14:tracePt t="33904" x="3152775" y="4819650"/>
          <p14:tracePt t="33914" x="3095625" y="4819650"/>
          <p14:tracePt t="33920" x="3057525" y="4819650"/>
          <p14:tracePt t="33930" x="2990850" y="4819650"/>
          <p14:tracePt t="33936" x="2952750" y="4819650"/>
          <p14:tracePt t="33946" x="2933700" y="4819650"/>
          <p14:tracePt t="33953" x="2905125" y="4819650"/>
          <p14:tracePt t="33963" x="2867025" y="4838700"/>
          <p14:tracePt t="33969" x="2847975" y="4848225"/>
          <p14:tracePt t="33979" x="2819400" y="4867275"/>
          <p14:tracePt t="33984" x="2800350" y="4876800"/>
          <p14:tracePt t="33996" x="2790825" y="4886325"/>
          <p14:tracePt t="34000" x="2781300" y="4895850"/>
          <p14:tracePt t="34013" x="2771775" y="4895850"/>
          <p14:tracePt t="34016" x="2771775" y="4914900"/>
          <p14:tracePt t="34033" x="2771775" y="4933950"/>
          <p14:tracePt t="34047" x="2771775" y="4943475"/>
          <p14:tracePt t="34050" x="2771775" y="4953000"/>
          <p14:tracePt t="34063" x="2790825" y="4972050"/>
          <p14:tracePt t="34069" x="2828925" y="4991100"/>
          <p14:tracePt t="34080" x="2867025" y="5000625"/>
          <p14:tracePt t="34085" x="2905125" y="5029200"/>
          <p14:tracePt t="34097" x="2952750" y="5038725"/>
          <p14:tracePt t="34103" x="3009900" y="5048250"/>
          <p14:tracePt t="34105" x="3038475" y="5057775"/>
          <p14:tracePt t="34115" x="3114675" y="5067300"/>
          <p14:tracePt t="34122" x="3133725" y="5067300"/>
          <p14:tracePt t="34132" x="3171825" y="5067300"/>
          <p14:tracePt t="34138" x="3200400" y="5067300"/>
          <p14:tracePt t="34148" x="3228975" y="5057775"/>
          <p14:tracePt t="34154" x="3257550" y="5038725"/>
          <p14:tracePt t="34164" x="3267075" y="5010150"/>
          <p14:tracePt t="34170" x="3286125" y="4981575"/>
          <p14:tracePt t="34180" x="3295650" y="4953000"/>
          <p14:tracePt t="34187" x="3305175" y="4933950"/>
          <p14:tracePt t="34197" x="3314700" y="4905375"/>
          <p14:tracePt t="34203" x="3314700" y="4876800"/>
          <p14:tracePt t="34213" x="3314700" y="4857750"/>
          <p14:tracePt t="34218" x="3305175" y="4838700"/>
          <p14:tracePt t="34230" x="3276600" y="4829175"/>
          <p14:tracePt t="34237" x="3228975" y="4829175"/>
          <p14:tracePt t="34247" x="3143250" y="4829175"/>
          <p14:tracePt t="34252" x="3086100" y="4829175"/>
          <p14:tracePt t="34263" x="2981325" y="4829175"/>
          <p14:tracePt t="34267" x="2876550" y="4867275"/>
          <p14:tracePt t="34280" x="2752725" y="4933950"/>
          <p14:tracePt t="34284" x="2647950" y="4991100"/>
          <p14:tracePt t="34297" x="2533650" y="5057775"/>
          <p14:tracePt t="34301" x="2438400" y="5114925"/>
          <p14:tracePt t="34313" x="2400300" y="5153025"/>
          <p14:tracePt t="34317" x="2333625" y="5200650"/>
          <p14:tracePt t="34330" x="2305050" y="5238750"/>
          <p14:tracePt t="34334" x="2247900" y="5305425"/>
          <p14:tracePt t="34347" x="2238375" y="5343525"/>
          <p14:tracePt t="34350" x="2238375" y="5391150"/>
          <p14:tracePt t="34363" x="2238375" y="5429250"/>
          <p14:tracePt t="34366" x="2238375" y="5457825"/>
          <p14:tracePt t="34380" x="2266950" y="5495925"/>
          <p14:tracePt t="34384" x="2295525" y="5543550"/>
          <p14:tracePt t="34396" x="2352675" y="5591175"/>
          <p14:tracePt t="34397" x="2400300" y="5629275"/>
          <p14:tracePt t="34404" x="2457450" y="5657850"/>
          <p14:tracePt t="34413" x="2524125" y="5686425"/>
          <p14:tracePt t="34419" x="2600325" y="5715000"/>
          <p14:tracePt t="34429" x="2667000" y="5734050"/>
          <p14:tracePt t="34434" x="2752725" y="5743575"/>
          <p14:tracePt t="34446" x="2828925" y="5743575"/>
          <p14:tracePt t="34450" x="2895600" y="5743575"/>
          <p14:tracePt t="34463" x="2943225" y="5734050"/>
          <p14:tracePt t="34466" x="2990850" y="5705475"/>
          <p14:tracePt t="34480" x="3038475" y="5657850"/>
          <p14:tracePt t="34484" x="3076575" y="5610225"/>
          <p14:tracePt t="34496" x="3095625" y="5553075"/>
          <p14:tracePt t="34500" x="3095625" y="5524500"/>
          <p14:tracePt t="34513" x="3114675" y="5476875"/>
          <p14:tracePt t="34516" x="3114675" y="5429250"/>
          <p14:tracePt t="34530" x="3114675" y="5391150"/>
          <p14:tracePt t="34533" x="3114675" y="5324475"/>
          <p14:tracePt t="34546" x="3114675" y="5295900"/>
          <p14:tracePt t="34550" x="3076575" y="5267325"/>
          <p14:tracePt t="34564" x="3019425" y="5238750"/>
          <p14:tracePt t="34567" x="2962275" y="5219700"/>
          <p14:tracePt t="34580" x="2876550" y="5210175"/>
          <p14:tracePt t="34583" x="2790825" y="5200650"/>
          <p14:tracePt t="34596" x="2705100" y="5200650"/>
          <p14:tracePt t="34599" x="2619375" y="5200650"/>
          <p14:tracePt t="34613" x="2600325" y="5200650"/>
          <p14:tracePt t="34614" x="2533650" y="5200650"/>
          <p14:tracePt t="34620" x="2505075" y="5200650"/>
          <p14:tracePt t="34630" x="2476500" y="5219700"/>
          <p14:tracePt t="34636" x="2438400" y="5248275"/>
          <p14:tracePt t="34646" x="2428875" y="5276850"/>
          <p14:tracePt t="34651" x="2428875" y="5305425"/>
          <p14:tracePt t="34663" x="2428875" y="5334000"/>
          <p14:tracePt t="34668" x="2428875" y="5372100"/>
          <p14:tracePt t="34679" x="2438400" y="5391150"/>
          <p14:tracePt t="34683" x="2466975" y="5419725"/>
          <p14:tracePt t="34696" x="2505075" y="5448300"/>
          <p14:tracePt t="34700" x="2552700" y="5476875"/>
          <p14:tracePt t="34713" x="2619375" y="5505450"/>
          <p14:tracePt t="34717" x="2676525" y="5524500"/>
          <p14:tracePt t="34730" x="2743200" y="5534025"/>
          <p14:tracePt t="34733" x="2819400" y="5543550"/>
          <p14:tracePt t="34746" x="2876550" y="5543550"/>
          <p14:tracePt t="34750" x="2933700" y="5543550"/>
          <p14:tracePt t="34764" x="2981325" y="5543550"/>
          <p14:tracePt t="34767" x="3028950" y="5514975"/>
          <p14:tracePt t="34780" x="3057525" y="5467350"/>
          <p14:tracePt t="34783" x="3086100" y="5419725"/>
          <p14:tracePt t="34797" x="3114675" y="5362575"/>
          <p14:tracePt t="34800" x="3124200" y="5305425"/>
          <p14:tracePt t="34813" x="3133725" y="5229225"/>
          <p14:tracePt t="34816" x="3133725" y="5210175"/>
          <p14:tracePt t="34830" x="3133725" y="5153025"/>
          <p14:tracePt t="34833" x="3133725" y="5114925"/>
          <p14:tracePt t="34846" x="3133725" y="5076825"/>
          <p14:tracePt t="34847" x="3114675" y="5029200"/>
          <p14:tracePt t="34853" x="3076575" y="5000625"/>
          <p14:tracePt t="34863" x="3038475" y="5000625"/>
          <p14:tracePt t="34869" x="2981325" y="4991100"/>
          <p14:tracePt t="34879" x="2914650" y="4991100"/>
          <p14:tracePt t="34884" x="2828925" y="4991100"/>
          <p14:tracePt t="34896" x="2752725" y="4991100"/>
          <p14:tracePt t="34901" x="2686050" y="5019675"/>
          <p14:tracePt t="34915" x="2647950" y="5038725"/>
          <p14:tracePt t="34920" x="2600325" y="5067300"/>
          <p14:tracePt t="34931" x="2543175" y="5095875"/>
          <p14:tracePt t="34936" x="2514600" y="5124450"/>
          <p14:tracePt t="34945" x="2495550" y="5153025"/>
          <p14:tracePt t="34951" x="2486025" y="5172075"/>
          <p14:tracePt t="34964" x="2486025" y="5191125"/>
          <p14:tracePt t="34967" x="2486025" y="5219700"/>
          <p14:tracePt t="34983" x="2486025" y="5238750"/>
          <p14:tracePt t="34996" x="2495550" y="5248275"/>
          <p14:tracePt t="35000" x="2543175" y="5267325"/>
          <p14:tracePt t="35014" x="2581275" y="5276850"/>
          <p14:tracePt t="35018" x="2600325" y="5276850"/>
          <p14:tracePt t="35030" x="2638425" y="5286375"/>
          <p14:tracePt t="35034" x="2676525" y="5286375"/>
          <p14:tracePt t="35047" x="2705100" y="5286375"/>
          <p14:tracePt t="35050" x="2743200" y="5286375"/>
          <p14:tracePt t="35064" x="2771775" y="5286375"/>
          <p14:tracePt t="35064" x="2790825" y="5286375"/>
          <p14:tracePt t="35070" x="2809875" y="5276850"/>
          <p14:tracePt t="38193" x="2819400" y="5276850"/>
          <p14:tracePt t="38202" x="2828925" y="5276850"/>
          <p14:tracePt t="38209" x="2847975" y="5276850"/>
          <p14:tracePt t="38218" x="2867025" y="5286375"/>
          <p14:tracePt t="38225" x="2924175" y="5295900"/>
          <p14:tracePt t="38233" x="2952750" y="5295900"/>
          <p14:tracePt t="38241" x="2971800" y="5305425"/>
          <p14:tracePt t="38249" x="3009900" y="5305425"/>
          <p14:tracePt t="38259" x="3048000" y="5324475"/>
          <p14:tracePt t="38265" x="3076575" y="5324475"/>
          <p14:tracePt t="38274" x="3095625" y="5334000"/>
          <p14:tracePt t="38281" x="3124200" y="5334000"/>
          <p14:tracePt t="38289" x="3143250" y="5343525"/>
          <p14:tracePt t="38298" x="3162300" y="5343525"/>
          <p14:tracePt t="38305" x="3181350" y="5343525"/>
          <p14:tracePt t="38314" x="3200400" y="5343525"/>
          <p14:tracePt t="38322" x="3219450" y="5343525"/>
          <p14:tracePt t="38329" x="3228975" y="5343525"/>
          <p14:tracePt t="38337" x="3238500" y="5343525"/>
          <p14:tracePt t="38345" x="3257550" y="5343525"/>
          <p14:tracePt t="38353" x="3267075" y="5343525"/>
          <p14:tracePt t="38362" x="3276600" y="5343525"/>
          <p14:tracePt t="38369" x="3286125" y="5334000"/>
          <p14:tracePt t="38377" x="3295650" y="5334000"/>
          <p14:tracePt t="38393" x="3305175" y="5324475"/>
          <p14:tracePt t="38410" x="3314700" y="5324475"/>
          <p14:tracePt t="38434" x="3314700" y="5314950"/>
          <p14:tracePt t="38450" x="3324225" y="5314950"/>
          <p14:tracePt t="38483" x="3324225" y="5305425"/>
          <p14:tracePt t="38490" x="3333750" y="5305425"/>
          <p14:tracePt t="38507" x="3333750" y="5295900"/>
          <p14:tracePt t="38514" x="3343275" y="5295900"/>
          <p14:tracePt t="38523" x="3343275" y="5286375"/>
          <p14:tracePt t="38538" x="3352800" y="5286375"/>
          <p14:tracePt t="38547" x="3352800" y="5276850"/>
          <p14:tracePt t="38554" x="3362325" y="5276850"/>
          <p14:tracePt t="38570" x="3371850" y="5276850"/>
          <p14:tracePt t="38587" x="3381375" y="5276850"/>
          <p14:tracePt t="38604" x="3390900" y="5267325"/>
          <p14:tracePt t="38627" x="3400425" y="5267325"/>
          <p14:tracePt t="38924" x="3381375" y="5267325"/>
          <p14:tracePt t="38934" x="3362325" y="5267325"/>
          <p14:tracePt t="38940" x="3324225" y="5267325"/>
          <p14:tracePt t="38948" x="3267075" y="5267325"/>
          <p14:tracePt t="38956" x="3209925" y="5267325"/>
          <p14:tracePt t="38964" x="3124200" y="5267325"/>
          <p14:tracePt t="38973" x="3038475" y="5267325"/>
          <p14:tracePt t="38980" x="2933700" y="5267325"/>
          <p14:tracePt t="38989" x="2828925" y="5248275"/>
          <p14:tracePt t="38996" x="2714625" y="5210175"/>
          <p14:tracePt t="39005" x="2609850" y="5172075"/>
          <p14:tracePt t="39013" x="2505075" y="5124450"/>
          <p14:tracePt t="39021" x="2409825" y="5057775"/>
          <p14:tracePt t="39029" x="2305050" y="4991100"/>
          <p14:tracePt t="39037" x="2219325" y="4905375"/>
          <p14:tracePt t="39045" x="2133600" y="4829175"/>
          <p14:tracePt t="39055" x="2047875" y="4743450"/>
          <p14:tracePt t="39061" x="1981200" y="4667250"/>
          <p14:tracePt t="39071" x="1905000" y="4591050"/>
          <p14:tracePt t="39077" x="1838325" y="4524375"/>
          <p14:tracePt t="39087" x="1790700" y="4476750"/>
          <p14:tracePt t="39093" x="1762125" y="4457700"/>
          <p14:tracePt t="39104" x="1724025" y="4419600"/>
          <p14:tracePt t="39109" x="1685925" y="4391025"/>
          <p14:tracePt t="39120" x="1666875" y="4371975"/>
          <p14:tracePt t="39125" x="1647825" y="4343400"/>
          <p14:tracePt t="39137" x="1638300" y="4324350"/>
          <p14:tracePt t="39447" x="1638300" y="4314825"/>
          <p14:tracePt t="39455" x="1657350" y="4286250"/>
          <p14:tracePt t="39463" x="1676400" y="4248150"/>
          <p14:tracePt t="39471" x="1704975" y="4210050"/>
          <p14:tracePt t="39478" x="1714500" y="4191000"/>
          <p14:tracePt t="39487" x="1743075" y="4152900"/>
          <p14:tracePt t="39495" x="1762125" y="4124325"/>
          <p14:tracePt t="39502" x="1790700" y="4095750"/>
          <p14:tracePt t="39511" x="1800225" y="4086225"/>
          <p14:tracePt t="39519" x="1809750" y="4067175"/>
          <p14:tracePt t="39535" x="1819275" y="4048125"/>
          <p14:tracePt t="39551" x="1819275" y="4038600"/>
          <p14:tracePt t="39559" x="1809750" y="4029075"/>
          <p14:tracePt t="39567" x="1771650" y="4029075"/>
          <p14:tracePt t="39575" x="1733550" y="4019550"/>
          <p14:tracePt t="39583" x="1657350" y="4019550"/>
          <p14:tracePt t="39591" x="1590675" y="4019550"/>
          <p14:tracePt t="39599" x="1485900" y="4019550"/>
          <p14:tracePt t="39607" x="1400175" y="4019550"/>
          <p14:tracePt t="39615" x="1371600" y="4019550"/>
          <p14:tracePt t="39624" x="1314450" y="4019550"/>
          <p14:tracePt t="39631" x="1266825" y="4029075"/>
          <p14:tracePt t="39641" x="1247775" y="4038600"/>
          <p14:tracePt t="39648" x="1228725" y="4048125"/>
          <p14:tracePt t="39663" x="1219200" y="4057650"/>
          <p14:tracePt t="39680" x="1219200" y="4067175"/>
          <p14:tracePt t="39688" x="1238250" y="4067175"/>
          <p14:tracePt t="39696" x="1257300" y="4076700"/>
          <p14:tracePt t="39704" x="1304925" y="4086225"/>
          <p14:tracePt t="39713" x="1352550" y="4095750"/>
          <p14:tracePt t="39720" x="1400175" y="4105275"/>
          <p14:tracePt t="39729" x="1419225" y="4114800"/>
          <p14:tracePt t="39736" x="1466850" y="4114800"/>
          <p14:tracePt t="39744" x="1495425" y="4133850"/>
          <p14:tracePt t="39752" x="1524000" y="4143375"/>
          <p14:tracePt t="39760" x="1552575" y="4143375"/>
          <p14:tracePt t="39768" x="1571625" y="4152900"/>
          <p14:tracePt t="39776" x="1590675" y="4162425"/>
          <p14:tracePt t="39784" x="1600200" y="4162425"/>
          <p14:tracePt t="39792" x="1609725" y="4171950"/>
          <p14:tracePt t="39817" x="1619250" y="4171950"/>
          <p14:tracePt t="39857" x="1619250" y="4181475"/>
          <p14:tracePt t="39905" x="1609725" y="4191000"/>
          <p14:tracePt t="39921" x="1600200" y="4200525"/>
          <p14:tracePt t="39937" x="1590675" y="4200525"/>
          <p14:tracePt t="39945" x="1590675" y="4210050"/>
          <p14:tracePt t="39953" x="1581150" y="4210050"/>
          <p14:tracePt t="39961" x="1581150" y="4219575"/>
          <p14:tracePt t="39977" x="1571625" y="4229100"/>
          <p14:tracePt t="39986" x="1571625" y="4238625"/>
          <p14:tracePt t="40001" x="1571625" y="4248150"/>
          <p14:tracePt t="40018" x="1562100" y="4257675"/>
          <p14:tracePt t="40045" x="1552575" y="4267200"/>
          <p14:tracePt t="40049" x="1543050" y="4267200"/>
          <p14:tracePt t="40058" x="1543050" y="4276725"/>
          <p14:tracePt t="40065" x="1533525" y="4286250"/>
          <p14:tracePt t="40074" x="1524000" y="4286250"/>
          <p14:tracePt t="40082" x="1514475" y="4295775"/>
          <p14:tracePt t="40090" x="1504950" y="4295775"/>
          <p14:tracePt t="40098" x="1485900" y="4305300"/>
          <p14:tracePt t="40106" x="1466850" y="4305300"/>
          <p14:tracePt t="40114" x="1457325" y="4314825"/>
          <p14:tracePt t="40122" x="1438275" y="4314825"/>
          <p14:tracePt t="40130" x="1419225" y="4314825"/>
          <p14:tracePt t="40138" x="1400175" y="4314825"/>
          <p14:tracePt t="40146" x="1390650" y="4314825"/>
          <p14:tracePt t="40154" x="1381125" y="4314825"/>
          <p14:tracePt t="40162" x="1371600" y="4314825"/>
          <p14:tracePt t="40194" x="1362075" y="4314825"/>
          <p14:tracePt t="40243" x="1362075" y="4324350"/>
          <p14:tracePt t="40315" x="1371600" y="4324350"/>
          <p14:tracePt t="40347" x="1381125" y="4324350"/>
          <p14:tracePt t="40387" x="1390650" y="4324350"/>
          <p14:tracePt t="40419" x="1400175" y="4324350"/>
          <p14:tracePt t="40443" x="1409700" y="4324350"/>
          <p14:tracePt t="40451" x="1419225" y="4324350"/>
          <p14:tracePt t="40467" x="1428750" y="4324350"/>
          <p14:tracePt t="40475" x="1438275" y="4324350"/>
          <p14:tracePt t="40491" x="1447800" y="4324350"/>
          <p14:tracePt t="40508" x="1457325" y="4324350"/>
          <p14:tracePt t="40532" x="1466850" y="4324350"/>
          <p14:tracePt t="40564" x="1476375" y="4324350"/>
          <p14:tracePt t="40588" x="1485900" y="4324350"/>
          <p14:tracePt t="40604" x="1485900" y="4333875"/>
          <p14:tracePt t="40620" x="1495425" y="4333875"/>
          <p14:tracePt t="40636" x="1495425" y="4343400"/>
          <p14:tracePt t="40652" x="1504950" y="4343400"/>
          <p14:tracePt t="40677" x="1514475" y="4343400"/>
          <p14:tracePt t="40708" x="1524000" y="4343400"/>
          <p14:tracePt t="40733" x="1533525" y="4343400"/>
          <p14:tracePt t="40765" x="1543050" y="4343400"/>
          <p14:tracePt t="40958" x="1543050" y="4352925"/>
          <p14:tracePt t="40982" x="1543050" y="4362450"/>
          <p14:tracePt t="40990" x="1543050" y="4371975"/>
          <p14:tracePt t="41002" x="1543050" y="4381500"/>
          <p14:tracePt t="41006" x="1543050" y="4391025"/>
          <p14:tracePt t="41014" x="1543050" y="4400550"/>
          <p14:tracePt t="41022" x="1533525" y="4419600"/>
          <p14:tracePt t="41030" x="1524000" y="4429125"/>
          <p14:tracePt t="41039" x="1514475" y="4438650"/>
          <p14:tracePt t="41050" x="1514475" y="4448175"/>
          <p14:tracePt t="41054" x="1514475" y="4457700"/>
          <p14:tracePt t="41063" x="1504950" y="4457700"/>
          <p14:tracePt t="41087" x="1504950" y="4467225"/>
          <p14:tracePt t="41488" x="1514475" y="4467225"/>
          <p14:tracePt t="41496" x="1514475" y="4476750"/>
          <p14:tracePt t="41529" x="1514475" y="4486275"/>
          <p14:tracePt t="41545" x="1514475" y="4495800"/>
          <p14:tracePt t="41560" x="1514475" y="4505325"/>
          <p14:tracePt t="41569" x="1514475" y="4514850"/>
          <p14:tracePt t="41576" x="1514475" y="4524375"/>
          <p14:tracePt t="41584" x="1514475" y="4533900"/>
          <p14:tracePt t="41592" x="1514475" y="4543425"/>
          <p14:tracePt t="41600" x="1514475" y="4562475"/>
          <p14:tracePt t="41609" x="1504950" y="4572000"/>
          <p14:tracePt t="41617" x="1504950" y="4591050"/>
          <p14:tracePt t="41625" x="1495425" y="4619625"/>
          <p14:tracePt t="41633" x="1495425" y="4657725"/>
          <p14:tracePt t="41641" x="1485900" y="4686300"/>
          <p14:tracePt t="41649" x="1485900" y="4705350"/>
          <p14:tracePt t="41657" x="1476375" y="4733925"/>
          <p14:tracePt t="41665" x="1466850" y="4772025"/>
          <p14:tracePt t="41673" x="1466850" y="4800600"/>
          <p14:tracePt t="41681" x="1466850" y="4819650"/>
          <p14:tracePt t="41690" x="1466850" y="4848225"/>
          <p14:tracePt t="41697" x="1457325" y="4867275"/>
          <p14:tracePt t="41706" x="1457325" y="4886325"/>
          <p14:tracePt t="41714" x="1457325" y="4895850"/>
          <p14:tracePt t="41721" x="1457325" y="4914900"/>
          <p14:tracePt t="41730" x="1457325" y="4924425"/>
          <p14:tracePt t="41737" x="1457325" y="4933950"/>
          <p14:tracePt t="41745" x="1457325" y="4943475"/>
          <p14:tracePt t="41759" x="1457325" y="4962525"/>
          <p14:tracePt t="41770" x="1457325" y="4981575"/>
          <p14:tracePt t="41778" x="1457325" y="5000625"/>
          <p14:tracePt t="41794" x="1457325" y="5019675"/>
          <p14:tracePt t="41802" x="1457325" y="5029200"/>
          <p14:tracePt t="41809" x="1457325" y="5038725"/>
          <p14:tracePt t="41818" x="1457325" y="5048250"/>
          <p14:tracePt t="41842" x="1457325" y="5057775"/>
          <p14:tracePt t="42200" x="1457325" y="5067300"/>
          <p14:tracePt t="42208" x="1466850" y="5067300"/>
          <p14:tracePt t="42216" x="1466850" y="5076825"/>
          <p14:tracePt t="42224" x="1476375" y="5086350"/>
          <p14:tracePt t="42232" x="1485900" y="5105400"/>
          <p14:tracePt t="42241" x="1495425" y="5114925"/>
          <p14:tracePt t="42248" x="1495425" y="5124450"/>
          <p14:tracePt t="42256" x="1495425" y="5133975"/>
          <p14:tracePt t="42264" x="1504950" y="5143500"/>
          <p14:tracePt t="42272" x="1504950" y="5153025"/>
          <p14:tracePt t="42288" x="1514475" y="5153025"/>
          <p14:tracePt t="42296" x="1514475" y="5162550"/>
          <p14:tracePt t="42312" x="1514475" y="5172075"/>
          <p14:tracePt t="42320" x="1495425" y="5172075"/>
          <p14:tracePt t="42328" x="1476375" y="5181600"/>
          <p14:tracePt t="42336" x="1438275" y="5181600"/>
          <p14:tracePt t="42344" x="1400175" y="5191125"/>
          <p14:tracePt t="42352" x="1343025" y="5200650"/>
          <p14:tracePt t="42361" x="1295400" y="5210175"/>
          <p14:tracePt t="42368" x="1238250" y="5219700"/>
          <p14:tracePt t="42377" x="1181100" y="5229225"/>
          <p14:tracePt t="42385" x="1152525" y="5229225"/>
          <p14:tracePt t="42394" x="1104900" y="5229225"/>
          <p14:tracePt t="42401" x="1066800" y="5229225"/>
          <p14:tracePt t="42409" x="1038225" y="5229225"/>
          <p14:tracePt t="42417" x="1009650" y="5229225"/>
          <p14:tracePt t="42425" x="990600" y="5229225"/>
          <p14:tracePt t="42433" x="981075" y="5229225"/>
          <p14:tracePt t="42444" x="971550" y="5229225"/>
          <p14:tracePt t="42449" x="962025" y="5229225"/>
          <p14:tracePt t="42481" x="962025" y="5219700"/>
          <p14:tracePt t="42497" x="971550" y="5219700"/>
          <p14:tracePt t="42505" x="990600" y="5219700"/>
          <p14:tracePt t="42513" x="1028700" y="5210175"/>
          <p14:tracePt t="42521" x="1047750" y="5210175"/>
          <p14:tracePt t="42529" x="1085850" y="5210175"/>
          <p14:tracePt t="42537" x="1114425" y="5210175"/>
          <p14:tracePt t="42545" x="1143000" y="5210175"/>
          <p14:tracePt t="42553" x="1181100" y="5210175"/>
          <p14:tracePt t="42561" x="1238250" y="5210175"/>
          <p14:tracePt t="42569" x="1257300" y="5210175"/>
          <p14:tracePt t="42577" x="1285875" y="5219700"/>
          <p14:tracePt t="42585" x="1314450" y="5229225"/>
          <p14:tracePt t="42594" x="1333500" y="5238750"/>
          <p14:tracePt t="42602" x="1352550" y="5248275"/>
          <p14:tracePt t="42610" x="1371600" y="5267325"/>
          <p14:tracePt t="42627" x="1381125" y="5276850"/>
          <p14:tracePt t="42644" x="1390650" y="5286375"/>
          <p14:tracePt t="42650" x="1390650" y="5295900"/>
          <p14:tracePt t="42666" x="1381125" y="5305425"/>
          <p14:tracePt t="42674" x="1362075" y="5305425"/>
          <p14:tracePt t="42682" x="1333500" y="5314950"/>
          <p14:tracePt t="42690" x="1295400" y="5324475"/>
          <p14:tracePt t="42698" x="1276350" y="5324475"/>
          <p14:tracePt t="42706" x="1247775" y="5334000"/>
          <p14:tracePt t="42714" x="1209675" y="5334000"/>
          <p14:tracePt t="42722" x="1181100" y="5334000"/>
          <p14:tracePt t="42730" x="1162050" y="5334000"/>
          <p14:tracePt t="42738" x="1152525" y="5334000"/>
          <p14:tracePt t="42746" x="1143000" y="5334000"/>
          <p14:tracePt t="42762" x="1143000" y="5324475"/>
          <p14:tracePt t="42770" x="1143000" y="5314950"/>
          <p14:tracePt t="42786" x="1152525" y="5295900"/>
          <p14:tracePt t="42795" x="1171575" y="5286375"/>
          <p14:tracePt t="42802" x="1190625" y="5276850"/>
          <p14:tracePt t="42811" x="1209675" y="5276850"/>
          <p14:tracePt t="42818" x="1238250" y="5267325"/>
          <p14:tracePt t="42827" x="1257300" y="5267325"/>
          <p14:tracePt t="42835" x="1276350" y="5267325"/>
          <p14:tracePt t="42844" x="1285875" y="5267325"/>
          <p14:tracePt t="42851" x="1304925" y="5267325"/>
          <p14:tracePt t="42860" x="1314450" y="5267325"/>
          <p14:tracePt t="42867" x="1323975" y="5267325"/>
          <p14:tracePt t="42883" x="1333500" y="5267325"/>
          <p14:tracePt t="42907" x="1333500" y="5276850"/>
          <p14:tracePt t="42924" x="1333500" y="5286375"/>
          <p14:tracePt t="42931" x="1333500" y="5295900"/>
          <p14:tracePt t="42939" x="1314450" y="5305425"/>
          <p14:tracePt t="42947" x="1304925" y="5314950"/>
          <p14:tracePt t="42956" x="1285875" y="5324475"/>
          <p14:tracePt t="42963" x="1266825" y="5334000"/>
          <p14:tracePt t="42971" x="1257300" y="5343525"/>
          <p14:tracePt t="42979" x="1238250" y="5353050"/>
          <p14:tracePt t="42987" x="1228725" y="5362575"/>
          <p14:tracePt t="42996" x="1219200" y="5362575"/>
          <p14:tracePt t="43011" x="1219200" y="5372100"/>
          <p14:tracePt t="43043" x="1219200" y="5362575"/>
          <p14:tracePt t="43052" x="1219200" y="5353050"/>
          <p14:tracePt t="43061" x="1228725" y="5334000"/>
          <p14:tracePt t="43068" x="1257300" y="5324475"/>
          <p14:tracePt t="43077" x="1266825" y="5305425"/>
          <p14:tracePt t="43084" x="1285875" y="5295900"/>
          <p14:tracePt t="43092" x="1304925" y="5286375"/>
          <p14:tracePt t="43099" x="1323975" y="5286375"/>
          <p14:tracePt t="43109" x="1343025" y="5276850"/>
          <p14:tracePt t="43116" x="1362075" y="5276850"/>
          <p14:tracePt t="43124" x="1371600" y="5276850"/>
          <p14:tracePt t="43132" x="1381125" y="5276850"/>
          <p14:tracePt t="43140" x="1390650" y="5276850"/>
          <p14:tracePt t="43148" x="1400175" y="5267325"/>
          <p14:tracePt t="43156" x="1409700" y="5267325"/>
          <p14:tracePt t="43164" x="1419225" y="5267325"/>
          <p14:tracePt t="43180" x="1428750" y="5267325"/>
          <p14:tracePt t="43204" x="1438275" y="5267325"/>
          <p14:tracePt t="43237" x="1447800" y="5267325"/>
          <p14:tracePt t="43261" x="1447800" y="5276850"/>
          <p14:tracePt t="43278" x="1447800" y="5286375"/>
          <p14:tracePt t="43285" x="1447800" y="5295900"/>
          <p14:tracePt t="43294" x="1447800" y="5305425"/>
          <p14:tracePt t="43301" x="1447800" y="5314950"/>
          <p14:tracePt t="43310" x="1447800" y="5324475"/>
          <p14:tracePt t="43317" x="1447800" y="5334000"/>
          <p14:tracePt t="43325" x="1447800" y="5353050"/>
          <p14:tracePt t="43334" x="1447800" y="5362575"/>
          <p14:tracePt t="43341" x="1447800" y="5372100"/>
          <p14:tracePt t="43350" x="1447800" y="5381625"/>
          <p14:tracePt t="43357" x="1447800" y="5400675"/>
          <p14:tracePt t="43373" x="1447800" y="5419725"/>
          <p14:tracePt t="43389" x="1447800" y="5429250"/>
          <p14:tracePt t="43422" x="1447800" y="5438775"/>
          <p14:tracePt t="43881" x="1447800" y="5429250"/>
          <p14:tracePt t="43904" x="1447800" y="5419725"/>
          <p14:tracePt t="43928" x="1438275" y="5410200"/>
          <p14:tracePt t="43937" x="1428750" y="5410200"/>
          <p14:tracePt t="43944" x="1419225" y="5410200"/>
          <p14:tracePt t="43960" x="1409700" y="5410200"/>
          <p14:tracePt t="43985" x="1409700" y="5400675"/>
          <p14:tracePt t="44025" x="1409700" y="5391150"/>
          <p14:tracePt t="44033" x="1409700" y="5381625"/>
          <p14:tracePt t="44040" x="1409700" y="5372100"/>
          <p14:tracePt t="44052" x="1419225" y="5362575"/>
          <p14:tracePt t="44056" x="1428750" y="5343525"/>
          <p14:tracePt t="44064" x="1438275" y="5334000"/>
          <p14:tracePt t="44072" x="1457325" y="5314950"/>
          <p14:tracePt t="44081" x="1476375" y="5295900"/>
          <p14:tracePt t="44088" x="1485900" y="5286375"/>
          <p14:tracePt t="44097" x="1504950" y="5267325"/>
          <p14:tracePt t="44104" x="1514475" y="5257800"/>
          <p14:tracePt t="44121" x="1524000" y="5248275"/>
          <p14:tracePt t="44145" x="1533525" y="5248275"/>
          <p14:tracePt t="44193" x="1514475" y="5257800"/>
          <p14:tracePt t="44203" x="1495425" y="5286375"/>
          <p14:tracePt t="44209" x="1466850" y="5305425"/>
          <p14:tracePt t="44218" x="1428750" y="5334000"/>
          <p14:tracePt t="44225" x="1409700" y="5353050"/>
          <p14:tracePt t="44234" x="1381125" y="5372100"/>
          <p14:tracePt t="44241" x="1352550" y="5400675"/>
          <p14:tracePt t="44254" x="1343025" y="5410200"/>
          <p14:tracePt t="44257" x="1323975" y="5429250"/>
          <p14:tracePt t="44265" x="1323975" y="5438775"/>
          <p14:tracePt t="44273" x="1314450" y="5438775"/>
          <p14:tracePt t="44314" x="1323975" y="5438775"/>
          <p14:tracePt t="44322" x="1333500" y="5438775"/>
          <p14:tracePt t="44330" x="1352550" y="5438775"/>
          <p14:tracePt t="44338" x="1371600" y="5429250"/>
          <p14:tracePt t="44347" x="1390650" y="5400675"/>
          <p14:tracePt t="44355" x="1409700" y="5391150"/>
          <p14:tracePt t="44362" x="1428750" y="5372100"/>
          <p14:tracePt t="44371" x="1438275" y="5343525"/>
          <p14:tracePt t="44379" x="1457325" y="5334000"/>
          <p14:tracePt t="44387" x="1466850" y="5324475"/>
          <p14:tracePt t="44395" x="1466850" y="5314950"/>
          <p14:tracePt t="44402" x="1476375" y="5305425"/>
          <p14:tracePt t="44418" x="1476375" y="5295900"/>
          <p14:tracePt t="44427" x="1485900" y="5295900"/>
          <p14:tracePt t="44443" x="1485900" y="5286375"/>
          <p14:tracePt t="44475" x="1476375" y="5286375"/>
          <p14:tracePt t="44482" x="1466850" y="5286375"/>
          <p14:tracePt t="44490" x="1457325" y="5286375"/>
          <p14:tracePt t="44499" x="1447800" y="5286375"/>
          <p14:tracePt t="44506" x="1438275" y="5286375"/>
          <p14:tracePt t="44523" x="1428750" y="5286375"/>
          <p14:tracePt t="44538" x="1428750" y="5295900"/>
          <p14:tracePt t="44555" x="1428750" y="5305425"/>
          <p14:tracePt t="44563" x="1438275" y="5305425"/>
          <p14:tracePt t="44572" x="1457325" y="5314950"/>
          <p14:tracePt t="44579" x="1476375" y="5324475"/>
          <p14:tracePt t="44589" x="1495425" y="5324475"/>
          <p14:tracePt t="44596" x="1543050" y="5334000"/>
          <p14:tracePt t="44605" x="1562100" y="5343525"/>
          <p14:tracePt t="44611" x="1609725" y="5343525"/>
          <p14:tracePt t="44619" x="1657350" y="5343525"/>
          <p14:tracePt t="44628" x="1704975" y="5343525"/>
          <p14:tracePt t="44635" x="1733550" y="5343525"/>
          <p14:tracePt t="44643" x="1790700" y="5343525"/>
          <p14:tracePt t="44654" x="1809750" y="5343525"/>
          <p14:tracePt t="44659" x="1857375" y="5343525"/>
          <p14:tracePt t="44667" x="1895475" y="5343525"/>
          <p14:tracePt t="44676" x="1933575" y="5343525"/>
          <p14:tracePt t="44683" x="1962150" y="5343525"/>
          <p14:tracePt t="44691" x="1990725" y="5343525"/>
          <p14:tracePt t="44699" x="2019300" y="5343525"/>
          <p14:tracePt t="44707" x="2038350" y="5343525"/>
          <p14:tracePt t="44715" x="2057400" y="5343525"/>
          <p14:tracePt t="44949" x="2105025" y="5343525"/>
          <p14:tracePt t="44957" x="2152650" y="5343525"/>
          <p14:tracePt t="44965" x="2228850" y="5362575"/>
          <p14:tracePt t="44973" x="2343150" y="5400675"/>
          <p14:tracePt t="44982" x="2543175" y="5467350"/>
          <p14:tracePt t="44989" x="2743200" y="5524500"/>
          <p14:tracePt t="44997" x="2971800" y="5591175"/>
          <p14:tracePt t="45005" x="3219450" y="5676900"/>
          <p14:tracePt t="45013" x="3495675" y="5762625"/>
          <p14:tracePt t="45021" x="3771900" y="5848350"/>
          <p14:tracePt t="45029" x="4057650" y="5962650"/>
          <p14:tracePt t="45037" x="4333875" y="6048375"/>
          <p14:tracePt t="45045" x="4610100" y="6134100"/>
          <p14:tracePt t="45053" x="4905375" y="6238875"/>
          <p14:tracePt t="45061" x="5153025" y="6305550"/>
          <p14:tracePt t="45069" x="5257800" y="6334125"/>
          <p14:tracePt t="45077" x="5457825" y="6400800"/>
          <p14:tracePt t="45085" x="5629275" y="6438900"/>
          <p14:tracePt t="45093" x="5791200" y="6467475"/>
          <p14:tracePt t="45101" x="5886450" y="6486525"/>
          <p14:tracePt t="45109" x="5934075" y="6496050"/>
          <p14:tracePt t="45118" x="6010275" y="6505575"/>
          <p14:tracePt t="45127" x="6076950" y="6505575"/>
          <p14:tracePt t="45133" x="6124575" y="6505575"/>
          <p14:tracePt t="45143" x="6162675" y="6505575"/>
          <p14:tracePt t="45150" x="6191250" y="6505575"/>
          <p14:tracePt t="45160" x="6219825" y="6486525"/>
          <p14:tracePt t="45166" x="6238875" y="6477000"/>
          <p14:tracePt t="45176" x="6267450" y="6457950"/>
          <p14:tracePt t="45182" x="6296025" y="6419850"/>
          <p14:tracePt t="45192" x="6315075" y="6391275"/>
          <p14:tracePt t="45199" x="6334125" y="6362700"/>
          <p14:tracePt t="45209" x="6353175" y="6315075"/>
          <p14:tracePt t="45214" x="6381750" y="6257925"/>
          <p14:tracePt t="45226" x="6400800" y="6210300"/>
          <p14:tracePt t="45230" x="6429375" y="6162675"/>
          <p14:tracePt t="45242" x="6448425" y="6105525"/>
          <p14:tracePt t="45246" x="6457950" y="6076950"/>
          <p14:tracePt t="45258" x="6477000" y="6048375"/>
          <p14:tracePt t="45262" x="6496050" y="6000750"/>
          <p14:tracePt t="45275" x="6505575" y="5962650"/>
          <p14:tracePt t="45279" x="6515100" y="5934075"/>
          <p14:tracePt t="45292" x="6524625" y="5905500"/>
          <p14:tracePt t="45296" x="6524625" y="5876925"/>
          <p14:tracePt t="45309" x="6534150" y="5829300"/>
          <p14:tracePt t="45312" x="6534150" y="5800725"/>
          <p14:tracePt t="45326" x="6534150" y="5762625"/>
          <p14:tracePt t="45328" x="6534150" y="5715000"/>
          <p14:tracePt t="45342" x="6524625" y="5676900"/>
          <p14:tracePt t="45346" x="6515100" y="5657850"/>
          <p14:tracePt t="45360" x="6477000" y="5591175"/>
          <p14:tracePt t="45363" x="6457950" y="5581650"/>
          <p14:tracePt t="45375" x="6419850" y="5543550"/>
          <p14:tracePt t="45379" x="6372225" y="5524500"/>
          <p14:tracePt t="45392" x="6334125" y="5514975"/>
          <p14:tracePt t="45396" x="6286500" y="5514975"/>
          <p14:tracePt t="45409" x="6257925" y="5514975"/>
          <p14:tracePt t="45410" x="6210300" y="5514975"/>
          <p14:tracePt t="45416" x="6172200" y="5514975"/>
          <p14:tracePt t="45425" x="6134100" y="5514975"/>
          <p14:tracePt t="45431" x="6096000" y="5514975"/>
          <p14:tracePt t="45442" x="6076950" y="5514975"/>
          <p14:tracePt t="45447" x="6057900" y="5524500"/>
          <p14:tracePt t="45463" x="6048375" y="5534025"/>
          <p14:tracePt t="45480" x="6048375" y="5543550"/>
          <p14:tracePt t="45492" x="6048375" y="5553075"/>
          <p14:tracePt t="45495" x="6057900" y="5553075"/>
          <p14:tracePt t="45509" x="6086475" y="5562600"/>
          <p14:tracePt t="45512" x="6134100" y="5572125"/>
          <p14:tracePt t="45526" x="6181725" y="5572125"/>
          <p14:tracePt t="45529" x="6229350" y="5572125"/>
          <p14:tracePt t="45543" x="6276975" y="5572125"/>
          <p14:tracePt t="45546" x="6315075" y="5543550"/>
          <p14:tracePt t="45559" x="6353175" y="5514975"/>
          <p14:tracePt t="45563" x="6372225" y="5476875"/>
          <p14:tracePt t="45576" x="6391275" y="5429250"/>
          <p14:tracePt t="45579" x="6400800" y="5381625"/>
          <p14:tracePt t="45592" x="6400800" y="5343525"/>
          <p14:tracePt t="45595" x="6400800" y="5305425"/>
          <p14:tracePt t="45609" x="6400800" y="5257800"/>
          <p14:tracePt t="45612" x="6372225" y="5219700"/>
          <p14:tracePt t="45626" x="6334125" y="5172075"/>
          <p14:tracePt t="45629" x="6257925" y="5143500"/>
          <p14:tracePt t="45642" x="6191250" y="5105400"/>
          <p14:tracePt t="45643" x="6086475" y="5086350"/>
          <p14:tracePt t="45648" x="5991225" y="5086350"/>
          <p14:tracePt t="45659" x="5886450" y="5086350"/>
          <p14:tracePt t="45664" x="5800725" y="5086350"/>
          <p14:tracePt t="45676" x="5715000" y="5086350"/>
          <p14:tracePt t="45680" x="5648325" y="5114925"/>
          <p14:tracePt t="45692" x="5591175" y="5153025"/>
          <p14:tracePt t="45696" x="5553075" y="5200650"/>
          <p14:tracePt t="45709" x="5524500" y="5257800"/>
          <p14:tracePt t="45712" x="5514975" y="5314950"/>
          <p14:tracePt t="45725" x="5514975" y="5391150"/>
          <p14:tracePt t="45728" x="5514975" y="5476875"/>
          <p14:tracePt t="45742" x="5514975" y="5543550"/>
          <p14:tracePt t="45745" x="5534025" y="5600700"/>
          <p14:tracePt t="45759" x="5581650" y="5657850"/>
          <p14:tracePt t="45762" x="5629275" y="5705475"/>
          <p14:tracePt t="45776" x="5686425" y="5734050"/>
          <p14:tracePt t="45779" x="5743575" y="5743575"/>
          <p14:tracePt t="45792" x="5800725" y="5753100"/>
          <p14:tracePt t="45796" x="5867400" y="5753100"/>
          <p14:tracePt t="45809" x="5924550" y="5753100"/>
          <p14:tracePt t="45812" x="5991225" y="5724525"/>
          <p14:tracePt t="45826" x="6038850" y="5667375"/>
          <p14:tracePt t="45829" x="6086475" y="5610225"/>
          <p14:tracePt t="45842" x="6115050" y="5562600"/>
          <p14:tracePt t="45845" x="6124575" y="5524500"/>
          <p14:tracePt t="45858" x="6143625" y="5476875"/>
          <p14:tracePt t="45859" x="6153150" y="5429250"/>
          <p14:tracePt t="45865" x="6153150" y="5391150"/>
          <p14:tracePt t="45875" x="6153150" y="5343525"/>
          <p14:tracePt t="45882" x="6153150" y="5286375"/>
          <p14:tracePt t="45892" x="6153150" y="5257800"/>
          <p14:tracePt t="45897" x="6124575" y="5238750"/>
          <p14:tracePt t="45908" x="6057900" y="5219700"/>
          <p14:tracePt t="45913" x="5962650" y="5200650"/>
          <p14:tracePt t="45925" x="5886450" y="5200650"/>
          <p14:tracePt t="45929" x="5791200" y="5200650"/>
          <p14:tracePt t="45942" x="5648325" y="5200650"/>
          <p14:tracePt t="45945" x="5553075" y="5200650"/>
          <p14:tracePt t="45959" x="5429250" y="5219700"/>
          <p14:tracePt t="45963" x="5391150" y="5229225"/>
          <p14:tracePt t="45976" x="5372100" y="5238750"/>
          <p14:tracePt t="45979" x="5295900" y="5248275"/>
          <p14:tracePt t="45992" x="5276850" y="5257800"/>
          <p14:tracePt t="45996" x="5257800" y="5267325"/>
          <p14:tracePt t="46009" x="5257800" y="5276850"/>
          <p14:tracePt t="46026" x="5257800" y="5286375"/>
          <p14:tracePt t="46029" x="5286375" y="5286375"/>
          <p14:tracePt t="46043" x="5334000" y="5295900"/>
          <p14:tracePt t="46046" x="5391150" y="5295900"/>
          <p14:tracePt t="46059" x="5448300" y="5295900"/>
          <p14:tracePt t="46062" x="5514975" y="5267325"/>
          <p14:tracePt t="46076" x="5591175" y="5219700"/>
          <p14:tracePt t="46079" x="5667375" y="5172075"/>
          <p14:tracePt t="46092" x="5734050" y="5114925"/>
          <p14:tracePt t="46092" x="5753100" y="5086350"/>
          <p14:tracePt t="46098" x="5781675" y="5048250"/>
          <p14:tracePt t="46108" x="5810250" y="5000625"/>
          <p14:tracePt t="46114" x="5810250" y="4972050"/>
          <p14:tracePt t="46125" x="5810250" y="4924425"/>
          <p14:tracePt t="46131" x="5810250" y="4905375"/>
          <p14:tracePt t="46142" x="5800725" y="4895850"/>
          <p14:tracePt t="46146" x="5772150" y="4886325"/>
          <p14:tracePt t="46159" x="5724525" y="4886325"/>
          <p14:tracePt t="46163" x="5648325" y="4886325"/>
          <p14:tracePt t="46175" x="5591175" y="4886325"/>
          <p14:tracePt t="46179" x="5524500" y="4886325"/>
          <p14:tracePt t="46192" x="5448300" y="4886325"/>
          <p14:tracePt t="46195" x="5410200" y="4895850"/>
          <p14:tracePt t="46209" x="5372100" y="4914900"/>
          <p14:tracePt t="46212" x="5334000" y="4933950"/>
          <p14:tracePt t="46226" x="5295900" y="4953000"/>
          <p14:tracePt t="46229" x="5257800" y="4991100"/>
          <p14:tracePt t="46242" x="5248275" y="5010150"/>
          <p14:tracePt t="46246" x="5238750" y="5048250"/>
          <p14:tracePt t="46259" x="5238750" y="5086350"/>
          <p14:tracePt t="46262" x="5238750" y="5124450"/>
          <p14:tracePt t="46276" x="5238750" y="5172075"/>
          <p14:tracePt t="46279" x="5248275" y="5200650"/>
          <p14:tracePt t="46293" x="5276850" y="5248275"/>
          <p14:tracePt t="46296" x="5305425" y="5286375"/>
          <p14:tracePt t="46309" x="5324475" y="5295900"/>
          <p14:tracePt t="46310" x="5391150" y="535305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1CD6-6469-854D-A640-5102D58E1630}"/>
              </a:ext>
            </a:extLst>
          </p:cNvPr>
          <p:cNvSpPr>
            <a:spLocks noGrp="1"/>
          </p:cNvSpPr>
          <p:nvPr>
            <p:ph type="title"/>
          </p:nvPr>
        </p:nvSpPr>
        <p:spPr/>
        <p:txBody>
          <a:bodyPr/>
          <a:lstStyle/>
          <a:p>
            <a:r>
              <a:rPr lang="en-SG" dirty="0"/>
              <a:t>2.2.1 Past and Future N-gram Language </a:t>
            </a:r>
            <a:r>
              <a:rPr lang="en-SG" dirty="0" err="1"/>
              <a:t>Modeling</a:t>
            </a:r>
            <a:r>
              <a:rPr lang="en-SG" dirty="0"/>
              <a:t> Task</a:t>
            </a:r>
            <a:endParaRPr lang="en-US" dirty="0"/>
          </a:p>
        </p:txBody>
      </p:sp>
      <p:sp>
        <p:nvSpPr>
          <p:cNvPr id="4" name="Slide Number Placeholder 3">
            <a:extLst>
              <a:ext uri="{FF2B5EF4-FFF2-40B4-BE49-F238E27FC236}">
                <a16:creationId xmlns:a16="http://schemas.microsoft.com/office/drawing/2014/main" id="{AE545EEE-4AEF-0A4D-B988-3B1678B16CE8}"/>
              </a:ext>
            </a:extLst>
          </p:cNvPr>
          <p:cNvSpPr>
            <a:spLocks noGrp="1"/>
          </p:cNvSpPr>
          <p:nvPr>
            <p:ph type="sldNum" sz="quarter" idx="12"/>
          </p:nvPr>
        </p:nvSpPr>
        <p:spPr/>
        <p:txBody>
          <a:bodyPr/>
          <a:lstStyle/>
          <a:p>
            <a:fld id="{88B155AC-4580-FF45-8A9F-A46DDCE0D70C}" type="slidenum">
              <a:rPr lang="en-US" smtClean="0"/>
              <a:t>21</a:t>
            </a:fld>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EE8DA460-E6B4-4AE1-B67C-2EF18FAF6ED4}"/>
              </a:ext>
            </a:extLst>
          </p:cNvPr>
          <p:cNvPicPr>
            <a:picLocks noChangeAspect="1"/>
          </p:cNvPicPr>
          <p:nvPr/>
        </p:nvPicPr>
        <p:blipFill>
          <a:blip r:embed="rId5"/>
          <a:stretch>
            <a:fillRect/>
          </a:stretch>
        </p:blipFill>
        <p:spPr>
          <a:xfrm>
            <a:off x="300582" y="1959225"/>
            <a:ext cx="8542835" cy="3224577"/>
          </a:xfrm>
          <a:prstGeom prst="rect">
            <a:avLst/>
          </a:prstGeom>
        </p:spPr>
      </p:pic>
      <p:cxnSp>
        <p:nvCxnSpPr>
          <p:cNvPr id="8" name="Straight Arrow Connector 7">
            <a:extLst>
              <a:ext uri="{FF2B5EF4-FFF2-40B4-BE49-F238E27FC236}">
                <a16:creationId xmlns:a16="http://schemas.microsoft.com/office/drawing/2014/main" id="{D4093E0F-782E-40A6-829B-2D3F4755C592}"/>
              </a:ext>
            </a:extLst>
          </p:cNvPr>
          <p:cNvCxnSpPr>
            <a:cxnSpLocks/>
          </p:cNvCxnSpPr>
          <p:nvPr/>
        </p:nvCxnSpPr>
        <p:spPr>
          <a:xfrm>
            <a:off x="1353312" y="5010912"/>
            <a:ext cx="707136" cy="4414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6AB8F4E-A4C6-4DCF-B04B-59A3A95D6D84}"/>
              </a:ext>
            </a:extLst>
          </p:cNvPr>
          <p:cNvSpPr txBox="1"/>
          <p:nvPr/>
        </p:nvSpPr>
        <p:spPr>
          <a:xfrm>
            <a:off x="2365248" y="5364480"/>
            <a:ext cx="3877056" cy="1246495"/>
          </a:xfrm>
          <a:prstGeom prst="rect">
            <a:avLst/>
          </a:prstGeom>
          <a:noFill/>
        </p:spPr>
        <p:txBody>
          <a:bodyPr wrap="square" rtlCol="0">
            <a:spAutoFit/>
          </a:bodyPr>
          <a:lstStyle/>
          <a:p>
            <a:r>
              <a:rPr lang="en-US" sz="2500" b="1" dirty="0"/>
              <a:t>Notation: window </a:t>
            </a:r>
            <a:r>
              <a:rPr lang="en-US" sz="2500" b="1" dirty="0">
                <a:solidFill>
                  <a:srgbClr val="00B050"/>
                </a:solidFill>
              </a:rPr>
              <a:t>3</a:t>
            </a:r>
            <a:r>
              <a:rPr lang="en-US" sz="2500" b="1" dirty="0"/>
              <a:t>/</a:t>
            </a:r>
            <a:r>
              <a:rPr lang="en-US" sz="2500" b="1" dirty="0">
                <a:solidFill>
                  <a:srgbClr val="0070C0"/>
                </a:solidFill>
              </a:rPr>
              <a:t>3</a:t>
            </a:r>
            <a:r>
              <a:rPr lang="en-US" sz="2500" b="1" dirty="0"/>
              <a:t> </a:t>
            </a:r>
          </a:p>
          <a:p>
            <a:r>
              <a:rPr lang="en-US" sz="2500" b="1" dirty="0">
                <a:solidFill>
                  <a:srgbClr val="00B050"/>
                </a:solidFill>
              </a:rPr>
              <a:t>past window size: 3</a:t>
            </a:r>
          </a:p>
          <a:p>
            <a:r>
              <a:rPr lang="en-US" sz="2500" b="1" dirty="0">
                <a:solidFill>
                  <a:srgbClr val="0070C0"/>
                </a:solidFill>
              </a:rPr>
              <a:t>future window size: 3</a:t>
            </a:r>
            <a:endParaRPr lang="en-SG" sz="2500" b="1" dirty="0">
              <a:solidFill>
                <a:srgbClr val="0070C0"/>
              </a:solidFill>
            </a:endParaRPr>
          </a:p>
        </p:txBody>
      </p:sp>
      <p:pic>
        <p:nvPicPr>
          <p:cNvPr id="5" name="Audio 4">
            <a:hlinkClick r:id="" action="ppaction://media"/>
            <a:extLst>
              <a:ext uri="{FF2B5EF4-FFF2-40B4-BE49-F238E27FC236}">
                <a16:creationId xmlns:a16="http://schemas.microsoft.com/office/drawing/2014/main" id="{C1E5E25F-C481-734F-9D2C-BA019FB813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332985119"/>
      </p:ext>
    </p:extLst>
  </p:cSld>
  <p:clrMapOvr>
    <a:masterClrMapping/>
  </p:clrMapOvr>
  <mc:AlternateContent xmlns:mc="http://schemas.openxmlformats.org/markup-compatibility/2006" xmlns:p14="http://schemas.microsoft.com/office/powerpoint/2010/main">
    <mc:Choice Requires="p14">
      <p:transition spd="slow" p14:dur="2000" advTm="29368"/>
    </mc:Choice>
    <mc:Fallback xmlns="">
      <p:transition spd="slow" advTm="29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747" x="7477125" y="1390650"/>
          <p14:tracePt t="10756" x="7400925" y="1485900"/>
          <p14:tracePt t="10765" x="7315200" y="1571625"/>
          <p14:tracePt t="10771" x="7219950" y="1685925"/>
          <p14:tracePt t="10780" x="7067550" y="1828800"/>
          <p14:tracePt t="10787" x="6877050" y="1981200"/>
          <p14:tracePt t="10797" x="6667500" y="2152650"/>
          <p14:tracePt t="10803" x="6448425" y="2343150"/>
          <p14:tracePt t="10814" x="5953125" y="2743200"/>
          <p14:tracePt t="10819" x="5410200" y="3200400"/>
          <p14:tracePt t="10829" x="5219700" y="3362325"/>
          <p14:tracePt t="10835" x="4781550" y="3705225"/>
          <p14:tracePt t="10844" x="4410075" y="4000500"/>
          <p14:tracePt t="10852" x="4076700" y="4238625"/>
          <p14:tracePt t="10863" x="3981450" y="4314825"/>
          <p14:tracePt t="10867" x="3914775" y="4352925"/>
          <p14:tracePt t="10876" x="3762375" y="4457700"/>
          <p14:tracePt t="10884" x="3667125" y="4514850"/>
          <p14:tracePt t="10892" x="3600450" y="4552950"/>
          <p14:tracePt t="10900" x="3552825" y="4572000"/>
          <p14:tracePt t="10907" x="3524250" y="4581525"/>
          <p14:tracePt t="10916" x="3505200" y="4591050"/>
          <p14:tracePt t="10924" x="3486150" y="4591050"/>
          <p14:tracePt t="10932" x="3476625" y="4591050"/>
          <p14:tracePt t="10948" x="3467100" y="4591050"/>
          <p14:tracePt t="10964" x="3457575" y="4591050"/>
          <p14:tracePt t="10981" x="3448050" y="4581525"/>
          <p14:tracePt t="10988" x="3448050" y="4572000"/>
          <p14:tracePt t="10997" x="3438525" y="4562475"/>
          <p14:tracePt t="11005" x="3429000" y="4552950"/>
          <p14:tracePt t="11013" x="3429000" y="4543425"/>
          <p14:tracePt t="11021" x="3409950" y="4533900"/>
          <p14:tracePt t="11029" x="3400425" y="4514850"/>
          <p14:tracePt t="11037" x="3381375" y="4495800"/>
          <p14:tracePt t="11044" x="3352800" y="4476750"/>
          <p14:tracePt t="11053" x="3333750" y="4457700"/>
          <p14:tracePt t="11060" x="3305175" y="4429125"/>
          <p14:tracePt t="11069" x="3286125" y="4410075"/>
          <p14:tracePt t="11076" x="3267075" y="4391025"/>
          <p14:tracePt t="11086" x="3248025" y="4371975"/>
          <p14:tracePt t="11093" x="3228975" y="4352925"/>
          <p14:tracePt t="11102" x="3219450" y="4333875"/>
          <p14:tracePt t="11109" x="3200400" y="4324350"/>
          <p14:tracePt t="11117" x="3200400" y="4314825"/>
          <p14:tracePt t="11125" x="3190875" y="4305300"/>
          <p14:tracePt t="11374" x="3152775" y="4305300"/>
          <p14:tracePt t="11382" x="3114675" y="4305300"/>
          <p14:tracePt t="11390" x="3076575" y="4286250"/>
          <p14:tracePt t="11398" x="3028950" y="4276725"/>
          <p14:tracePt t="11406" x="2952750" y="4248150"/>
          <p14:tracePt t="11414" x="2867025" y="4219575"/>
          <p14:tracePt t="11422" x="2781300" y="4181475"/>
          <p14:tracePt t="11430" x="2695575" y="4162425"/>
          <p14:tracePt t="11438" x="2619375" y="4124325"/>
          <p14:tracePt t="11447" x="2514600" y="4095750"/>
          <p14:tracePt t="11454" x="2409825" y="4076700"/>
          <p14:tracePt t="11463" x="2314575" y="4048125"/>
          <p14:tracePt t="11471" x="2228850" y="4038600"/>
          <p14:tracePt t="11479" x="2143125" y="4019550"/>
          <p14:tracePt t="11487" x="2076450" y="4000500"/>
          <p14:tracePt t="11494" x="2000250" y="3981450"/>
          <p14:tracePt t="11503" x="1933575" y="3981450"/>
          <p14:tracePt t="11510" x="1857375" y="3971925"/>
          <p14:tracePt t="11519" x="1790700" y="3971925"/>
          <p14:tracePt t="11526" x="1733550" y="3962400"/>
          <p14:tracePt t="11535" x="1704975" y="3962400"/>
          <p14:tracePt t="11543" x="1657350" y="3962400"/>
          <p14:tracePt t="11551" x="1609725" y="3962400"/>
          <p14:tracePt t="11559" x="1581150" y="3962400"/>
          <p14:tracePt t="11567" x="1543050" y="3962400"/>
          <p14:tracePt t="11575" x="1524000" y="3962400"/>
          <p14:tracePt t="11583" x="1504950" y="3962400"/>
          <p14:tracePt t="11591" x="1495425" y="3962400"/>
          <p14:tracePt t="11599" x="1485900" y="3962400"/>
          <p14:tracePt t="11615" x="1476375" y="3962400"/>
          <p14:tracePt t="11695" x="1485900" y="3962400"/>
          <p14:tracePt t="11713" x="1495425" y="3962400"/>
          <p14:tracePt t="11720" x="1495425" y="3952875"/>
          <p14:tracePt t="11727" x="1504950" y="3952875"/>
          <p14:tracePt t="11752" x="1504950" y="3943350"/>
          <p14:tracePt t="11767" x="1504950" y="3933825"/>
          <p14:tracePt t="11776" x="1504950" y="3924300"/>
          <p14:tracePt t="11785" x="1504950" y="3905250"/>
          <p14:tracePt t="11792" x="1476375" y="3886200"/>
          <p14:tracePt t="11800" x="1457325" y="3867150"/>
          <p14:tracePt t="11808" x="1428750" y="3838575"/>
          <p14:tracePt t="11816" x="1390650" y="3810000"/>
          <p14:tracePt t="11824" x="1352550" y="3771900"/>
          <p14:tracePt t="11832" x="1314450" y="3733800"/>
          <p14:tracePt t="11840" x="1285875" y="3705225"/>
          <p14:tracePt t="11848" x="1228725" y="3667125"/>
          <p14:tracePt t="11856" x="1190625" y="3638550"/>
          <p14:tracePt t="11864" x="1171575" y="3629025"/>
          <p14:tracePt t="11872" x="1123950" y="3609975"/>
          <p14:tracePt t="11881" x="1104900" y="3600450"/>
          <p14:tracePt t="11888" x="1066800" y="3581400"/>
          <p14:tracePt t="11897" x="1028700" y="3581400"/>
          <p14:tracePt t="11904" x="1000125" y="3571875"/>
          <p14:tracePt t="11914" x="981075" y="3571875"/>
          <p14:tracePt t="11920" x="952500" y="3571875"/>
          <p14:tracePt t="11930" x="933450" y="3571875"/>
          <p14:tracePt t="11937" x="914400" y="3571875"/>
          <p14:tracePt t="11946" x="895350" y="3571875"/>
          <p14:tracePt t="11953" x="885825" y="3571875"/>
          <p14:tracePt t="11962" x="876300" y="3571875"/>
          <p14:tracePt t="11970" x="857250" y="3571875"/>
          <p14:tracePt t="11979" x="838200" y="3571875"/>
          <p14:tracePt t="11986" x="828675" y="3571875"/>
          <p14:tracePt t="11996" x="809625" y="3571875"/>
          <p14:tracePt t="12001" x="800100" y="3571875"/>
          <p14:tracePt t="12012" x="781050" y="3581400"/>
          <p14:tracePt t="12018" x="762000" y="3581400"/>
          <p14:tracePt t="12029" x="752475" y="3590925"/>
          <p14:tracePt t="12033" x="733425" y="3590925"/>
          <p14:tracePt t="12046" x="714375" y="3600450"/>
          <p14:tracePt t="12049" x="695325" y="3600450"/>
          <p14:tracePt t="12062" x="685800" y="3609975"/>
          <p14:tracePt t="12066" x="676275" y="3609975"/>
          <p14:tracePt t="12079" x="657225" y="3609975"/>
          <p14:tracePt t="12082" x="638175" y="3609975"/>
          <p14:tracePt t="12096" x="628650" y="3609975"/>
          <p14:tracePt t="12099" x="619125" y="3609975"/>
          <p14:tracePt t="12113" x="609600" y="3609975"/>
          <p14:tracePt t="12116" x="600075" y="3609975"/>
          <p14:tracePt t="12129" x="590550" y="3609975"/>
          <p14:tracePt t="12132" x="571500" y="3609975"/>
          <p14:tracePt t="12148" x="552450" y="3609975"/>
          <p14:tracePt t="12165" x="542925" y="3609975"/>
          <p14:tracePt t="12179" x="533400" y="3609975"/>
          <p14:tracePt t="12180" x="523875" y="3609975"/>
          <p14:tracePt t="12187" x="514350" y="3609975"/>
          <p14:tracePt t="12196" x="514350" y="3619500"/>
          <p14:tracePt t="12203" x="504825" y="3619500"/>
          <p14:tracePt t="12213" x="495300" y="3619500"/>
          <p14:tracePt t="12226" x="485775" y="3619500"/>
          <p14:tracePt t="12250" x="476250" y="3619500"/>
          <p14:tracePt t="12266" x="476250" y="3629025"/>
          <p14:tracePt t="12339" x="476250" y="3648075"/>
          <p14:tracePt t="12355" x="476250" y="3667125"/>
          <p14:tracePt t="12363" x="476250" y="3676650"/>
          <p14:tracePt t="12370" x="476250" y="3686175"/>
          <p14:tracePt t="12380" x="476250" y="3695700"/>
          <p14:tracePt t="12387" x="476250" y="3705225"/>
          <p14:tracePt t="12402" x="476250" y="3714750"/>
          <p14:tracePt t="12427" x="476250" y="3724275"/>
          <p14:tracePt t="12443" x="485775" y="3733800"/>
          <p14:tracePt t="12460" x="495300" y="3733800"/>
          <p14:tracePt t="12467" x="495300" y="3743325"/>
          <p14:tracePt t="12475" x="504825" y="3743325"/>
          <p14:tracePt t="12492" x="514350" y="3743325"/>
          <p14:tracePt t="12499" x="514350" y="3752850"/>
          <p14:tracePt t="12508" x="523875" y="3752850"/>
          <p14:tracePt t="12515" x="533400" y="3752850"/>
          <p14:tracePt t="12531" x="552450" y="3752850"/>
          <p14:tracePt t="12539" x="552450" y="3762375"/>
          <p14:tracePt t="12547" x="571500" y="3762375"/>
          <p14:tracePt t="12555" x="581025" y="3762375"/>
          <p14:tracePt t="12563" x="590550" y="3771900"/>
          <p14:tracePt t="12572" x="600075" y="3771900"/>
          <p14:tracePt t="12580" x="619125" y="3771900"/>
          <p14:tracePt t="12588" x="638175" y="3771900"/>
          <p14:tracePt t="12597" x="657225" y="3781425"/>
          <p14:tracePt t="12604" x="666750" y="3781425"/>
          <p14:tracePt t="12613" x="685800" y="3781425"/>
          <p14:tracePt t="12620" x="704850" y="3781425"/>
          <p14:tracePt t="12628" x="723900" y="3790950"/>
          <p14:tracePt t="12636" x="742950" y="3790950"/>
          <p14:tracePt t="12644" x="771525" y="3790950"/>
          <p14:tracePt t="12653" x="790575" y="3790950"/>
          <p14:tracePt t="12660" x="819150" y="3800475"/>
          <p14:tracePt t="12668" x="847725" y="3800475"/>
          <p14:tracePt t="12676" x="876300" y="3800475"/>
          <p14:tracePt t="12684" x="904875" y="3800475"/>
          <p14:tracePt t="12692" x="933450" y="3800475"/>
          <p14:tracePt t="12700" x="962025" y="3800475"/>
          <p14:tracePt t="12708" x="981075" y="3800475"/>
          <p14:tracePt t="12716" x="1000125" y="3800475"/>
          <p14:tracePt t="12724" x="1019175" y="3800475"/>
          <p14:tracePt t="12732" x="1047750" y="3800475"/>
          <p14:tracePt t="12740" x="1066800" y="3800475"/>
          <p14:tracePt t="12748" x="1095375" y="3800475"/>
          <p14:tracePt t="12756" x="1114425" y="3800475"/>
          <p14:tracePt t="12764" x="1133475" y="3800475"/>
          <p14:tracePt t="12772" x="1162050" y="3800475"/>
          <p14:tracePt t="12781" x="1171575" y="3800475"/>
          <p14:tracePt t="12788" x="1200150" y="3800475"/>
          <p14:tracePt t="12798" x="1228725" y="3800475"/>
          <p14:tracePt t="12804" x="1247775" y="3800475"/>
          <p14:tracePt t="12814" x="1276350" y="3790950"/>
          <p14:tracePt t="12821" x="1295400" y="3790950"/>
          <p14:tracePt t="12831" x="1314450" y="3781425"/>
          <p14:tracePt t="12838" x="1333500" y="3781425"/>
          <p14:tracePt t="12847" x="1352550" y="3771900"/>
          <p14:tracePt t="12854" x="1362075" y="3771900"/>
          <p14:tracePt t="12864" x="1371600" y="3762375"/>
          <p14:tracePt t="12869" x="1381125" y="3762375"/>
          <p14:tracePt t="12879" x="1390650" y="3762375"/>
          <p14:tracePt t="12886" x="1400175" y="3752850"/>
          <p14:tracePt t="12909" x="1409700" y="3752850"/>
          <p14:tracePt t="12925" x="1409700" y="3743325"/>
          <p14:tracePt t="12934" x="1419225" y="3743325"/>
          <p14:tracePt t="12974" x="1419225" y="3733800"/>
          <p14:tracePt t="12982" x="1428750" y="3733800"/>
          <p14:tracePt t="12990" x="1428750" y="3714750"/>
          <p14:tracePt t="13006" x="1428750" y="3695700"/>
          <p14:tracePt t="13014" x="1438275" y="3686175"/>
          <p14:tracePt t="13022" x="1438275" y="3676650"/>
          <p14:tracePt t="13030" x="1447800" y="3667125"/>
          <p14:tracePt t="13047" x="1447800" y="3657600"/>
          <p14:tracePt t="13070" x="1457325" y="3657600"/>
          <p14:tracePt t="13078" x="1457325" y="3648075"/>
          <p14:tracePt t="13094" x="1457325" y="3638550"/>
          <p14:tracePt t="13103" x="1457325" y="3629025"/>
          <p14:tracePt t="13110" x="1457325" y="3619500"/>
          <p14:tracePt t="13118" x="1457325" y="3609975"/>
          <p14:tracePt t="13130" x="1457325" y="3600450"/>
          <p14:tracePt t="13134" x="1457325" y="3590925"/>
          <p14:tracePt t="13151" x="1457325" y="3581400"/>
          <p14:tracePt t="13175" x="1457325" y="3571875"/>
          <p14:tracePt t="13191" x="1457325" y="3562350"/>
          <p14:tracePt t="13199" x="1457325" y="3552825"/>
          <p14:tracePt t="13207" x="1438275" y="3533775"/>
          <p14:tracePt t="13215" x="1419225" y="3533775"/>
          <p14:tracePt t="13223" x="1390650" y="3514725"/>
          <p14:tracePt t="13231" x="1371600" y="3505200"/>
          <p14:tracePt t="13239" x="1343025" y="3495675"/>
          <p14:tracePt t="13248" x="1295400" y="3476625"/>
          <p14:tracePt t="13255" x="1257300" y="3457575"/>
          <p14:tracePt t="13264" x="1228725" y="3457575"/>
          <p14:tracePt t="13271" x="1181100" y="3448050"/>
          <p14:tracePt t="13280" x="1123950" y="3448050"/>
          <p14:tracePt t="13287" x="1076325" y="3438525"/>
          <p14:tracePt t="13296" x="1019175" y="3438525"/>
          <p14:tracePt t="13304" x="962025" y="3438525"/>
          <p14:tracePt t="13311" x="904875" y="3438525"/>
          <p14:tracePt t="13320" x="885825" y="3429000"/>
          <p14:tracePt t="13327" x="838200" y="3429000"/>
          <p14:tracePt t="13336" x="790575" y="3429000"/>
          <p14:tracePt t="13343" x="762000" y="3429000"/>
          <p14:tracePt t="13352" x="723900" y="3429000"/>
          <p14:tracePt t="13359" x="714375" y="3429000"/>
          <p14:tracePt t="13368" x="685800" y="3429000"/>
          <p14:tracePt t="13375" x="666750" y="3429000"/>
          <p14:tracePt t="13384" x="657225" y="3429000"/>
          <p14:tracePt t="13391" x="638175" y="3429000"/>
          <p14:tracePt t="13399" x="619125" y="3429000"/>
          <p14:tracePt t="13408" x="609600" y="3429000"/>
          <p14:tracePt t="13415" x="600075" y="3429000"/>
          <p14:tracePt t="13424" x="590550" y="3429000"/>
          <p14:tracePt t="13432" x="581025" y="3429000"/>
          <p14:tracePt t="13440" x="571500" y="3429000"/>
          <p14:tracePt t="13464" x="561975" y="3429000"/>
          <p14:tracePt t="13488" x="561975" y="3438525"/>
          <p14:tracePt t="13496" x="561975" y="3448050"/>
          <p14:tracePt t="13504" x="561975" y="3457575"/>
          <p14:tracePt t="13513" x="561975" y="3476625"/>
          <p14:tracePt t="13521" x="552450" y="3486150"/>
          <p14:tracePt t="13530" x="552450" y="3505200"/>
          <p14:tracePt t="13536" x="552450" y="3524250"/>
          <p14:tracePt t="13544" x="552450" y="3533775"/>
          <p14:tracePt t="13554" x="552450" y="3552825"/>
          <p14:tracePt t="13560" x="552450" y="3562350"/>
          <p14:tracePt t="13569" x="552450" y="3581400"/>
          <p14:tracePt t="13576" x="552450" y="3600450"/>
          <p14:tracePt t="13585" x="552450" y="3609975"/>
          <p14:tracePt t="13592" x="552450" y="3629025"/>
          <p14:tracePt t="13601" x="561975" y="3638550"/>
          <p14:tracePt t="13608" x="571500" y="3657600"/>
          <p14:tracePt t="13616" x="581025" y="3667125"/>
          <p14:tracePt t="13624" x="600075" y="3686175"/>
          <p14:tracePt t="13632" x="609600" y="3695700"/>
          <p14:tracePt t="13640" x="619125" y="3705225"/>
          <p14:tracePt t="13648" x="638175" y="3714750"/>
          <p14:tracePt t="13656" x="647700" y="3724275"/>
          <p14:tracePt t="13665" x="657225" y="3733800"/>
          <p14:tracePt t="13673" x="676275" y="3743325"/>
          <p14:tracePt t="13681" x="695325" y="3743325"/>
          <p14:tracePt t="13689" x="714375" y="3752850"/>
          <p14:tracePt t="13697" x="762000" y="3771900"/>
          <p14:tracePt t="13705" x="790575" y="3771900"/>
          <p14:tracePt t="13714" x="838200" y="3790950"/>
          <p14:tracePt t="13721" x="885825" y="3790950"/>
          <p14:tracePt t="13731" x="942975" y="3800475"/>
          <p14:tracePt t="13737" x="1000125" y="3800475"/>
          <p14:tracePt t="13747" x="1066800" y="3800475"/>
          <p14:tracePt t="13754" x="1143000" y="3800475"/>
          <p14:tracePt t="13762" x="1200150" y="3800475"/>
          <p14:tracePt t="13770" x="1266825" y="3800475"/>
          <p14:tracePt t="13779" x="1323975" y="3800475"/>
          <p14:tracePt t="13787" x="1381125" y="3800475"/>
          <p14:tracePt t="13796" x="1457325" y="3800475"/>
          <p14:tracePt t="13802" x="1514475" y="3800475"/>
          <p14:tracePt t="13812" x="1543050" y="3800475"/>
          <p14:tracePt t="13818" x="1590675" y="3800475"/>
          <p14:tracePt t="13829" x="1628775" y="3800475"/>
          <p14:tracePt t="13834" x="1666875" y="3790950"/>
          <p14:tracePt t="13846" x="1704975" y="3781425"/>
          <p14:tracePt t="13849" x="1724025" y="3771900"/>
          <p14:tracePt t="13863" x="1743075" y="3762375"/>
          <p14:tracePt t="13866" x="1752600" y="3752850"/>
          <p14:tracePt t="13879" x="1762125" y="3743325"/>
          <p14:tracePt t="13883" x="1762125" y="3733800"/>
          <p14:tracePt t="13896" x="1762125" y="3724275"/>
          <p14:tracePt t="13899" x="1762125" y="3705225"/>
          <p14:tracePt t="13913" x="1762125" y="3686175"/>
          <p14:tracePt t="13916" x="1743075" y="3667125"/>
          <p14:tracePt t="13930" x="1714500" y="3648075"/>
          <p14:tracePt t="13933" x="1695450" y="3638550"/>
          <p14:tracePt t="13946" x="1666875" y="3619500"/>
          <p14:tracePt t="13950" x="1638300" y="3600450"/>
          <p14:tracePt t="13962" x="1609725" y="3581400"/>
          <p14:tracePt t="13966" x="1590675" y="3562350"/>
          <p14:tracePt t="13979" x="1571625" y="3543300"/>
          <p14:tracePt t="13980" x="1552575" y="3533775"/>
          <p14:tracePt t="13987" x="1533525" y="3524250"/>
          <p14:tracePt t="13996" x="1514475" y="3514725"/>
          <p14:tracePt t="14003" x="1495425" y="3505200"/>
          <p14:tracePt t="14012" x="1485900" y="3495675"/>
          <p14:tracePt t="14018" x="1466850" y="3495675"/>
          <p14:tracePt t="14029" x="1447800" y="3495675"/>
          <p14:tracePt t="14035" x="1428750" y="3495675"/>
          <p14:tracePt t="14046" x="1400175" y="3495675"/>
          <p14:tracePt t="14051" x="1381125" y="3495675"/>
          <p14:tracePt t="14063" x="1362075" y="3495675"/>
          <p14:tracePt t="14067" x="1352550" y="3495675"/>
          <p14:tracePt t="14079" x="1343025" y="3495675"/>
          <p14:tracePt t="14083" x="1323975" y="3495675"/>
          <p14:tracePt t="14099" x="1314450" y="3495675"/>
          <p14:tracePt t="16991" x="1323975" y="3495675"/>
          <p14:tracePt t="16999" x="1343025" y="3495675"/>
          <p14:tracePt t="17007" x="1371600" y="3495675"/>
          <p14:tracePt t="17015" x="1390650" y="3495675"/>
          <p14:tracePt t="17023" x="1409700" y="3495675"/>
          <p14:tracePt t="17031" x="1447800" y="3495675"/>
          <p14:tracePt t="17040" x="1485900" y="3505200"/>
          <p14:tracePt t="17047" x="1533525" y="3505200"/>
          <p14:tracePt t="17055" x="1600200" y="3524250"/>
          <p14:tracePt t="17064" x="1638300" y="3533775"/>
          <p14:tracePt t="17071" x="1666875" y="3543300"/>
          <p14:tracePt t="17081" x="1752600" y="3562350"/>
          <p14:tracePt t="17087" x="1790700" y="3562350"/>
          <p14:tracePt t="17097" x="1838325" y="3571875"/>
          <p14:tracePt t="17103" x="1876425" y="3581400"/>
          <p14:tracePt t="17113" x="1924050" y="3581400"/>
          <p14:tracePt t="17120" x="1962150" y="3581400"/>
          <p14:tracePt t="17127" x="1990725" y="3581400"/>
          <p14:tracePt t="17136" x="2028825" y="3581400"/>
          <p14:tracePt t="17143" x="2066925" y="3581400"/>
          <p14:tracePt t="17152" x="2085975" y="3581400"/>
          <p14:tracePt t="17159" x="2105025" y="3581400"/>
          <p14:tracePt t="17168" x="2124075" y="3581400"/>
          <p14:tracePt t="17175" x="2133600" y="3581400"/>
          <p14:tracePt t="17183" x="2143125" y="3581400"/>
          <p14:tracePt t="17199" x="2152650" y="3581400"/>
          <p14:tracePt t="17216" x="2152650" y="3571875"/>
          <p14:tracePt t="17224" x="2152650" y="3562350"/>
          <p14:tracePt t="17232" x="2152650" y="3543300"/>
          <p14:tracePt t="17240" x="2152650" y="3533775"/>
          <p14:tracePt t="17248" x="2133600" y="3514725"/>
          <p14:tracePt t="17256" x="2114550" y="3495675"/>
          <p14:tracePt t="17264" x="2095500" y="3486150"/>
          <p14:tracePt t="17272" x="2066925" y="3476625"/>
          <p14:tracePt t="17280" x="2047875" y="3476625"/>
          <p14:tracePt t="17288" x="2019300" y="3476625"/>
          <p14:tracePt t="17297" x="1990725" y="3476625"/>
          <p14:tracePt t="17304" x="1962150" y="3476625"/>
          <p14:tracePt t="17313" x="1933575" y="3476625"/>
          <p14:tracePt t="17320" x="1924050" y="3476625"/>
          <p14:tracePt t="17329" x="1905000" y="3476625"/>
          <p14:tracePt t="17337" x="1895475" y="3486150"/>
          <p14:tracePt t="17344" x="1895475" y="3495675"/>
          <p14:tracePt t="17353" x="1895475" y="3514725"/>
          <p14:tracePt t="17360" x="1895475" y="3524250"/>
          <p14:tracePt t="17369" x="1895475" y="3533775"/>
          <p14:tracePt t="17376" x="1924050" y="3552825"/>
          <p14:tracePt t="17385" x="1971675" y="3571875"/>
          <p14:tracePt t="17393" x="2009775" y="3590925"/>
          <p14:tracePt t="17401" x="2057400" y="3590925"/>
          <p14:tracePt t="17408" x="2114550" y="3600450"/>
          <p14:tracePt t="17417" x="2190750" y="3600450"/>
          <p14:tracePt t="17425" x="2238375" y="3600450"/>
          <p14:tracePt t="17433" x="2295525" y="3600450"/>
          <p14:tracePt t="17441" x="2314575" y="3581400"/>
          <p14:tracePt t="17449" x="2343150" y="3562350"/>
          <p14:tracePt t="17457" x="2362200" y="3543300"/>
          <p14:tracePt t="17465" x="2381250" y="3514725"/>
          <p14:tracePt t="17473" x="2390775" y="3495675"/>
          <p14:tracePt t="17481" x="2390775" y="3467100"/>
          <p14:tracePt t="17489" x="2390775" y="3448050"/>
          <p14:tracePt t="17497" x="2381250" y="3438525"/>
          <p14:tracePt t="17505" x="2352675" y="3419475"/>
          <p14:tracePt t="17514" x="2305050" y="3400425"/>
          <p14:tracePt t="17521" x="2247900" y="3400425"/>
          <p14:tracePt t="17531" x="2171700" y="3400425"/>
          <p14:tracePt t="17537" x="2105025" y="3400425"/>
          <p14:tracePt t="17547" x="2076450" y="3400425"/>
          <p14:tracePt t="17554" x="2019300" y="3400425"/>
          <p14:tracePt t="17563" x="1981200" y="3400425"/>
          <p14:tracePt t="17570" x="1962150" y="3400425"/>
          <p14:tracePt t="17827" x="1971675" y="3400425"/>
          <p14:tracePt t="17835" x="2009775" y="3400425"/>
          <p14:tracePt t="17843" x="2057400" y="3400425"/>
          <p14:tracePt t="17851" x="2095500" y="3400425"/>
          <p14:tracePt t="17859" x="2162175" y="3400425"/>
          <p14:tracePt t="17867" x="2219325" y="3400425"/>
          <p14:tracePt t="17875" x="2333625" y="3400425"/>
          <p14:tracePt t="17883" x="2438400" y="3409950"/>
          <p14:tracePt t="17891" x="2533650" y="3419475"/>
          <p14:tracePt t="17899" x="2619375" y="3429000"/>
          <p14:tracePt t="17907" x="2657475" y="3438525"/>
          <p14:tracePt t="17915" x="2743200" y="3457575"/>
          <p14:tracePt t="17923" x="2800350" y="3467100"/>
          <p14:tracePt t="17931" x="2847975" y="3486150"/>
          <p14:tracePt t="17939" x="2886075" y="3495675"/>
          <p14:tracePt t="17947" x="2924175" y="3505200"/>
          <p14:tracePt t="17955" x="2933700" y="3514725"/>
          <p14:tracePt t="17963" x="2952750" y="3524250"/>
          <p14:tracePt t="17980" x="2962275" y="3524250"/>
          <p14:tracePt t="17987" x="2962275" y="3533775"/>
          <p14:tracePt t="18735" x="2981325" y="3533775"/>
          <p14:tracePt t="18743" x="3000375" y="3533775"/>
          <p14:tracePt t="18751" x="3048000" y="3543300"/>
          <p14:tracePt t="18759" x="3067050" y="3543300"/>
          <p14:tracePt t="18767" x="3105150" y="3552825"/>
          <p14:tracePt t="18775" x="3152775" y="3562350"/>
          <p14:tracePt t="18783" x="3190875" y="3562350"/>
          <p14:tracePt t="18791" x="3209925" y="3562350"/>
          <p14:tracePt t="18799" x="3248025" y="3562350"/>
          <p14:tracePt t="18807" x="3267075" y="3562350"/>
          <p14:tracePt t="18815" x="3295650" y="3562350"/>
          <p14:tracePt t="18823" x="3305175" y="3562350"/>
          <p14:tracePt t="18831" x="3314700" y="3562350"/>
          <p14:tracePt t="18839" x="3333750" y="3552825"/>
          <p14:tracePt t="18855" x="3343275" y="3552825"/>
          <p14:tracePt t="18863" x="3343275" y="3543300"/>
          <p14:tracePt t="18871" x="3352800" y="3533775"/>
          <p14:tracePt t="18880" x="3352800" y="3524250"/>
          <p14:tracePt t="18888" x="3362325" y="3514725"/>
          <p14:tracePt t="18896" x="3371850" y="3514725"/>
          <p14:tracePt t="18904" x="3371850" y="3495675"/>
          <p14:tracePt t="18912" x="3371850" y="3486150"/>
          <p14:tracePt t="18920" x="3381375" y="3476625"/>
          <p14:tracePt t="18928" x="3381375" y="3467100"/>
          <p14:tracePt t="18936" x="3381375" y="3457575"/>
          <p14:tracePt t="18943" x="3381375" y="3448050"/>
          <p14:tracePt t="18952" x="3381375" y="3438525"/>
          <p14:tracePt t="18968" x="3381375" y="3429000"/>
          <p14:tracePt t="18992" x="3371850" y="3429000"/>
          <p14:tracePt t="19000" x="3362325" y="3419475"/>
          <p14:tracePt t="19016" x="3352800" y="3409950"/>
          <p14:tracePt t="19024" x="3343275" y="3409950"/>
          <p14:tracePt t="19032" x="3333750" y="3409950"/>
          <p14:tracePt t="19040" x="3314700" y="3409950"/>
          <p14:tracePt t="19048" x="3295650" y="3409950"/>
          <p14:tracePt t="19056" x="3248025" y="3409950"/>
          <p14:tracePt t="19064" x="3228975" y="3409950"/>
          <p14:tracePt t="19072" x="3200400" y="3409950"/>
          <p14:tracePt t="19080" x="3162300" y="3409950"/>
          <p14:tracePt t="19088" x="3143250" y="3409950"/>
          <p14:tracePt t="19097" x="3105150" y="3409950"/>
          <p14:tracePt t="19104" x="3076575" y="3409950"/>
          <p14:tracePt t="19113" x="3057525" y="3419475"/>
          <p14:tracePt t="19121" x="3038475" y="3429000"/>
          <p14:tracePt t="19130" x="3028950" y="3438525"/>
          <p14:tracePt t="19137" x="3019425" y="3448050"/>
          <p14:tracePt t="19146" x="3009900" y="3448050"/>
          <p14:tracePt t="19153" x="3009900" y="3457575"/>
          <p14:tracePt t="19160" x="3000375" y="3457575"/>
          <p14:tracePt t="19169" x="3000375" y="3467100"/>
          <p14:tracePt t="19180" x="3000375" y="3476625"/>
          <p14:tracePt t="19185" x="3000375" y="3486150"/>
          <p14:tracePt t="19193" x="3000375" y="3495675"/>
          <p14:tracePt t="19201" x="3000375" y="3505200"/>
          <p14:tracePt t="19209" x="3000375" y="3514725"/>
          <p14:tracePt t="19217" x="3000375" y="3533775"/>
          <p14:tracePt t="19225" x="3000375" y="3552825"/>
          <p14:tracePt t="19233" x="3009900" y="3562350"/>
          <p14:tracePt t="19241" x="3009900" y="3571875"/>
          <p14:tracePt t="19249" x="3028950" y="3581400"/>
          <p14:tracePt t="19257" x="3057525" y="3609975"/>
          <p14:tracePt t="19265" x="3076575" y="3609975"/>
          <p14:tracePt t="19273" x="3114675" y="3619500"/>
          <p14:tracePt t="19281" x="3133725" y="3629025"/>
          <p14:tracePt t="19289" x="3171825" y="3629025"/>
          <p14:tracePt t="19297" x="3200400" y="3638550"/>
          <p14:tracePt t="19305" x="3228975" y="3638550"/>
          <p14:tracePt t="19314" x="3257550" y="3638550"/>
          <p14:tracePt t="19321" x="3286125" y="3638550"/>
          <p14:tracePt t="19331" x="3305175" y="3638550"/>
          <p14:tracePt t="19338" x="3324225" y="3638550"/>
          <p14:tracePt t="19347" x="3333750" y="3638550"/>
          <p14:tracePt t="19354" x="3343275" y="3638550"/>
          <p14:tracePt t="19363" x="3352800" y="3638550"/>
          <p14:tracePt t="19386" x="3362325" y="3629025"/>
          <p14:tracePt t="19394" x="3362325" y="3619500"/>
          <p14:tracePt t="19413" x="3362325" y="3600450"/>
          <p14:tracePt t="19418" x="3352800" y="3600450"/>
          <p14:tracePt t="19426" x="3333750" y="3581400"/>
          <p14:tracePt t="19434" x="3305175" y="3571875"/>
          <p14:tracePt t="19442" x="3267075" y="3562350"/>
          <p14:tracePt t="19450" x="3228975" y="3543300"/>
          <p14:tracePt t="19458" x="3181350" y="3543300"/>
          <p14:tracePt t="19466" x="3133725" y="3533775"/>
          <p14:tracePt t="19474" x="3086100" y="3533775"/>
          <p14:tracePt t="19482" x="3057525" y="3533775"/>
          <p14:tracePt t="19490" x="3019425" y="3533775"/>
          <p14:tracePt t="19498" x="2981325" y="3533775"/>
          <p14:tracePt t="19506" x="2952750" y="3533775"/>
          <p14:tracePt t="19514" x="2924175" y="3533775"/>
          <p14:tracePt t="19522" x="2905125" y="3533775"/>
          <p14:tracePt t="19531" x="2895600" y="3543300"/>
          <p14:tracePt t="19539" x="2886075" y="3543300"/>
          <p14:tracePt t="19555" x="2886075" y="3552825"/>
          <p14:tracePt t="19571" x="2886075" y="3562350"/>
          <p14:tracePt t="19587" x="2886075" y="3571875"/>
          <p14:tracePt t="19596" x="2886075" y="3581400"/>
          <p14:tracePt t="19604" x="2905125" y="3590925"/>
          <p14:tracePt t="19611" x="2924175" y="3600450"/>
          <p14:tracePt t="19619" x="2971800" y="3600450"/>
          <p14:tracePt t="19627" x="3000375" y="3609975"/>
          <p14:tracePt t="19635" x="3038475" y="3619500"/>
          <p14:tracePt t="19646" x="3086100" y="3619500"/>
          <p14:tracePt t="19651" x="3105150" y="3619500"/>
          <p14:tracePt t="19659" x="3143250" y="3619500"/>
          <p14:tracePt t="19667" x="3171825" y="3619500"/>
          <p14:tracePt t="19675" x="3200400" y="3609975"/>
          <p14:tracePt t="19683" x="3219450" y="3600450"/>
          <p14:tracePt t="19691" x="3238500" y="3590925"/>
          <p14:tracePt t="19699" x="3248025" y="3581400"/>
          <p14:tracePt t="19707" x="3257550" y="3581400"/>
          <p14:tracePt t="19715" x="3267075" y="3571875"/>
          <p14:tracePt t="19989" x="3267075" y="3590925"/>
          <p14:tracePt t="19997" x="3228975" y="3657600"/>
          <p14:tracePt t="20006" x="3200400" y="3743325"/>
          <p14:tracePt t="20014" x="3162300" y="3819525"/>
          <p14:tracePt t="20021" x="3133725" y="3905250"/>
          <p14:tracePt t="20030" x="3105150" y="3971925"/>
          <p14:tracePt t="20038" x="3076575" y="4048125"/>
          <p14:tracePt t="20046" x="3048000" y="4114800"/>
          <p14:tracePt t="20054" x="3009900" y="4191000"/>
          <p14:tracePt t="20062" x="2943225" y="4333875"/>
          <p14:tracePt t="20070" x="2876550" y="4476750"/>
          <p14:tracePt t="20077" x="2819400" y="4610100"/>
          <p14:tracePt t="20085" x="2762250" y="4714875"/>
          <p14:tracePt t="20096" x="2705100" y="4819650"/>
          <p14:tracePt t="20101" x="2667000" y="4905375"/>
          <p14:tracePt t="20109" x="2619375" y="4981575"/>
          <p14:tracePt t="20118" x="2571750" y="5057775"/>
          <p14:tracePt t="20125" x="2533650" y="5114925"/>
          <p14:tracePt t="20133" x="2514600" y="5143500"/>
          <p14:tracePt t="20141" x="2447925" y="5219700"/>
          <p14:tracePt t="20149" x="2428875" y="5238750"/>
          <p14:tracePt t="20157" x="2371725" y="5286375"/>
          <p14:tracePt t="20165" x="2324100" y="5314950"/>
          <p14:tracePt t="20173" x="2286000" y="5324475"/>
          <p14:tracePt t="20181" x="2228850" y="5343525"/>
          <p14:tracePt t="20189" x="2171700" y="5343525"/>
          <p14:tracePt t="20197" x="2085975" y="5343525"/>
          <p14:tracePt t="20206" x="2009775" y="5343525"/>
          <p14:tracePt t="20214" x="1924050" y="5343525"/>
          <p14:tracePt t="20222" x="1857375" y="5334000"/>
          <p14:tracePt t="20231" x="1771650" y="5305425"/>
          <p14:tracePt t="20238" x="1685925" y="5276850"/>
          <p14:tracePt t="20247" x="1600200" y="5257800"/>
          <p14:tracePt t="20254" x="1495425" y="5229225"/>
          <p14:tracePt t="20264" x="1400175" y="5219700"/>
          <p14:tracePt t="20270" x="1314450" y="5210175"/>
          <p14:tracePt t="20280" x="1209675" y="5210175"/>
          <p14:tracePt t="20287" x="1181100" y="5210175"/>
          <p14:tracePt t="20296" x="1114425" y="5210175"/>
          <p14:tracePt t="20303" x="1066800" y="5210175"/>
          <p14:tracePt t="20312" x="1028700" y="5210175"/>
          <p14:tracePt t="20319" x="1000125" y="5219700"/>
          <p14:tracePt t="20329" x="981075" y="5219700"/>
          <p14:tracePt t="20335" x="971550" y="5219700"/>
          <p14:tracePt t="20346" x="962025" y="5229225"/>
          <p14:tracePt t="20656" x="962025" y="5238750"/>
          <p14:tracePt t="20672" x="962025" y="5248275"/>
          <p14:tracePt t="20745" x="962025" y="5238750"/>
          <p14:tracePt t="20752" x="962025" y="5229225"/>
          <p14:tracePt t="20760" x="962025" y="5210175"/>
          <p14:tracePt t="20769" x="962025" y="5191125"/>
          <p14:tracePt t="20777" x="962025" y="5162550"/>
          <p14:tracePt t="20785" x="942975" y="5133975"/>
          <p14:tracePt t="20793" x="933450" y="5124450"/>
          <p14:tracePt t="20801" x="914400" y="5105400"/>
          <p14:tracePt t="20809" x="895350" y="5086350"/>
          <p14:tracePt t="20817" x="866775" y="5057775"/>
          <p14:tracePt t="20825" x="847725" y="5048250"/>
          <p14:tracePt t="20833" x="819150" y="5029200"/>
          <p14:tracePt t="20841" x="809625" y="5019675"/>
          <p14:tracePt t="20849" x="790575" y="5010150"/>
          <p14:tracePt t="20857" x="771525" y="5010150"/>
          <p14:tracePt t="20865" x="752475" y="5010150"/>
          <p14:tracePt t="20873" x="742950" y="5000625"/>
          <p14:tracePt t="20881" x="733425" y="5000625"/>
          <p14:tracePt t="20889" x="723900" y="5000625"/>
          <p14:tracePt t="20897" x="714375" y="5000625"/>
          <p14:tracePt t="20905" x="704850" y="5000625"/>
          <p14:tracePt t="20930" x="695325" y="5000625"/>
          <p14:tracePt t="20970" x="685800" y="5000625"/>
          <p14:tracePt t="21082" x="685800" y="4991100"/>
          <p14:tracePt t="21107" x="685800" y="4981575"/>
          <p14:tracePt t="21114" x="685800" y="4972050"/>
          <p14:tracePt t="21122" x="685800" y="4962525"/>
          <p14:tracePt t="21130" x="685800" y="4953000"/>
          <p14:tracePt t="21139" x="685800" y="4943475"/>
          <p14:tracePt t="21147" x="685800" y="4933950"/>
          <p14:tracePt t="21155" x="676275" y="4924425"/>
          <p14:tracePt t="21164" x="676275" y="4914900"/>
          <p14:tracePt t="21171" x="666750" y="4914900"/>
          <p14:tracePt t="21180" x="666750" y="4905375"/>
          <p14:tracePt t="21187" x="657225" y="4905375"/>
          <p14:tracePt t="21203" x="657225" y="4895850"/>
          <p14:tracePt t="21227" x="647700" y="4895850"/>
          <p14:tracePt t="21460" x="657225" y="4895850"/>
          <p14:tracePt t="21468" x="666750" y="4905375"/>
          <p14:tracePt t="21476" x="676275" y="4905375"/>
          <p14:tracePt t="21484" x="685800" y="4905375"/>
          <p14:tracePt t="21492" x="704850" y="4914900"/>
          <p14:tracePt t="21500" x="714375" y="4914900"/>
          <p14:tracePt t="21509" x="733425" y="4924425"/>
          <p14:tracePt t="21516" x="752475" y="4924425"/>
          <p14:tracePt t="21525" x="771525" y="4933950"/>
          <p14:tracePt t="21532" x="800100" y="4933950"/>
          <p14:tracePt t="21541" x="819150" y="4933950"/>
          <p14:tracePt t="21548" x="838200" y="4943475"/>
          <p14:tracePt t="21556" x="866775" y="4943475"/>
          <p14:tracePt t="21564" x="895350" y="4943475"/>
          <p14:tracePt t="21572" x="923925" y="4953000"/>
          <p14:tracePt t="21581" x="942975" y="4962525"/>
          <p14:tracePt t="21589" x="971550" y="4962525"/>
          <p14:tracePt t="21597" x="1000125" y="4962525"/>
          <p14:tracePt t="21604" x="1028700" y="4962525"/>
          <p14:tracePt t="21614" x="1057275" y="4972050"/>
          <p14:tracePt t="21621" x="1066800" y="4972050"/>
          <p14:tracePt t="21630" x="1095375" y="4972050"/>
          <p14:tracePt t="21637" x="1114425" y="4972050"/>
          <p14:tracePt t="21646" x="1133475" y="4972050"/>
          <p14:tracePt t="21653" x="1152525" y="4972050"/>
          <p14:tracePt t="21662" x="1171575" y="4972050"/>
          <p14:tracePt t="21670" x="1190625" y="4972050"/>
          <p14:tracePt t="21679" x="1209675" y="4972050"/>
          <p14:tracePt t="21685" x="1238250" y="4972050"/>
          <p14:tracePt t="21696" x="1257300" y="4972050"/>
          <p14:tracePt t="21701" x="1276350" y="4972050"/>
          <p14:tracePt t="21712" x="1295400" y="4972050"/>
          <p14:tracePt t="21717" x="1314450" y="4972050"/>
          <p14:tracePt t="21729" x="1333500" y="4972050"/>
          <p14:tracePt t="21733" x="1343025" y="4972050"/>
          <p14:tracePt t="21746" x="1362075" y="4962525"/>
          <p14:tracePt t="21750" x="1381125" y="4962525"/>
          <p14:tracePt t="21763" x="1390650" y="4962525"/>
          <p14:tracePt t="21765" x="1400175" y="4953000"/>
          <p14:tracePt t="21779" x="1409700" y="4953000"/>
          <p14:tracePt t="21782" x="1419225" y="4953000"/>
          <p14:tracePt t="21796" x="1428750" y="4953000"/>
          <p14:tracePt t="21799" x="1447800" y="4943475"/>
          <p14:tracePt t="21813" x="1447800" y="4933950"/>
          <p14:tracePt t="21815" x="1457325" y="4933950"/>
          <p14:tracePt t="21830" x="1466850" y="4933950"/>
          <p14:tracePt t="21833" x="1476375" y="4924425"/>
          <p14:tracePt t="21846" x="1485900" y="4924425"/>
          <p14:tracePt t="21849" x="1485900" y="4914900"/>
          <p14:tracePt t="21862" x="1495425" y="4914900"/>
          <p14:tracePt t="21866" x="1495425" y="4905375"/>
          <p14:tracePt t="21879" x="1504950" y="4905375"/>
          <p14:tracePt t="21880" x="1504950" y="4895850"/>
          <p14:tracePt t="21887" x="1514475" y="4886325"/>
          <p14:tracePt t="21895" x="1524000" y="4867275"/>
          <p14:tracePt t="21902" x="1533525" y="4857750"/>
          <p14:tracePt t="21912" x="1533525" y="4848225"/>
          <p14:tracePt t="21918" x="1543050" y="4838700"/>
          <p14:tracePt t="21929" x="1543050" y="4829175"/>
          <p14:tracePt t="21934" x="1552575" y="4819650"/>
          <p14:tracePt t="21950" x="1552575" y="4810125"/>
          <p14:tracePt t="21962" x="1562100" y="4810125"/>
          <p14:tracePt t="21966" x="1562100" y="4800600"/>
          <p14:tracePt t="21982" x="1562100" y="4791075"/>
          <p14:tracePt t="21996" x="1562100" y="4781550"/>
          <p14:tracePt t="22013" x="1562100" y="4772025"/>
          <p14:tracePt t="22016" x="1552575" y="4762500"/>
          <p14:tracePt t="22032" x="1543050" y="4762500"/>
          <p14:tracePt t="22046" x="1543050" y="4752975"/>
          <p14:tracePt t="22065" x="1533525" y="4743450"/>
          <p14:tracePt t="22082" x="1524000" y="4733925"/>
          <p14:tracePt t="22096" x="1514475" y="4733925"/>
          <p14:tracePt t="22097" x="1504950" y="4724400"/>
          <p14:tracePt t="22104" x="1504950" y="4714875"/>
          <p14:tracePt t="22112" x="1495425" y="4714875"/>
          <p14:tracePt t="22119" x="1485900" y="4705350"/>
          <p14:tracePt t="22129" x="1476375" y="4705350"/>
          <p14:tracePt t="22135" x="1466850" y="4695825"/>
          <p14:tracePt t="22146" x="1457325" y="4695825"/>
          <p14:tracePt t="22151" x="1447800" y="4686300"/>
          <p14:tracePt t="22162" x="1438275" y="4686300"/>
          <p14:tracePt t="22167" x="1428750" y="4686300"/>
          <p14:tracePt t="22180" x="1419225" y="4676775"/>
          <p14:tracePt t="22183" x="1400175" y="4676775"/>
          <p14:tracePt t="22196" x="1390650" y="4667250"/>
          <p14:tracePt t="22200" x="1371600" y="4667250"/>
          <p14:tracePt t="22213" x="1352550" y="4657725"/>
          <p14:tracePt t="22216" x="1333500" y="4657725"/>
          <p14:tracePt t="22229" x="1314450" y="4648200"/>
          <p14:tracePt t="22233" x="1295400" y="4648200"/>
          <p14:tracePt t="22246" x="1266825" y="4648200"/>
          <p14:tracePt t="22249" x="1238250" y="4638675"/>
          <p14:tracePt t="22263" x="1219200" y="4638675"/>
          <p14:tracePt t="22265" x="1190625" y="4629150"/>
          <p14:tracePt t="22280" x="1171575" y="4629150"/>
          <p14:tracePt t="22283" x="1133475" y="4619625"/>
          <p14:tracePt t="22296" x="1104900" y="4610100"/>
          <p14:tracePt t="22299" x="1057275" y="4600575"/>
          <p14:tracePt t="22313" x="1038225" y="4591050"/>
          <p14:tracePt t="22316" x="1009650" y="4591050"/>
          <p14:tracePt t="22330" x="971550" y="4581525"/>
          <p14:tracePt t="22333" x="914400" y="4572000"/>
          <p14:tracePt t="22346" x="895350" y="4572000"/>
          <p14:tracePt t="22347" x="838200" y="4572000"/>
          <p14:tracePt t="22353" x="819150" y="4572000"/>
          <p14:tracePt t="22362" x="781050" y="4572000"/>
          <p14:tracePt t="22369" x="742950" y="4572000"/>
          <p14:tracePt t="22379" x="723900" y="4572000"/>
          <p14:tracePt t="22385" x="685800" y="4572000"/>
          <p14:tracePt t="22396" x="657225" y="4581525"/>
          <p14:tracePt t="22400" x="638175" y="4581525"/>
          <p14:tracePt t="22412" x="609600" y="4591050"/>
          <p14:tracePt t="22416" x="590550" y="4600575"/>
          <p14:tracePt t="22429" x="571500" y="4610100"/>
          <p14:tracePt t="22433" x="552450" y="4619625"/>
          <p14:tracePt t="22446" x="542925" y="4629150"/>
          <p14:tracePt t="22449" x="533400" y="4629150"/>
          <p14:tracePt t="22462" x="523875" y="4638675"/>
          <p14:tracePt t="22466" x="504825" y="4638675"/>
          <p14:tracePt t="22479" x="504825" y="4648200"/>
          <p14:tracePt t="22482" x="495300" y="4648200"/>
          <p14:tracePt t="22496" x="485775" y="4657725"/>
          <p14:tracePt t="22499" x="476250" y="4667250"/>
          <p14:tracePt t="22513" x="466725" y="4667250"/>
          <p14:tracePt t="22516" x="457200" y="4667250"/>
          <p14:tracePt t="22529" x="447675" y="4676775"/>
          <p14:tracePt t="22546" x="438150" y="4686300"/>
          <p14:tracePt t="22562" x="438150" y="4695825"/>
          <p14:tracePt t="22563" x="428625" y="4695825"/>
          <p14:tracePt t="22586" x="428625" y="4705350"/>
          <p14:tracePt t="22602" x="419100" y="4705350"/>
          <p14:tracePt t="22610" x="419100" y="4714875"/>
          <p14:tracePt t="22634" x="419100" y="4724400"/>
          <p14:tracePt t="22650" x="419100" y="4733925"/>
          <p14:tracePt t="22666" x="419100" y="4743450"/>
          <p14:tracePt t="22674" x="419100" y="4752975"/>
          <p14:tracePt t="22682" x="419100" y="4762500"/>
          <p14:tracePt t="22690" x="419100" y="4772025"/>
          <p14:tracePt t="22698" x="419100" y="4781550"/>
          <p14:tracePt t="22706" x="428625" y="4800600"/>
          <p14:tracePt t="22714" x="447675" y="4800600"/>
          <p14:tracePt t="22722" x="466725" y="4819650"/>
          <p14:tracePt t="22730" x="495300" y="4838700"/>
          <p14:tracePt t="22738" x="514350" y="4848225"/>
          <p14:tracePt t="22746" x="542925" y="4867275"/>
          <p14:tracePt t="22755" x="571500" y="4876800"/>
          <p14:tracePt t="22763" x="628650" y="4905375"/>
          <p14:tracePt t="22771" x="647700" y="4914900"/>
          <p14:tracePt t="22779" x="685800" y="4933950"/>
          <p14:tracePt t="22787" x="723900" y="4953000"/>
          <p14:tracePt t="22794" x="742950" y="4962525"/>
          <p14:tracePt t="22803" x="781050" y="4972050"/>
          <p14:tracePt t="22810" x="819150" y="4981575"/>
          <p14:tracePt t="22818" x="838200" y="4991100"/>
          <p14:tracePt t="22830" x="876300" y="5010150"/>
          <p14:tracePt t="22836" x="933450" y="5010150"/>
          <p14:tracePt t="22843" x="981075" y="5019675"/>
          <p14:tracePt t="22851" x="1019175" y="5019675"/>
          <p14:tracePt t="22859" x="1066800" y="5019675"/>
          <p14:tracePt t="22867" x="1095375" y="5019675"/>
          <p14:tracePt t="22875" x="1143000" y="5010150"/>
          <p14:tracePt t="22883" x="1181100" y="5000625"/>
          <p14:tracePt t="22891" x="1228725" y="4972050"/>
          <p14:tracePt t="22899" x="1266825" y="4953000"/>
          <p14:tracePt t="22907" x="1304925" y="4924425"/>
          <p14:tracePt t="22915" x="1343025" y="4895850"/>
          <p14:tracePt t="22923" x="1381125" y="4867275"/>
          <p14:tracePt t="22931" x="1419225" y="4819650"/>
          <p14:tracePt t="22939" x="1438275" y="4800600"/>
          <p14:tracePt t="22947" x="1466850" y="4772025"/>
          <p14:tracePt t="22955" x="1495425" y="4752975"/>
          <p14:tracePt t="22964" x="1514475" y="4724400"/>
          <p14:tracePt t="22971" x="1533525" y="4714875"/>
          <p14:tracePt t="22981" x="1533525" y="4705350"/>
          <p14:tracePt t="22987" x="1543050" y="4695825"/>
          <p14:tracePt t="22997" x="1552575" y="4695825"/>
          <p14:tracePt t="23003" x="1552575" y="4686300"/>
          <p14:tracePt t="23019" x="1552575" y="4676775"/>
          <p14:tracePt t="23036" x="1552575" y="4667250"/>
          <p14:tracePt t="23046" x="1552575" y="4657725"/>
          <p14:tracePt t="23052" x="1543050" y="4648200"/>
          <p14:tracePt t="23062" x="1524000" y="4638675"/>
          <p14:tracePt t="23068" x="1504950" y="4629150"/>
          <p14:tracePt t="23079" x="1476375" y="4610100"/>
          <p14:tracePt t="23084" x="1438275" y="4600575"/>
          <p14:tracePt t="23096" x="1400175" y="4591050"/>
          <p14:tracePt t="23100" x="1352550" y="4572000"/>
          <p14:tracePt t="23112" x="1295400" y="4562475"/>
          <p14:tracePt t="23116" x="1247775" y="4562475"/>
          <p14:tracePt t="23129" x="1181100" y="4562475"/>
          <p14:tracePt t="23132" x="1123950" y="4552950"/>
          <p14:tracePt t="23146" x="1047750" y="4552950"/>
          <p14:tracePt t="23149" x="981075" y="4552950"/>
          <p14:tracePt t="23163" x="923925" y="4552950"/>
          <p14:tracePt t="23166" x="904875" y="4552950"/>
          <p14:tracePt t="23179" x="857250" y="4552950"/>
          <p14:tracePt t="23182" x="819150" y="4552950"/>
          <p14:tracePt t="23196" x="790575" y="4562475"/>
          <p14:tracePt t="23200" x="762000" y="4572000"/>
          <p14:tracePt t="23213" x="742950" y="4581525"/>
          <p14:tracePt t="23216" x="723900" y="4600575"/>
          <p14:tracePt t="23229" x="714375" y="4610100"/>
          <p14:tracePt t="23232" x="704850" y="4619625"/>
          <p14:tracePt t="23247" x="695325" y="4629150"/>
          <p14:tracePt t="23261" x="695325" y="4638675"/>
          <p14:tracePt t="23269" x="695325" y="4648200"/>
          <p14:tracePt t="23285" x="695325" y="4667250"/>
          <p14:tracePt t="23293" x="695325" y="4676775"/>
          <p14:tracePt t="23301" x="704850" y="4705350"/>
          <p14:tracePt t="23309" x="723900" y="4724400"/>
          <p14:tracePt t="23318" x="762000" y="4743450"/>
          <p14:tracePt t="23325" x="800100" y="4772025"/>
          <p14:tracePt t="23333" x="847725" y="4791075"/>
          <p14:tracePt t="23341" x="904875" y="4800600"/>
          <p14:tracePt t="23349" x="962025" y="4810125"/>
          <p14:tracePt t="23357" x="1019175" y="4819650"/>
          <p14:tracePt t="23365" x="1085850" y="4819650"/>
          <p14:tracePt t="23373" x="1143000" y="4819650"/>
          <p14:tracePt t="23381" x="1162050" y="4819650"/>
          <p14:tracePt t="23389" x="1209675" y="4819650"/>
          <p14:tracePt t="23397" x="1257300" y="4819650"/>
          <p14:tracePt t="23405" x="1295400" y="4819650"/>
          <p14:tracePt t="23414" x="1323975" y="4819650"/>
          <p14:tracePt t="23421" x="1343025" y="4810125"/>
          <p14:tracePt t="23431" x="1362075" y="4810125"/>
          <p14:tracePt t="23446" x="1371600" y="4810125"/>
          <p14:tracePt t="23470" x="1381125" y="4810125"/>
          <p14:tracePt t="23478" x="1381125" y="4800600"/>
          <p14:tracePt t="23792" x="1390650" y="4800600"/>
          <p14:tracePt t="23799" x="1409700" y="4800600"/>
          <p14:tracePt t="23807" x="1428750" y="4810125"/>
          <p14:tracePt t="23815" x="1476375" y="4829175"/>
          <p14:tracePt t="23823" x="1524000" y="4838700"/>
          <p14:tracePt t="23831" x="1571625" y="4857750"/>
          <p14:tracePt t="23839" x="1590675" y="4867275"/>
          <p14:tracePt t="23847" x="1628775" y="4886325"/>
          <p14:tracePt t="23856" x="1657350" y="4895850"/>
          <p14:tracePt t="23864" x="1676400" y="4905375"/>
          <p14:tracePt t="23872" x="1695450" y="4914900"/>
          <p14:tracePt t="23880" x="1704975" y="4924425"/>
          <p14:tracePt t="23888" x="1724025" y="4924425"/>
          <p14:tracePt t="23904" x="1733550" y="4933950"/>
          <p14:tracePt t="23953" x="1743075" y="4933950"/>
          <p14:tracePt t="24185" x="1743075" y="4943475"/>
          <p14:tracePt t="24210" x="1743075" y="4953000"/>
          <p14:tracePt t="24226" x="1743075" y="4962525"/>
          <p14:tracePt t="24257" x="1752600" y="4962525"/>
          <p14:tracePt t="24265" x="1752600" y="4972050"/>
          <p14:tracePt t="24290" x="1752600" y="4981575"/>
          <p14:tracePt t="24306" x="1762125" y="4981575"/>
          <p14:tracePt t="24330" x="1762125" y="4991100"/>
          <p14:tracePt t="24403" x="1771650" y="4991100"/>
          <p14:tracePt t="24434" x="1781175" y="4991100"/>
          <p14:tracePt t="24451" x="1790700" y="4991100"/>
          <p14:tracePt t="24459" x="1800225" y="4991100"/>
          <p14:tracePt t="24467" x="1809750" y="4991100"/>
          <p14:tracePt t="24491" x="1819275" y="4991100"/>
          <p14:tracePt t="24506" x="1828800" y="4981575"/>
          <p14:tracePt t="24515" x="1838325" y="4981575"/>
          <p14:tracePt t="24524" x="1847850" y="4981575"/>
          <p14:tracePt t="24531" x="1847850" y="4972050"/>
          <p14:tracePt t="24540" x="1866900" y="4962525"/>
          <p14:tracePt t="24563" x="1876425" y="4953000"/>
          <p14:tracePt t="24580" x="1885950" y="4953000"/>
          <p14:tracePt t="24597" x="1895475" y="4953000"/>
          <p14:tracePt t="24613" x="1905000" y="4953000"/>
          <p14:tracePt t="24636" x="1914525" y="4953000"/>
          <p14:tracePt t="24660" x="1924050" y="4953000"/>
          <p14:tracePt t="24684" x="1933575" y="4953000"/>
          <p14:tracePt t="24772" x="1933575" y="4943475"/>
          <p14:tracePt t="24781" x="1933575" y="4933950"/>
          <p14:tracePt t="24788" x="1933575" y="4924425"/>
          <p14:tracePt t="24797" x="1933575" y="4905375"/>
          <p14:tracePt t="24804" x="1933575" y="4886325"/>
          <p14:tracePt t="24814" x="1933575" y="4876800"/>
          <p14:tracePt t="24820" x="1914525" y="4857750"/>
          <p14:tracePt t="24830" x="1905000" y="4838700"/>
          <p14:tracePt t="24836" x="1876425" y="4819650"/>
          <p14:tracePt t="24846" x="1857375" y="4791075"/>
          <p14:tracePt t="24852" x="1838325" y="4781550"/>
          <p14:tracePt t="24861" x="1828800" y="4772025"/>
          <p14:tracePt t="24868" x="1809750" y="4762500"/>
          <p14:tracePt t="24878" x="1800225" y="4762500"/>
          <p14:tracePt t="24885" x="1790700" y="4752975"/>
          <p14:tracePt t="24893" x="1781175" y="4752975"/>
          <p14:tracePt t="24901" x="1771650" y="4752975"/>
          <p14:tracePt t="24925" x="1762125" y="4752975"/>
          <p14:tracePt t="24965" x="1762125" y="4772025"/>
          <p14:tracePt t="24973" x="1762125" y="4781550"/>
          <p14:tracePt t="24981" x="1762125" y="4800600"/>
          <p14:tracePt t="24989" x="1762125" y="4810125"/>
          <p14:tracePt t="24997" x="1762125" y="4829175"/>
          <p14:tracePt t="25005" x="1771650" y="4838700"/>
          <p14:tracePt t="25014" x="1781175" y="4848225"/>
          <p14:tracePt t="25022" x="1790700" y="4867275"/>
          <p14:tracePt t="25031" x="1809750" y="4867275"/>
          <p14:tracePt t="25038" x="1819275" y="4867275"/>
          <p14:tracePt t="25046" x="1838325" y="4876800"/>
          <p14:tracePt t="25054" x="1857375" y="4876800"/>
          <p14:tracePt t="25062" x="1876425" y="4886325"/>
          <p14:tracePt t="25070" x="1895475" y="4886325"/>
          <p14:tracePt t="25077" x="1905000" y="4886325"/>
          <p14:tracePt t="25086" x="1924050" y="4886325"/>
          <p14:tracePt t="25093" x="1933575" y="4886325"/>
          <p14:tracePt t="25102" x="1943100" y="4886325"/>
          <p14:tracePt t="25110" x="1952625" y="4886325"/>
          <p14:tracePt t="25126" x="1962150" y="4876800"/>
          <p14:tracePt t="25134" x="1962150" y="4867275"/>
          <p14:tracePt t="25150" x="1962150" y="4857750"/>
          <p14:tracePt t="25158" x="1962150" y="4848225"/>
          <p14:tracePt t="25174" x="1962150" y="4838700"/>
          <p14:tracePt t="25182" x="1952625" y="4829175"/>
          <p14:tracePt t="25190" x="1924050" y="4810125"/>
          <p14:tracePt t="25198" x="1905000" y="4810125"/>
          <p14:tracePt t="25206" x="1876425" y="4810125"/>
          <p14:tracePt t="25214" x="1847850" y="4810125"/>
          <p14:tracePt t="25222" x="1819275" y="4810125"/>
          <p14:tracePt t="25230" x="1781175" y="4810125"/>
          <p14:tracePt t="25238" x="1752600" y="4810125"/>
          <p14:tracePt t="25246" x="1724025" y="4810125"/>
          <p14:tracePt t="25254" x="1704975" y="4810125"/>
          <p14:tracePt t="25263" x="1685925" y="4810125"/>
          <p14:tracePt t="25270" x="1676400" y="4810125"/>
          <p14:tracePt t="25280" x="1666875" y="4810125"/>
          <p14:tracePt t="25296" x="1657350" y="4810125"/>
          <p14:tracePt t="25319" x="1657350" y="4819650"/>
          <p14:tracePt t="25327" x="1657350" y="4829175"/>
          <p14:tracePt t="25343" x="1657350" y="4838700"/>
          <p14:tracePt t="25352" x="1657350" y="4848225"/>
          <p14:tracePt t="25359" x="1676400" y="4857750"/>
          <p14:tracePt t="25367" x="1704975" y="4867275"/>
          <p14:tracePt t="25375" x="1724025" y="4886325"/>
          <p14:tracePt t="25383" x="1762125" y="4895850"/>
          <p14:tracePt t="25391" x="1809750" y="4895850"/>
          <p14:tracePt t="25399" x="1857375" y="4905375"/>
          <p14:tracePt t="25407" x="1914525" y="4914900"/>
          <p14:tracePt t="25415" x="1962150" y="4924425"/>
          <p14:tracePt t="25423" x="2019300" y="4924425"/>
          <p14:tracePt t="25431" x="2076450" y="4933950"/>
          <p14:tracePt t="25439" x="2133600" y="4943475"/>
          <p14:tracePt t="25447" x="2209800" y="4943475"/>
          <p14:tracePt t="25455" x="2276475" y="4953000"/>
          <p14:tracePt t="25464" x="2343150" y="4953000"/>
          <p14:tracePt t="25471" x="2428875" y="4953000"/>
          <p14:tracePt t="25481" x="2505075" y="4953000"/>
          <p14:tracePt t="25487" x="2571750" y="4953000"/>
          <p14:tracePt t="25497" x="2600325" y="4953000"/>
          <p14:tracePt t="25504" x="2724150" y="4953000"/>
          <p14:tracePt t="25513" x="2743200" y="4953000"/>
          <p14:tracePt t="25520" x="2838450" y="4953000"/>
          <p14:tracePt t="25529" x="2867025" y="4953000"/>
          <p14:tracePt t="25536" x="2914650" y="4953000"/>
          <p14:tracePt t="25545" x="2952750" y="4943475"/>
          <p14:tracePt t="25552" x="3019425" y="4933950"/>
          <p14:tracePt t="25562" x="3067050" y="4933950"/>
          <p14:tracePt t="25568" x="3086100" y="4933950"/>
          <p14:tracePt t="25579" x="3124200" y="4933950"/>
          <p14:tracePt t="25584" x="3152775" y="4933950"/>
          <p14:tracePt t="25596" x="3190875" y="4924425"/>
          <p14:tracePt t="25600" x="3219450" y="4924425"/>
          <p14:tracePt t="25613" x="3248025" y="4914900"/>
          <p14:tracePt t="25616" x="3305175" y="4905375"/>
          <p14:tracePt t="25629" x="3324225" y="4895850"/>
          <p14:tracePt t="25633" x="3371850" y="4886325"/>
          <p14:tracePt t="25646" x="3419475" y="4867275"/>
          <p14:tracePt t="25649" x="3467100" y="4857750"/>
          <p14:tracePt t="25662" x="3524250" y="4838700"/>
          <p14:tracePt t="25666" x="3571875" y="4819650"/>
          <p14:tracePt t="25679" x="3600450" y="4810125"/>
          <p14:tracePt t="25683" x="3629025" y="4800600"/>
          <p14:tracePt t="25696" x="3667125" y="4781550"/>
          <p14:tracePt t="25700" x="3695700" y="4772025"/>
          <p14:tracePt t="25712" x="3724275" y="4762500"/>
          <p14:tracePt t="25716" x="3733800" y="4743450"/>
          <p14:tracePt t="25729" x="3752850" y="4743450"/>
          <p14:tracePt t="25732" x="3762375" y="4724400"/>
          <p14:tracePt t="25746" x="3781425" y="4714875"/>
          <p14:tracePt t="25747" x="3790950" y="4695825"/>
          <p14:tracePt t="25763" x="3800475" y="4676775"/>
          <p14:tracePt t="25770" x="3810000" y="4676775"/>
          <p14:tracePt t="25777" x="3810000" y="4667250"/>
          <p14:tracePt t="25785" x="3819525" y="4667250"/>
          <p14:tracePt t="25793" x="3819525" y="4657725"/>
          <p14:tracePt t="25809" x="3819525" y="4648200"/>
          <p14:tracePt t="25818" x="3819525" y="4638675"/>
          <p14:tracePt t="25825" x="3790950" y="4638675"/>
          <p14:tracePt t="25833" x="3752850" y="4638675"/>
          <p14:tracePt t="25841" x="3695700" y="4629150"/>
          <p14:tracePt t="25849" x="3619500" y="4629150"/>
          <p14:tracePt t="25857" x="3552825" y="4629150"/>
          <p14:tracePt t="25865" x="3467100" y="4629150"/>
          <p14:tracePt t="25873" x="3381375" y="4629150"/>
          <p14:tracePt t="25881" x="3276600" y="4629150"/>
          <p14:tracePt t="25889" x="3076575" y="4629150"/>
          <p14:tracePt t="25897" x="3019425" y="4648200"/>
          <p14:tracePt t="25905" x="2905125" y="4686300"/>
          <p14:tracePt t="25914" x="2781300" y="4714875"/>
          <p14:tracePt t="25922" x="2733675" y="4724400"/>
          <p14:tracePt t="25930" x="2667000" y="4752975"/>
          <p14:tracePt t="25938" x="2609850" y="4772025"/>
          <p14:tracePt t="25947" x="2562225" y="4781550"/>
          <p14:tracePt t="25954" x="2533650" y="4791075"/>
          <p14:tracePt t="25964" x="2514600" y="4800600"/>
          <p14:tracePt t="25971" x="2514600" y="4810125"/>
          <p14:tracePt t="25980" x="2505075" y="4810125"/>
          <p14:tracePt t="25987" x="2505075" y="4819650"/>
          <p14:tracePt t="25996" x="2505075" y="4829175"/>
          <p14:tracePt t="26003" x="2514600" y="4838700"/>
          <p14:tracePt t="26012" x="2562225" y="4857750"/>
          <p14:tracePt t="26018" x="2619375" y="4876800"/>
          <p14:tracePt t="26029" x="2686050" y="4905375"/>
          <p14:tracePt t="26034" x="2771775" y="4914900"/>
          <p14:tracePt t="26046" x="2857500" y="4943475"/>
          <p14:tracePt t="26051" x="2943225" y="4962525"/>
          <p14:tracePt t="26062" x="3028950" y="4972050"/>
          <p14:tracePt t="26066" x="3114675" y="4981575"/>
          <p14:tracePt t="26079" x="3190875" y="4981575"/>
          <p14:tracePt t="26082" x="3257550" y="4991100"/>
          <p14:tracePt t="26096" x="3295650" y="4991100"/>
          <p14:tracePt t="26099" x="3343275" y="4991100"/>
          <p14:tracePt t="26113" x="3381375" y="4991100"/>
          <p14:tracePt t="26116" x="3400425" y="4991100"/>
          <p14:tracePt t="26129" x="3419475" y="4991100"/>
          <p14:tracePt t="26132" x="3429000" y="4991100"/>
          <p14:tracePt t="26336" x="3448050" y="4991100"/>
          <p14:tracePt t="26344" x="3514725" y="4991100"/>
          <p14:tracePt t="26353" x="3600450" y="4991100"/>
          <p14:tracePt t="26360" x="3705225" y="4991100"/>
          <p14:tracePt t="26369" x="3905250" y="4981575"/>
          <p14:tracePt t="26376" x="4371975" y="4962525"/>
          <p14:tracePt t="26385" x="4524375" y="4953000"/>
          <p14:tracePt t="26392" x="4829175" y="4933950"/>
          <p14:tracePt t="26400" x="5133975" y="4933950"/>
          <p14:tracePt t="26408" x="5410200" y="4933950"/>
          <p14:tracePt t="26416" x="5657850" y="4933950"/>
          <p14:tracePt t="26424" x="5743575" y="4943475"/>
          <p14:tracePt t="26432" x="5943600" y="4991100"/>
          <p14:tracePt t="26440" x="6086475" y="5038725"/>
          <p14:tracePt t="26448" x="6200775" y="5076825"/>
          <p14:tracePt t="26456" x="6238875" y="5086350"/>
          <p14:tracePt t="26464" x="6305550" y="5105400"/>
          <p14:tracePt t="26472" x="6362700" y="5114925"/>
          <p14:tracePt t="26481" x="6410325" y="5133975"/>
          <p14:tracePt t="26489" x="6438900" y="5133975"/>
          <p14:tracePt t="26497" x="6467475" y="5133975"/>
          <p14:tracePt t="26504" x="6477000" y="5133975"/>
          <p14:tracePt t="26514" x="6486525" y="5133975"/>
          <p14:tracePt t="26537" x="6486525" y="5124450"/>
          <p14:tracePt t="26546" x="6486525" y="5114925"/>
          <p14:tracePt t="26553" x="6486525" y="5105400"/>
          <p14:tracePt t="26561" x="6486525" y="5095875"/>
          <p14:tracePt t="26569" x="6477000" y="5086350"/>
          <p14:tracePt t="26577" x="6448425" y="5067300"/>
          <p14:tracePt t="26586" x="6410325" y="5057775"/>
          <p14:tracePt t="26593" x="6362700" y="5048250"/>
          <p14:tracePt t="26602" x="6296025" y="5048250"/>
          <p14:tracePt t="26609" x="6219825" y="5048250"/>
          <p14:tracePt t="26617" x="6048375" y="5048250"/>
          <p14:tracePt t="26625" x="5905500" y="5048250"/>
          <p14:tracePt t="26633" x="5819775" y="5048250"/>
          <p14:tracePt t="26641" x="5667375" y="5048250"/>
          <p14:tracePt t="26649" x="5505450" y="5048250"/>
          <p14:tracePt t="26657" x="5372100" y="5048250"/>
          <p14:tracePt t="26665" x="5324475" y="5048250"/>
          <p14:tracePt t="26673" x="5229225" y="5048250"/>
          <p14:tracePt t="26681" x="5162550" y="5048250"/>
          <p14:tracePt t="26689" x="5124450" y="5048250"/>
          <p14:tracePt t="26697" x="5095875" y="5048250"/>
          <p14:tracePt t="26705" x="5076825" y="5048250"/>
          <p14:tracePt t="26738" x="5095875" y="5038725"/>
          <p14:tracePt t="26746" x="5133975" y="5029200"/>
          <p14:tracePt t="26754" x="5210175" y="5029200"/>
          <p14:tracePt t="26763" x="5295900" y="5019675"/>
          <p14:tracePt t="26771" x="5391150" y="5019675"/>
          <p14:tracePt t="26779" x="5600700" y="5019675"/>
          <p14:tracePt t="26786" x="5753100" y="5019675"/>
          <p14:tracePt t="26794" x="5819775" y="5019675"/>
          <p14:tracePt t="26802" x="5981700" y="5019675"/>
          <p14:tracePt t="26810" x="6115050" y="5019675"/>
          <p14:tracePt t="26818" x="6238875" y="5019675"/>
          <p14:tracePt t="26826" x="6353175" y="5019675"/>
          <p14:tracePt t="26834" x="6496050" y="5019675"/>
          <p14:tracePt t="26842" x="6591300" y="5029200"/>
          <p14:tracePt t="26851" x="6677025" y="5038725"/>
          <p14:tracePt t="26858" x="6715125" y="5038725"/>
          <p14:tracePt t="26866" x="6772275" y="5038725"/>
          <p14:tracePt t="26874" x="6819900" y="5038725"/>
          <p14:tracePt t="26882" x="6848475" y="5038725"/>
          <p14:tracePt t="26898" x="6877050" y="5038725"/>
          <p14:tracePt t="26906" x="6886575" y="5038725"/>
          <p14:tracePt t="26923" x="6886575" y="5019675"/>
          <p14:tracePt t="26930" x="6886575" y="5010150"/>
          <p14:tracePt t="26938" x="6848475" y="4981575"/>
          <p14:tracePt t="26947" x="6772275" y="4933950"/>
          <p14:tracePt t="26955" x="6715125" y="4905375"/>
          <p14:tracePt t="26963" x="6629400" y="4876800"/>
          <p14:tracePt t="26972" x="6505575" y="4819650"/>
          <p14:tracePt t="26980" x="6286500" y="4743450"/>
          <p14:tracePt t="26987" x="6219825" y="4724400"/>
          <p14:tracePt t="26996" x="6086475" y="4695825"/>
          <p14:tracePt t="27003" x="5943600" y="4686300"/>
          <p14:tracePt t="27012" x="5829300" y="4676775"/>
          <p14:tracePt t="27020" x="5743575" y="4676775"/>
          <p14:tracePt t="27027" x="5715000" y="4676775"/>
          <p14:tracePt t="27035" x="5657850" y="4676775"/>
          <p14:tracePt t="27043" x="5619750" y="4676775"/>
          <p14:tracePt t="27051" x="5591175" y="4676775"/>
          <p14:tracePt t="27059" x="5581650" y="4686300"/>
          <p14:tracePt t="27068" x="5572125" y="4695825"/>
          <p14:tracePt t="27075" x="5572125" y="4705350"/>
          <p14:tracePt t="27083" x="5572125" y="4724400"/>
          <p14:tracePt t="27091" x="5572125" y="4733925"/>
          <p14:tracePt t="27099" x="5581650" y="4743450"/>
          <p14:tracePt t="27107" x="5610225" y="4762500"/>
          <p14:tracePt t="27115" x="5657850" y="4781550"/>
          <p14:tracePt t="27123" x="5715000" y="4810125"/>
          <p14:tracePt t="27131" x="5772150" y="4819650"/>
          <p14:tracePt t="27139" x="5838825" y="4838700"/>
          <p14:tracePt t="27147" x="5867400" y="4848225"/>
          <p14:tracePt t="27155" x="5924550" y="4857750"/>
          <p14:tracePt t="27164" x="6010275" y="4857750"/>
          <p14:tracePt t="27171" x="6057900" y="4857750"/>
          <p14:tracePt t="27180" x="6105525" y="4857750"/>
          <p14:tracePt t="27188" x="6153150" y="4848225"/>
          <p14:tracePt t="27197" x="6200775" y="4819650"/>
          <p14:tracePt t="27204" x="6238875" y="4791075"/>
          <p14:tracePt t="27214" x="6286500" y="4762500"/>
          <p14:tracePt t="27221" x="6296025" y="4743450"/>
          <p14:tracePt t="28595" x="6296025" y="4733925"/>
          <p14:tracePt t="28603" x="6296025" y="4629150"/>
          <p14:tracePt t="28611" x="6296025" y="4505325"/>
          <p14:tracePt t="28619" x="6324600" y="4371975"/>
          <p14:tracePt t="28627" x="6381750" y="4152900"/>
          <p14:tracePt t="28635" x="6429375" y="3924300"/>
          <p14:tracePt t="28643" x="6505575" y="3676650"/>
          <p14:tracePt t="28651" x="6591300" y="3371850"/>
          <p14:tracePt t="28659" x="6762750" y="2752725"/>
          <p14:tracePt t="28667" x="6972300" y="2028825"/>
          <p14:tracePt t="28675" x="7153275" y="1352550"/>
          <p14:tracePt t="28683" x="7210425" y="1076325"/>
          <p14:tracePt t="28691" x="7315200" y="533400"/>
          <p14:tracePt t="28699" x="7324725" y="352425"/>
          <p14:tracePt t="28707" x="7343775" y="1905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1CD6-6469-854D-A640-5102D58E1630}"/>
              </a:ext>
            </a:extLst>
          </p:cNvPr>
          <p:cNvSpPr>
            <a:spLocks noGrp="1"/>
          </p:cNvSpPr>
          <p:nvPr>
            <p:ph type="title"/>
          </p:nvPr>
        </p:nvSpPr>
        <p:spPr/>
        <p:txBody>
          <a:bodyPr/>
          <a:lstStyle/>
          <a:p>
            <a:r>
              <a:rPr lang="en-SG" dirty="0"/>
              <a:t>2.2.2 </a:t>
            </a:r>
            <a:r>
              <a:rPr lang="en-SG"/>
              <a:t>Model Variant</a:t>
            </a:r>
            <a:endParaRPr lang="en-US"/>
          </a:p>
        </p:txBody>
      </p:sp>
      <p:sp>
        <p:nvSpPr>
          <p:cNvPr id="4" name="Slide Number Placeholder 3">
            <a:extLst>
              <a:ext uri="{FF2B5EF4-FFF2-40B4-BE49-F238E27FC236}">
                <a16:creationId xmlns:a16="http://schemas.microsoft.com/office/drawing/2014/main" id="{AE545EEE-4AEF-0A4D-B988-3B1678B16CE8}"/>
              </a:ext>
            </a:extLst>
          </p:cNvPr>
          <p:cNvSpPr>
            <a:spLocks noGrp="1"/>
          </p:cNvSpPr>
          <p:nvPr>
            <p:ph type="sldNum" sz="quarter" idx="12"/>
          </p:nvPr>
        </p:nvSpPr>
        <p:spPr/>
        <p:txBody>
          <a:bodyPr/>
          <a:lstStyle/>
          <a:p>
            <a:fld id="{88B155AC-4580-FF45-8A9F-A46DDCE0D70C}" type="slidenum">
              <a:rPr lang="en-US" smtClean="0"/>
              <a:t>22</a:t>
            </a:fld>
            <a:endParaRPr lang="en-US"/>
          </a:p>
        </p:txBody>
      </p:sp>
      <p:sp>
        <p:nvSpPr>
          <p:cNvPr id="8" name="Rectangle 7">
            <a:extLst>
              <a:ext uri="{FF2B5EF4-FFF2-40B4-BE49-F238E27FC236}">
                <a16:creationId xmlns:a16="http://schemas.microsoft.com/office/drawing/2014/main" id="{E4B21CE1-4FF4-F443-9A3F-F3F3C5F311C4}"/>
              </a:ext>
            </a:extLst>
          </p:cNvPr>
          <p:cNvSpPr/>
          <p:nvPr/>
        </p:nvSpPr>
        <p:spPr>
          <a:xfrm>
            <a:off x="1801143" y="6199625"/>
            <a:ext cx="6138862" cy="338554"/>
          </a:xfrm>
          <a:prstGeom prst="rect">
            <a:avLst/>
          </a:prstGeom>
        </p:spPr>
        <p:txBody>
          <a:bodyPr wrap="square">
            <a:spAutoFit/>
          </a:bodyPr>
          <a:lstStyle/>
          <a:p>
            <a:r>
              <a:rPr lang="en-US" sz="800" dirty="0"/>
              <a:t>[</a:t>
            </a:r>
            <a:r>
              <a:rPr lang="en-US" sz="800"/>
              <a:t>1</a:t>
            </a:r>
            <a:r>
              <a:rPr lang="en-US" sz="800" dirty="0"/>
              <a:t>] </a:t>
            </a:r>
            <a:r>
              <a:rPr lang="en-SG" sz="800" dirty="0"/>
              <a:t>N. </a:t>
            </a:r>
            <a:r>
              <a:rPr lang="en-SG" sz="800" dirty="0" err="1"/>
              <a:t>Houlsby</a:t>
            </a:r>
            <a:r>
              <a:rPr lang="en-SG" sz="800" dirty="0"/>
              <a:t>, A. Giurgiu, S. </a:t>
            </a:r>
            <a:r>
              <a:rPr lang="en-SG" sz="800" dirty="0" err="1"/>
              <a:t>Jastrzebski</a:t>
            </a:r>
            <a:r>
              <a:rPr lang="en-SG" sz="800" dirty="0"/>
              <a:t>, B. </a:t>
            </a:r>
            <a:r>
              <a:rPr lang="en-SG" sz="800" dirty="0" err="1"/>
              <a:t>Morrone</a:t>
            </a:r>
            <a:r>
              <a:rPr lang="en-SG" sz="800" dirty="0"/>
              <a:t>, Q. de </a:t>
            </a:r>
            <a:r>
              <a:rPr lang="en-SG" sz="800" dirty="0" err="1"/>
              <a:t>Laroussilhe</a:t>
            </a:r>
            <a:r>
              <a:rPr lang="en-SG" sz="800" dirty="0"/>
              <a:t>, A. </a:t>
            </a:r>
            <a:r>
              <a:rPr lang="en-SG" sz="800" dirty="0" err="1"/>
              <a:t>Gesmundo</a:t>
            </a:r>
            <a:r>
              <a:rPr lang="en-SG" sz="800" dirty="0"/>
              <a:t>, M. </a:t>
            </a:r>
            <a:r>
              <a:rPr lang="en-SG" sz="800" dirty="0" err="1"/>
              <a:t>Attariyan</a:t>
            </a:r>
            <a:r>
              <a:rPr lang="en-SG" sz="800" dirty="0"/>
              <a:t>, and S. </a:t>
            </a:r>
            <a:r>
              <a:rPr lang="en-SG" sz="800" dirty="0" err="1"/>
              <a:t>Gelly</a:t>
            </a:r>
            <a:r>
              <a:rPr lang="en-SG" sz="800" dirty="0"/>
              <a:t>, “Parameter-Efficient Transfer Learning for NLP,” </a:t>
            </a:r>
            <a:r>
              <a:rPr lang="en-SG" sz="800" dirty="0" err="1"/>
              <a:t>en</a:t>
            </a:r>
            <a:r>
              <a:rPr lang="en-SG" sz="800" dirty="0"/>
              <a:t>, arXiv:1902.00751 [cs, stat], Jun. 2019, </a:t>
            </a:r>
            <a:r>
              <a:rPr lang="en-SG" sz="800" dirty="0" err="1"/>
              <a:t>arXiv</a:t>
            </a:r>
            <a:r>
              <a:rPr lang="en-SG" sz="800" dirty="0"/>
              <a:t>: 1902.00751. [Online]. Available: http://arxiv.org/abs/1902.00751</a:t>
            </a:r>
            <a:endParaRPr lang="en-US" sz="800"/>
          </a:p>
        </p:txBody>
      </p:sp>
      <p:sp>
        <p:nvSpPr>
          <p:cNvPr id="7" name="TextBox 6">
            <a:extLst>
              <a:ext uri="{FF2B5EF4-FFF2-40B4-BE49-F238E27FC236}">
                <a16:creationId xmlns:a16="http://schemas.microsoft.com/office/drawing/2014/main" id="{090EE1D0-6C5D-4CFC-8BF1-C9F4DA13422C}"/>
              </a:ext>
            </a:extLst>
          </p:cNvPr>
          <p:cNvSpPr txBox="1"/>
          <p:nvPr/>
        </p:nvSpPr>
        <p:spPr>
          <a:xfrm>
            <a:off x="1901952" y="5532522"/>
            <a:ext cx="5157216" cy="323165"/>
          </a:xfrm>
          <a:prstGeom prst="rect">
            <a:avLst/>
          </a:prstGeom>
          <a:noFill/>
        </p:spPr>
        <p:txBody>
          <a:bodyPr wrap="square" rtlCol="0">
            <a:spAutoFit/>
          </a:bodyPr>
          <a:lstStyle/>
          <a:p>
            <a:r>
              <a:rPr lang="en-US" sz="1500" dirty="0"/>
              <a:t>Figure: Adaptor modules appended to the transformer model</a:t>
            </a:r>
            <a:endParaRPr lang="en-SG" sz="1500" dirty="0"/>
          </a:p>
        </p:txBody>
      </p:sp>
      <p:pic>
        <p:nvPicPr>
          <p:cNvPr id="9" name="Picture 8" descr="Diagram&#10;&#10;Description automatically generated">
            <a:extLst>
              <a:ext uri="{FF2B5EF4-FFF2-40B4-BE49-F238E27FC236}">
                <a16:creationId xmlns:a16="http://schemas.microsoft.com/office/drawing/2014/main" id="{DB1BFB1C-0CA8-41AC-A0AC-A62562B0DEA3}"/>
              </a:ext>
            </a:extLst>
          </p:cNvPr>
          <p:cNvPicPr>
            <a:picLocks noChangeAspect="1"/>
          </p:cNvPicPr>
          <p:nvPr/>
        </p:nvPicPr>
        <p:blipFill>
          <a:blip r:embed="rId6"/>
          <a:stretch>
            <a:fillRect/>
          </a:stretch>
        </p:blipFill>
        <p:spPr>
          <a:xfrm>
            <a:off x="1281112" y="1447800"/>
            <a:ext cx="6581775" cy="3962400"/>
          </a:xfrm>
          <a:prstGeom prst="rect">
            <a:avLst/>
          </a:prstGeom>
        </p:spPr>
      </p:pic>
      <p:pic>
        <p:nvPicPr>
          <p:cNvPr id="6" name="Audio 5">
            <a:hlinkClick r:id="" action="ppaction://media"/>
            <a:extLst>
              <a:ext uri="{FF2B5EF4-FFF2-40B4-BE49-F238E27FC236}">
                <a16:creationId xmlns:a16="http://schemas.microsoft.com/office/drawing/2014/main" id="{CA80126E-8A8D-4549-AAF7-926896E46F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341955742"/>
      </p:ext>
    </p:extLst>
  </p:cSld>
  <p:clrMapOvr>
    <a:masterClrMapping/>
  </p:clrMapOvr>
  <mc:AlternateContent xmlns:mc="http://schemas.openxmlformats.org/markup-compatibility/2006" xmlns:p14="http://schemas.microsoft.com/office/powerpoint/2010/main">
    <mc:Choice Requires="p14">
      <p:transition spd="slow" p14:dur="2000" advTm="50778"/>
    </mc:Choice>
    <mc:Fallback xmlns="">
      <p:transition spd="slow" advTm="50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9625" x="8267700" y="3248025"/>
          <p14:tracePt t="9635" x="8210550" y="3248025"/>
          <p14:tracePt t="9641" x="8153400" y="3248025"/>
          <p14:tracePt t="9650" x="8067675" y="3267075"/>
          <p14:tracePt t="9657" x="7972425" y="3286125"/>
          <p14:tracePt t="9665" x="7848600" y="3305175"/>
          <p14:tracePt t="9673" x="7734300" y="3314700"/>
          <p14:tracePt t="9681" x="7477125" y="3352800"/>
          <p14:tracePt t="9689" x="6943725" y="3390900"/>
          <p14:tracePt t="9697" x="6543675" y="3409950"/>
          <p14:tracePt t="9705" x="6115050" y="3429000"/>
          <p14:tracePt t="9713" x="5648325" y="3429000"/>
          <p14:tracePt t="9721" x="5153025" y="3429000"/>
          <p14:tracePt t="9730" x="4924425" y="3429000"/>
          <p14:tracePt t="9737" x="4086225" y="3352800"/>
          <p14:tracePt t="9745" x="3886200" y="3305175"/>
          <p14:tracePt t="9753" x="3486150" y="3200400"/>
          <p14:tracePt t="9762" x="3371850" y="3162300"/>
          <p14:tracePt t="9769" x="3095625" y="3076575"/>
          <p14:tracePt t="9778" x="2857500" y="2990850"/>
          <p14:tracePt t="9786" x="2676525" y="2914650"/>
          <p14:tracePt t="9794" x="2638425" y="2895600"/>
          <p14:tracePt t="9803" x="2543175" y="2847975"/>
          <p14:tracePt t="9810" x="2495550" y="2828925"/>
          <p14:tracePt t="9819" x="2476500" y="2819400"/>
          <p14:tracePt t="9826" x="2457450" y="2809875"/>
          <p14:tracePt t="9842" x="2457450" y="2800350"/>
          <p14:tracePt t="9867" x="2466975" y="2800350"/>
          <p14:tracePt t="9874" x="2486025" y="2800350"/>
          <p14:tracePt t="9882" x="2505075" y="2800350"/>
          <p14:tracePt t="9891" x="2524125" y="2809875"/>
          <p14:tracePt t="9898" x="2543175" y="2819400"/>
          <p14:tracePt t="9907" x="2571750" y="2838450"/>
          <p14:tracePt t="9914" x="2600325" y="2847975"/>
          <p14:tracePt t="9923" x="2628900" y="2867025"/>
          <p14:tracePt t="9930" x="2667000" y="2886075"/>
          <p14:tracePt t="9939" x="2705100" y="2914650"/>
          <p14:tracePt t="9947" x="2724150" y="2924175"/>
          <p14:tracePt t="9954" x="2771775" y="2962275"/>
          <p14:tracePt t="9962" x="2790825" y="2971800"/>
          <p14:tracePt t="9970" x="2819400" y="2981325"/>
          <p14:tracePt t="9978" x="2857500" y="3000375"/>
          <p14:tracePt t="9987" x="2886075" y="3009900"/>
          <p14:tracePt t="9994" x="2905125" y="3019425"/>
          <p14:tracePt t="10003" x="2914650" y="3019425"/>
          <p14:tracePt t="10011" x="2933700" y="3028950"/>
          <p14:tracePt t="10019" x="2952750" y="3028950"/>
          <p14:tracePt t="10027" x="2971800" y="3028950"/>
          <p14:tracePt t="10036" x="2981325" y="3028950"/>
          <p14:tracePt t="10043" x="3000375" y="3028950"/>
          <p14:tracePt t="10052" x="3009900" y="3028950"/>
          <p14:tracePt t="10059" x="3028950" y="3019425"/>
          <p14:tracePt t="10069" x="3038475" y="3019425"/>
          <p14:tracePt t="10076" x="3048000" y="3009900"/>
          <p14:tracePt t="10084" x="3057525" y="3009900"/>
          <p14:tracePt t="10099" x="3067050" y="3009900"/>
          <p14:tracePt t="10108" x="3067050" y="3000375"/>
          <p14:tracePt t="10148" x="3076575" y="3000375"/>
          <p14:tracePt t="10164" x="3086100" y="2990850"/>
          <p14:tracePt t="10171" x="3105150" y="2990850"/>
          <p14:tracePt t="10179" x="3124200" y="2981325"/>
          <p14:tracePt t="10187" x="3152775" y="2981325"/>
          <p14:tracePt t="10196" x="3190875" y="2981325"/>
          <p14:tracePt t="10203" x="3238500" y="2971800"/>
          <p14:tracePt t="10211" x="3295650" y="2971800"/>
          <p14:tracePt t="10219" x="3362325" y="2962275"/>
          <p14:tracePt t="10228" x="3438525" y="2952750"/>
          <p14:tracePt t="10236" x="3533775" y="2952750"/>
          <p14:tracePt t="10244" x="3714750" y="2943225"/>
          <p14:tracePt t="10253" x="3771900" y="2943225"/>
          <p14:tracePt t="10260" x="3895725" y="2943225"/>
          <p14:tracePt t="10269" x="4010025" y="2943225"/>
          <p14:tracePt t="10276" x="4114800" y="2943225"/>
          <p14:tracePt t="10286" x="4200525" y="2943225"/>
          <p14:tracePt t="10293" x="4267200" y="2933700"/>
          <p14:tracePt t="10302" x="4343400" y="2924175"/>
          <p14:tracePt t="10309" x="4362450" y="2914650"/>
          <p14:tracePt t="10318" x="4410075" y="2895600"/>
          <p14:tracePt t="10325" x="4429125" y="2886075"/>
          <p14:tracePt t="10334" x="4457700" y="2867025"/>
          <p14:tracePt t="10340" x="4476750" y="2857500"/>
          <p14:tracePt t="10351" x="4476750" y="2838450"/>
          <p14:tracePt t="10356" x="4486275" y="2828925"/>
          <p14:tracePt t="10367" x="4486275" y="2809875"/>
          <p14:tracePt t="10372" x="4486275" y="2781300"/>
          <p14:tracePt t="10384" x="4486275" y="2762250"/>
          <p14:tracePt t="10388" x="4486275" y="2733675"/>
          <p14:tracePt t="10401" x="4457700" y="2695575"/>
          <p14:tracePt t="10405" x="4419600" y="2657475"/>
          <p14:tracePt t="10418" x="4381500" y="2619375"/>
          <p14:tracePt t="10421" x="4333875" y="2581275"/>
          <p14:tracePt t="10435" x="4314825" y="2571750"/>
          <p14:tracePt t="10438" x="4238625" y="2524125"/>
          <p14:tracePt t="10451" x="4219575" y="2514600"/>
          <p14:tracePt t="10455" x="4143375" y="2495550"/>
          <p14:tracePt t="10468" x="4095750" y="2495550"/>
          <p14:tracePt t="10471" x="4067175" y="2495550"/>
          <p14:tracePt t="10485" x="4048125" y="2495550"/>
          <p14:tracePt t="10488" x="4010025" y="2495550"/>
          <p14:tracePt t="10501" x="3962400" y="2514600"/>
          <p14:tracePt t="10505" x="3952875" y="2524125"/>
          <p14:tracePt t="10518" x="3924300" y="2552700"/>
          <p14:tracePt t="10521" x="3905250" y="2581275"/>
          <p14:tracePt t="10535" x="3886200" y="2600325"/>
          <p14:tracePt t="10536" x="3867150" y="2647950"/>
          <p14:tracePt t="10541" x="3857625" y="2667000"/>
          <p14:tracePt t="10551" x="3857625" y="2714625"/>
          <p14:tracePt t="10558" x="3857625" y="2762250"/>
          <p14:tracePt t="10568" x="3857625" y="2809875"/>
          <p14:tracePt t="10573" x="3857625" y="2857500"/>
          <p14:tracePt t="10584" x="3857625" y="2895600"/>
          <p14:tracePt t="10589" x="3895725" y="2933700"/>
          <p14:tracePt t="10601" x="3933825" y="2952750"/>
          <p14:tracePt t="10605" x="3990975" y="2971800"/>
          <p14:tracePt t="10618" x="4048125" y="2981325"/>
          <p14:tracePt t="10621" x="4114800" y="2981325"/>
          <p14:tracePt t="10634" x="4191000" y="2981325"/>
          <p14:tracePt t="10637" x="4257675" y="2981325"/>
          <p14:tracePt t="10651" x="4333875" y="2962275"/>
          <p14:tracePt t="10655" x="4410075" y="2924175"/>
          <p14:tracePt t="10668" x="4476750" y="2867025"/>
          <p14:tracePt t="10672" x="4552950" y="2819400"/>
          <p14:tracePt t="10685" x="4610100" y="2771775"/>
          <p14:tracePt t="10688" x="4667250" y="2714625"/>
          <p14:tracePt t="10702" x="4695825" y="2676525"/>
          <p14:tracePt t="10705" x="4733925" y="2619375"/>
          <p14:tracePt t="10718" x="4752975" y="2581275"/>
          <p14:tracePt t="10721" x="4762500" y="2533650"/>
          <p14:tracePt t="10734" x="4772025" y="2486025"/>
          <p14:tracePt t="10738" x="4772025" y="2447925"/>
          <p14:tracePt t="10751" x="4752975" y="2409825"/>
          <p14:tracePt t="10752" x="4695825" y="2381250"/>
          <p14:tracePt t="10758" x="4629150" y="2362200"/>
          <p14:tracePt t="10768" x="4543425" y="2343150"/>
          <p14:tracePt t="10774" x="4438650" y="2333625"/>
          <p14:tracePt t="10784" x="4324350" y="2333625"/>
          <p14:tracePt t="10790" x="4200525" y="2333625"/>
          <p14:tracePt t="10801" x="4105275" y="2333625"/>
          <p14:tracePt t="10807" x="4067175" y="2333625"/>
          <p14:tracePt t="10818" x="3990975" y="2333625"/>
          <p14:tracePt t="10822" x="3933825" y="2352675"/>
          <p14:tracePt t="10835" x="3895725" y="2381250"/>
          <p14:tracePt t="10838" x="3857625" y="2390775"/>
          <p14:tracePt t="10851" x="3838575" y="2409825"/>
          <p14:tracePt t="10855" x="3810000" y="2428875"/>
          <p14:tracePt t="10868" x="3800475" y="2438400"/>
          <p14:tracePt t="10871" x="3790950" y="2457450"/>
          <p14:tracePt t="10884" x="3781425" y="2486025"/>
          <p14:tracePt t="10888" x="3781425" y="2524125"/>
          <p14:tracePt t="10901" x="3781425" y="2552700"/>
          <p14:tracePt t="10904" x="3781425" y="2590800"/>
          <p14:tracePt t="10918" x="3781425" y="2638425"/>
          <p14:tracePt t="10921" x="3781425" y="2686050"/>
          <p14:tracePt t="10935" x="3819525" y="2733675"/>
          <p14:tracePt t="10938" x="3848100" y="2771775"/>
          <p14:tracePt t="10951" x="3886200" y="2809875"/>
          <p14:tracePt t="10955" x="3924300" y="2838450"/>
          <p14:tracePt t="10968" x="3952875" y="2847975"/>
          <p14:tracePt t="10971" x="4000500" y="2876550"/>
          <p14:tracePt t="10984" x="4038600" y="2895600"/>
          <p14:tracePt t="10986" x="4086225" y="2905125"/>
          <p14:tracePt t="10992" x="4124325" y="2914650"/>
          <p14:tracePt t="11001" x="4152900" y="2914650"/>
          <p14:tracePt t="11008" x="4191000" y="2914650"/>
          <p14:tracePt t="11018" x="4219575" y="2914650"/>
          <p14:tracePt t="11024" x="4248150" y="2914650"/>
          <p14:tracePt t="11034" x="4267200" y="2914650"/>
          <p14:tracePt t="11039" x="4286250" y="2914650"/>
          <p14:tracePt t="11051" x="4295775" y="2914650"/>
          <p14:tracePt t="11055" x="4305300" y="2905125"/>
          <p14:tracePt t="11068" x="4314825" y="2895600"/>
          <p14:tracePt t="11071" x="4324350" y="2886075"/>
          <p14:tracePt t="11085" x="4333875" y="2886075"/>
          <p14:tracePt t="11088" x="4343400" y="2876550"/>
          <p14:tracePt t="11104" x="4352925" y="2867025"/>
          <p14:tracePt t="11144" x="4352925" y="2857500"/>
          <p14:tracePt t="11184" x="4343400" y="2857500"/>
          <p14:tracePt t="11192" x="4333875" y="2857500"/>
          <p14:tracePt t="11202" x="4324350" y="2857500"/>
          <p14:tracePt t="11209" x="4305300" y="2857500"/>
          <p14:tracePt t="11216" x="4295775" y="2867025"/>
          <p14:tracePt t="11225" x="4286250" y="2886075"/>
          <p14:tracePt t="11232" x="4276725" y="2905125"/>
          <p14:tracePt t="11240" x="4267200" y="2924175"/>
          <p14:tracePt t="11252" x="4257675" y="2943225"/>
          <p14:tracePt t="11256" x="4248150" y="2962275"/>
          <p14:tracePt t="11265" x="4248150" y="2981325"/>
          <p14:tracePt t="11274" x="4248150" y="3000375"/>
          <p14:tracePt t="11281" x="4248150" y="3019425"/>
          <p14:tracePt t="11289" x="4248150" y="3038475"/>
          <p14:tracePt t="11297" x="4248150" y="3076575"/>
          <p14:tracePt t="11305" x="4248150" y="3114675"/>
          <p14:tracePt t="11313" x="4257675" y="3162300"/>
          <p14:tracePt t="11321" x="4276725" y="3219450"/>
          <p14:tracePt t="11329" x="4324350" y="3295650"/>
          <p14:tracePt t="11337" x="4362450" y="3371850"/>
          <p14:tracePt t="11345" x="4400550" y="3438525"/>
          <p14:tracePt t="11353" x="4438650" y="3533775"/>
          <p14:tracePt t="11361" x="4476750" y="3600450"/>
          <p14:tracePt t="11370" x="4505325" y="3676650"/>
          <p14:tracePt t="11377" x="4533900" y="3733800"/>
          <p14:tracePt t="11386" x="4552950" y="3810000"/>
          <p14:tracePt t="11394" x="4562475" y="3867150"/>
          <p14:tracePt t="11403" x="4572000" y="3933825"/>
          <p14:tracePt t="11409" x="4581525" y="3962400"/>
          <p14:tracePt t="11419" x="4591050" y="4048125"/>
          <p14:tracePt t="11426" x="4591050" y="4076700"/>
          <p14:tracePt t="11435" x="4591050" y="4105275"/>
          <p14:tracePt t="11442" x="4591050" y="4152900"/>
          <p14:tracePt t="11451" x="4600575" y="4181475"/>
          <p14:tracePt t="11458" x="4600575" y="4210050"/>
          <p14:tracePt t="11468" x="4600575" y="4229100"/>
          <p14:tracePt t="11481" x="4600575" y="4238625"/>
          <p14:tracePt t="11799" x="4610100" y="4238625"/>
          <p14:tracePt t="11807" x="4619625" y="4238625"/>
          <p14:tracePt t="11815" x="4638675" y="4238625"/>
          <p14:tracePt t="11824" x="4648200" y="4229100"/>
          <p14:tracePt t="11831" x="4695825" y="4200525"/>
          <p14:tracePt t="11840" x="4705350" y="4191000"/>
          <p14:tracePt t="11847" x="4752975" y="4162425"/>
          <p14:tracePt t="11856" x="4772025" y="4143375"/>
          <p14:tracePt t="11863" x="4791075" y="4124325"/>
          <p14:tracePt t="11871" x="4810125" y="4105275"/>
          <p14:tracePt t="11880" x="4829175" y="4086225"/>
          <p14:tracePt t="11887" x="4848225" y="4067175"/>
          <p14:tracePt t="11895" x="4867275" y="4048125"/>
          <p14:tracePt t="11903" x="4886325" y="4029075"/>
          <p14:tracePt t="11911" x="4905375" y="4010025"/>
          <p14:tracePt t="11919" x="4914900" y="3990975"/>
          <p14:tracePt t="11927" x="4924425" y="3981450"/>
          <p14:tracePt t="11936" x="4943475" y="3971925"/>
          <p14:tracePt t="11944" x="4953000" y="3952875"/>
          <p14:tracePt t="11960" x="4962525" y="3943350"/>
          <p14:tracePt t="11969" x="4962525" y="3933825"/>
          <p14:tracePt t="11977" x="4962525" y="3924300"/>
          <p14:tracePt t="11985" x="4972050" y="3914775"/>
          <p14:tracePt t="12002" x="4972050" y="3905250"/>
          <p14:tracePt t="12009" x="4972050" y="3895725"/>
          <p14:tracePt t="12016" x="4972050" y="3886200"/>
          <p14:tracePt t="12024" x="4972050" y="3876675"/>
          <p14:tracePt t="12035" x="4981575" y="3857625"/>
          <p14:tracePt t="12040" x="4981575" y="3848100"/>
          <p14:tracePt t="12048" x="4991100" y="3838575"/>
          <p14:tracePt t="12057" x="4991100" y="3829050"/>
          <p14:tracePt t="12064" x="4991100" y="3810000"/>
          <p14:tracePt t="12072" x="5000625" y="3800475"/>
          <p14:tracePt t="12080" x="5000625" y="3790950"/>
          <p14:tracePt t="12088" x="5000625" y="3781425"/>
          <p14:tracePt t="12096" x="5000625" y="3771900"/>
          <p14:tracePt t="12104" x="5000625" y="3762375"/>
          <p14:tracePt t="12129" x="5000625" y="3752850"/>
          <p14:tracePt t="12185" x="5000625" y="3743325"/>
          <p14:tracePt t="12209" x="5000625" y="3733800"/>
          <p14:tracePt t="12266" x="4991100" y="3733800"/>
          <p14:tracePt t="13672" x="4991100" y="3724275"/>
          <p14:tracePt t="13680" x="4981575" y="3724275"/>
          <p14:tracePt t="13688" x="4972050" y="3714750"/>
          <p14:tracePt t="13696" x="4953000" y="3705225"/>
          <p14:tracePt t="13704" x="4933950" y="3695700"/>
          <p14:tracePt t="13712" x="4914900" y="3686175"/>
          <p14:tracePt t="13720" x="4886325" y="3667125"/>
          <p14:tracePt t="13728" x="4867275" y="3657600"/>
          <p14:tracePt t="13736" x="4819650" y="3629025"/>
          <p14:tracePt t="13744" x="4791075" y="3600450"/>
          <p14:tracePt t="13752" x="4752975" y="3571875"/>
          <p14:tracePt t="13760" x="4714875" y="3533775"/>
          <p14:tracePt t="13770" x="4676775" y="3495675"/>
          <p14:tracePt t="13777" x="4638675" y="3448050"/>
          <p14:tracePt t="13786" x="4610100" y="3400425"/>
          <p14:tracePt t="13793" x="4591050" y="3381375"/>
          <p14:tracePt t="13802" x="4552950" y="3343275"/>
          <p14:tracePt t="13809" x="4533900" y="3305175"/>
          <p14:tracePt t="13818" x="4505325" y="3276600"/>
          <p14:tracePt t="13825" x="4495800" y="3248025"/>
          <p14:tracePt t="13833" x="4476750" y="3228975"/>
          <p14:tracePt t="13842" x="4467225" y="3209925"/>
          <p14:tracePt t="13849" x="4457700" y="3200400"/>
          <p14:tracePt t="13858" x="4457700" y="3190875"/>
          <p14:tracePt t="13873" x="4457700" y="3181350"/>
          <p14:tracePt t="14541" x="4457700" y="3162300"/>
          <p14:tracePt t="14549" x="4457700" y="3124200"/>
          <p14:tracePt t="14557" x="4448175" y="3086100"/>
          <p14:tracePt t="14565" x="4438650" y="3028950"/>
          <p14:tracePt t="14572" x="4419600" y="2990850"/>
          <p14:tracePt t="14581" x="4400550" y="2924175"/>
          <p14:tracePt t="14588" x="4381500" y="2867025"/>
          <p14:tracePt t="14597" x="4362450" y="2828925"/>
          <p14:tracePt t="14604" x="4352925" y="2800350"/>
          <p14:tracePt t="14613" x="4314825" y="2714625"/>
          <p14:tracePt t="14621" x="4305300" y="2695575"/>
          <p14:tracePt t="14629" x="4286250" y="2647950"/>
          <p14:tracePt t="14637" x="4267200" y="2609850"/>
          <p14:tracePt t="14644" x="4248150" y="2571750"/>
          <p14:tracePt t="14653" x="4238625" y="2552700"/>
          <p14:tracePt t="14661" x="4229100" y="2533650"/>
          <p14:tracePt t="14669" x="4229100" y="2524125"/>
          <p14:tracePt t="14677" x="4219575" y="2514600"/>
          <p14:tracePt t="14686" x="4219575" y="2505075"/>
          <p14:tracePt t="14693" x="4210050" y="2505075"/>
          <p14:tracePt t="14703" x="4210050" y="2495550"/>
          <p14:tracePt t="14709" x="4200525" y="2486025"/>
          <p14:tracePt t="14719" x="4200525" y="2476500"/>
          <p14:tracePt t="14726" x="4191000" y="2466975"/>
          <p14:tracePt t="14735" x="4181475" y="2457450"/>
          <p14:tracePt t="14742" x="4171950" y="2447925"/>
          <p14:tracePt t="14751" x="4152900" y="2438400"/>
          <p14:tracePt t="14758" x="4143375" y="2419350"/>
          <p14:tracePt t="14768" x="4124325" y="2409825"/>
          <p14:tracePt t="14774" x="4114800" y="2400300"/>
          <p14:tracePt t="14784" x="4095750" y="2400300"/>
          <p14:tracePt t="14791" x="4076700" y="2390775"/>
          <p14:tracePt t="14801" x="4029075" y="2381250"/>
          <p14:tracePt t="14805" x="4010025" y="2381250"/>
          <p14:tracePt t="14818" x="3962400" y="2381250"/>
          <p14:tracePt t="14823" x="3914775" y="2381250"/>
          <p14:tracePt t="14834" x="3857625" y="2381250"/>
          <p14:tracePt t="14838" x="3800475" y="2381250"/>
          <p14:tracePt t="14851" x="3771900" y="2381250"/>
          <p14:tracePt t="14855" x="3724275" y="2400300"/>
          <p14:tracePt t="14868" x="3705225" y="2419350"/>
          <p14:tracePt t="14871" x="3676650" y="2438400"/>
          <p14:tracePt t="14885" x="3657600" y="2457450"/>
          <p14:tracePt t="14889" x="3629025" y="2495550"/>
          <p14:tracePt t="14901" x="3619500" y="2524125"/>
          <p14:tracePt t="14904" x="3619500" y="2562225"/>
          <p14:tracePt t="14918" x="3619500" y="2590800"/>
          <p14:tracePt t="14921" x="3619500" y="2628900"/>
          <p14:tracePt t="14935" x="3629025" y="2667000"/>
          <p14:tracePt t="14938" x="3657600" y="2695575"/>
          <p14:tracePt t="14951" x="3705225" y="2743200"/>
          <p14:tracePt t="14955" x="3762375" y="2771775"/>
          <p14:tracePt t="14968" x="3829050" y="2790825"/>
          <p14:tracePt t="14969" x="3905250" y="2819400"/>
          <p14:tracePt t="14975" x="3990975" y="2828925"/>
          <p14:tracePt t="14984" x="4076700" y="2838450"/>
          <p14:tracePt t="14992" x="4171950" y="2838450"/>
          <p14:tracePt t="15001" x="4276725" y="2838450"/>
          <p14:tracePt t="15008" x="4362450" y="2838450"/>
          <p14:tracePt t="15018" x="4448175" y="2819400"/>
          <p14:tracePt t="15024" x="4476750" y="2800350"/>
          <p14:tracePt t="15034" x="4524375" y="2771775"/>
          <p14:tracePt t="15039" x="4591050" y="2724150"/>
          <p14:tracePt t="15051" x="4600575" y="2714625"/>
          <p14:tracePt t="15056" x="4629150" y="2657475"/>
          <p14:tracePt t="15068" x="4629150" y="2628900"/>
          <p14:tracePt t="15071" x="4629150" y="2590800"/>
          <p14:tracePt t="15084" x="4619625" y="2562225"/>
          <p14:tracePt t="15088" x="4533900" y="2495550"/>
          <p14:tracePt t="15101" x="4495800" y="2476500"/>
          <p14:tracePt t="15105" x="4391025" y="2438400"/>
          <p14:tracePt t="15118" x="4286250" y="2419350"/>
          <p14:tracePt t="15122" x="4171950" y="2400300"/>
          <p14:tracePt t="15135" x="4057650" y="2390775"/>
          <p14:tracePt t="15138" x="3952875" y="2390775"/>
          <p14:tracePt t="15152" x="3905250" y="2390775"/>
          <p14:tracePt t="15154" x="3848100" y="2390775"/>
          <p14:tracePt t="15168" x="3800475" y="2390775"/>
          <p14:tracePt t="15171" x="3781425" y="2390775"/>
          <p14:tracePt t="15185" x="3752850" y="2390775"/>
          <p14:tracePt t="15200" x="3752850" y="2409825"/>
          <p14:tracePt t="15208" x="3752850" y="2428875"/>
          <p14:tracePt t="15216" x="3771900" y="2447925"/>
          <p14:tracePt t="15224" x="3781425" y="2457450"/>
          <p14:tracePt t="15235" x="3810000" y="2476500"/>
          <p14:tracePt t="15241" x="3838575" y="2505075"/>
          <p14:tracePt t="15248" x="3876675" y="2514600"/>
          <p14:tracePt t="15257" x="3895725" y="2533650"/>
          <p14:tracePt t="15264" x="3924300" y="2543175"/>
          <p14:tracePt t="15272" x="3952875" y="2552700"/>
          <p14:tracePt t="15280" x="3981450" y="2562225"/>
          <p14:tracePt t="15288" x="4000500" y="2581275"/>
          <p14:tracePt t="15297" x="4019550" y="2581275"/>
          <p14:tracePt t="15304" x="4048125" y="2590800"/>
          <p14:tracePt t="15312" x="4067175" y="2590800"/>
          <p14:tracePt t="15320" x="4086225" y="2600325"/>
          <p14:tracePt t="15328" x="4114800" y="2600325"/>
          <p14:tracePt t="15337" x="4133850" y="2600325"/>
          <p14:tracePt t="15344" x="4162425" y="2600325"/>
          <p14:tracePt t="15352" x="4181475" y="2600325"/>
          <p14:tracePt t="15360" x="4210050" y="2600325"/>
          <p14:tracePt t="15369" x="4238625" y="2600325"/>
          <p14:tracePt t="15376" x="4276725" y="2600325"/>
          <p14:tracePt t="15386" x="4305300" y="2600325"/>
          <p14:tracePt t="15393" x="4333875" y="2600325"/>
          <p14:tracePt t="15403" x="4362450" y="2600325"/>
          <p14:tracePt t="15409" x="4391025" y="2600325"/>
          <p14:tracePt t="15419" x="4410075" y="2600325"/>
          <p14:tracePt t="15425" x="4476750" y="2600325"/>
          <p14:tracePt t="15435" x="4495800" y="2590800"/>
          <p14:tracePt t="15630" x="4505325" y="2590800"/>
          <p14:tracePt t="15638" x="4562475" y="2628900"/>
          <p14:tracePt t="15646" x="4619625" y="2657475"/>
          <p14:tracePt t="15654" x="4705350" y="2705100"/>
          <p14:tracePt t="15662" x="4772025" y="2733675"/>
          <p14:tracePt t="15670" x="4867275" y="2781300"/>
          <p14:tracePt t="15678" x="4953000" y="2809875"/>
          <p14:tracePt t="15686" x="5114925" y="2895600"/>
          <p14:tracePt t="15694" x="5210175" y="2943225"/>
          <p14:tracePt t="15702" x="5353050" y="3009900"/>
          <p14:tracePt t="15710" x="5495925" y="3076575"/>
          <p14:tracePt t="15718" x="5638800" y="3133725"/>
          <p14:tracePt t="15726" x="5743575" y="3181350"/>
          <p14:tracePt t="15735" x="5857875" y="3228975"/>
          <p14:tracePt t="15742" x="5943600" y="3276600"/>
          <p14:tracePt t="15751" x="5972175" y="3286125"/>
          <p14:tracePt t="15758" x="6029325" y="3314700"/>
          <p14:tracePt t="15766" x="6076950" y="3343275"/>
          <p14:tracePt t="15775" x="6115050" y="3371850"/>
          <p14:tracePt t="15782" x="6153150" y="3381375"/>
          <p14:tracePt t="15791" x="6172200" y="3400425"/>
          <p14:tracePt t="15798" x="6200775" y="3419475"/>
          <p14:tracePt t="15807" x="6219825" y="3429000"/>
          <p14:tracePt t="15815" x="6238875" y="3438525"/>
          <p14:tracePt t="15823" x="6257925" y="3448050"/>
          <p14:tracePt t="15830" x="6286500" y="3467100"/>
          <p14:tracePt t="15839" x="6305550" y="3467100"/>
          <p14:tracePt t="15847" x="6334125" y="3476625"/>
          <p14:tracePt t="15855" x="6353175" y="3486150"/>
          <p14:tracePt t="15863" x="6391275" y="3486150"/>
          <p14:tracePt t="15871" x="6419850" y="3495675"/>
          <p14:tracePt t="15879" x="6448425" y="3505200"/>
          <p14:tracePt t="15887" x="6477000" y="3514725"/>
          <p14:tracePt t="15895" x="6505575" y="3524250"/>
          <p14:tracePt t="15903" x="6534150" y="3533775"/>
          <p14:tracePt t="15911" x="6562725" y="3543300"/>
          <p14:tracePt t="15919" x="6591300" y="3562350"/>
          <p14:tracePt t="15927" x="6619875" y="3571875"/>
          <p14:tracePt t="15936" x="6638925" y="3590925"/>
          <p14:tracePt t="15943" x="6667500" y="3600450"/>
          <p14:tracePt t="15953" x="6686550" y="3609975"/>
          <p14:tracePt t="15960" x="6705600" y="3629025"/>
          <p14:tracePt t="15969" x="6715125" y="3638550"/>
          <p14:tracePt t="15977" x="6724650" y="3638550"/>
          <p14:tracePt t="15986" x="6743700" y="3648075"/>
          <p14:tracePt t="15992" x="6753225" y="3657600"/>
          <p14:tracePt t="16001" x="6772275" y="3667125"/>
          <p14:tracePt t="16008" x="6800850" y="3686175"/>
          <p14:tracePt t="16018" x="6829425" y="3695700"/>
          <p14:tracePt t="16024" x="6858000" y="3724275"/>
          <p14:tracePt t="16034" x="6915150" y="3752850"/>
          <p14:tracePt t="16040" x="6953250" y="3781425"/>
          <p14:tracePt t="16051" x="7000875" y="3810000"/>
          <p14:tracePt t="16055" x="7029450" y="3819525"/>
          <p14:tracePt t="16068" x="7067550" y="3838575"/>
          <p14:tracePt t="16072" x="7115175" y="3857625"/>
          <p14:tracePt t="16084" x="7143750" y="3867150"/>
          <p14:tracePt t="16088" x="7172325" y="3876675"/>
          <p14:tracePt t="16101" x="7200900" y="3886200"/>
          <p14:tracePt t="16104" x="7219950" y="3895725"/>
          <p14:tracePt t="16118" x="7239000" y="3895725"/>
          <p14:tracePt t="16120" x="7258050" y="3905250"/>
          <p14:tracePt t="16134" x="7267575" y="3905250"/>
          <p14:tracePt t="16137" x="7277100" y="3905250"/>
          <p14:tracePt t="16152" x="7286625" y="3914775"/>
          <p14:tracePt t="16168" x="7296150" y="3914775"/>
          <p14:tracePt t="16202" x="7305675" y="3914775"/>
          <p14:tracePt t="16305" x="7305675" y="3905250"/>
          <p14:tracePt t="16329" x="7305675" y="3895725"/>
          <p14:tracePt t="16361" x="7315200" y="3886200"/>
          <p14:tracePt t="16385" x="7324725" y="3886200"/>
          <p14:tracePt t="16852" x="7334250" y="3886200"/>
          <p14:tracePt t="16896" x="7343775" y="3895725"/>
          <p14:tracePt t="16916" x="7353300" y="3895725"/>
          <p14:tracePt t="16948" x="7353300" y="3905250"/>
          <p14:tracePt t="16980" x="7353300" y="3914775"/>
          <p14:tracePt t="16996" x="7353300" y="3924300"/>
          <p14:tracePt t="17012" x="7353300" y="3943350"/>
          <p14:tracePt t="17028" x="7353300" y="3962400"/>
          <p14:tracePt t="17037" x="7353300" y="3981450"/>
          <p14:tracePt t="19175" x="7353300" y="3971925"/>
          <p14:tracePt t="19183" x="7362825" y="3952875"/>
          <p14:tracePt t="19191" x="7381875" y="3933825"/>
          <p14:tracePt t="19199" x="7391400" y="3905250"/>
          <p14:tracePt t="19207" x="7419975" y="3867150"/>
          <p14:tracePt t="19215" x="7439025" y="3829050"/>
          <p14:tracePt t="19223" x="7448550" y="3810000"/>
          <p14:tracePt t="19232" x="7458075" y="3781425"/>
          <p14:tracePt t="19239" x="7467600" y="3762375"/>
          <p14:tracePt t="19248" x="7477125" y="3743325"/>
          <p14:tracePt t="19255" x="7477125" y="3724275"/>
          <p14:tracePt t="19264" x="7486650" y="3714750"/>
          <p14:tracePt t="19271" x="7486650" y="3705225"/>
          <p14:tracePt t="19280" x="7496175" y="3705225"/>
          <p14:tracePt t="19304" x="7496175" y="3695700"/>
          <p14:tracePt t="19328" x="7496175" y="3686175"/>
          <p14:tracePt t="19344" x="7496175" y="3676650"/>
          <p14:tracePt t="19360" x="7496175" y="3667125"/>
          <p14:tracePt t="19376" x="7496175" y="3657600"/>
          <p14:tracePt t="19408" x="7496175" y="3648075"/>
          <p14:tracePt t="19432" x="7496175" y="3638550"/>
          <p14:tracePt t="19465" x="7486650" y="3638550"/>
          <p14:tracePt t="19473" x="7486650" y="3629025"/>
          <p14:tracePt t="19481" x="7477125" y="3629025"/>
          <p14:tracePt t="19496" x="7467600" y="3629025"/>
          <p14:tracePt t="19504" x="7458075" y="3629025"/>
          <p14:tracePt t="19529" x="7448550" y="3629025"/>
          <p14:tracePt t="19642" x="7448550" y="3638550"/>
          <p14:tracePt t="19650" x="7448550" y="3648075"/>
          <p14:tracePt t="19657" x="7448550" y="3667125"/>
          <p14:tracePt t="19666" x="7439025" y="3676650"/>
          <p14:tracePt t="19674" x="7439025" y="3695700"/>
          <p14:tracePt t="19682" x="7439025" y="3724275"/>
          <p14:tracePt t="19690" x="7439025" y="3743325"/>
          <p14:tracePt t="19702" x="7439025" y="3762375"/>
          <p14:tracePt t="19706" x="7429500" y="3781425"/>
          <p14:tracePt t="19714" x="7429500" y="3800475"/>
          <p14:tracePt t="19722" x="7429500" y="3819525"/>
          <p14:tracePt t="19730" x="7429500" y="3829050"/>
          <p14:tracePt t="19738" x="7429500" y="3848100"/>
          <p14:tracePt t="19745" x="7429500" y="3857625"/>
          <p14:tracePt t="19754" x="7429500" y="3867150"/>
          <p14:tracePt t="19762" x="7429500" y="3886200"/>
          <p14:tracePt t="19770" x="7429500" y="3895725"/>
          <p14:tracePt t="19778" x="7419975" y="3914775"/>
          <p14:tracePt t="19786" x="7419975" y="3924300"/>
          <p14:tracePt t="19794" x="7419975" y="3933825"/>
          <p14:tracePt t="19803" x="7419975" y="3943350"/>
          <p14:tracePt t="19810" x="7419975" y="3962400"/>
          <p14:tracePt t="19819" x="7419975" y="3971925"/>
          <p14:tracePt t="19826" x="7419975" y="3981450"/>
          <p14:tracePt t="19836" x="7419975" y="3990975"/>
          <p14:tracePt t="19843" x="7410450" y="4000500"/>
          <p14:tracePt t="19852" x="7410450" y="4010025"/>
          <p14:tracePt t="19859" x="7410450" y="4019550"/>
          <p14:tracePt t="19867" x="7410450" y="4038600"/>
          <p14:tracePt t="19875" x="7410450" y="4048125"/>
          <p14:tracePt t="19884" x="7410450" y="4067175"/>
          <p14:tracePt t="19891" x="7410450" y="4076700"/>
          <p14:tracePt t="19901" x="7410450" y="4086225"/>
          <p14:tracePt t="19915" x="7400925" y="4095750"/>
          <p14:tracePt t="19924" x="7400925" y="4105275"/>
          <p14:tracePt t="19947" x="7400925" y="4114800"/>
          <p14:tracePt t="20285" x="7410450" y="4114800"/>
          <p14:tracePt t="20309" x="7410450" y="4124325"/>
          <p14:tracePt t="20341" x="7410450" y="4133850"/>
          <p14:tracePt t="20349" x="7419975" y="4133850"/>
          <p14:tracePt t="20365" x="7419975" y="4143375"/>
          <p14:tracePt t="20381" x="7419975" y="4152900"/>
          <p14:tracePt t="20397" x="7419975" y="4162425"/>
          <p14:tracePt t="20405" x="7419975" y="4171950"/>
          <p14:tracePt t="20421" x="7419975" y="4181475"/>
          <p14:tracePt t="20429" x="7419975" y="4191000"/>
          <p14:tracePt t="20446" x="7419975" y="4200525"/>
          <p14:tracePt t="20454" x="7419975" y="4210050"/>
          <p14:tracePt t="20462" x="7419975" y="4219575"/>
          <p14:tracePt t="20469" x="7419975" y="4229100"/>
          <p14:tracePt t="20477" x="7419975" y="4238625"/>
          <p14:tracePt t="20486" x="7419975" y="4248150"/>
          <p14:tracePt t="20494" x="7419975" y="4257675"/>
          <p14:tracePt t="20510" x="7419975" y="4267200"/>
          <p14:tracePt t="20526" x="7419975" y="4276725"/>
          <p14:tracePt t="21016" x="7419975" y="4286250"/>
          <p14:tracePt t="21024" x="7419975" y="4295775"/>
          <p14:tracePt t="21032" x="7419975" y="4314825"/>
          <p14:tracePt t="21040" x="7419975" y="4352925"/>
          <p14:tracePt t="21049" x="7429500" y="4381500"/>
          <p14:tracePt t="21056" x="7439025" y="4400550"/>
          <p14:tracePt t="21064" x="7448550" y="4448175"/>
          <p14:tracePt t="21072" x="7467600" y="4505325"/>
          <p14:tracePt t="21080" x="7467600" y="4524375"/>
          <p14:tracePt t="21088" x="7477125" y="4552950"/>
          <p14:tracePt t="21097" x="7486650" y="4591050"/>
          <p14:tracePt t="21105" x="7486650" y="4629150"/>
          <p14:tracePt t="21113" x="7496175" y="4667250"/>
          <p14:tracePt t="21120" x="7496175" y="4714875"/>
          <p14:tracePt t="21129" x="7496175" y="4733925"/>
          <p14:tracePt t="21137" x="7496175" y="4762500"/>
          <p14:tracePt t="21145" x="7496175" y="4800600"/>
          <p14:tracePt t="21153" x="7496175" y="4829175"/>
          <p14:tracePt t="21161" x="7496175" y="4848225"/>
          <p14:tracePt t="21169" x="7496175" y="4876800"/>
          <p14:tracePt t="21177" x="7496175" y="4905375"/>
          <p14:tracePt t="21186" x="7496175" y="4914900"/>
          <p14:tracePt t="21193" x="7496175" y="4933950"/>
          <p14:tracePt t="21203" x="7486650" y="4943475"/>
          <p14:tracePt t="21210" x="7477125" y="4953000"/>
          <p14:tracePt t="21219" x="7467600" y="4962525"/>
          <p14:tracePt t="21235" x="7458075" y="4972050"/>
          <p14:tracePt t="21242" x="7448550" y="4981575"/>
          <p14:tracePt t="21249" x="7439025" y="4981575"/>
          <p14:tracePt t="21257" x="7429500" y="4991100"/>
          <p14:tracePt t="21268" x="7419975" y="5000625"/>
          <p14:tracePt t="21273" x="7410450" y="5000625"/>
          <p14:tracePt t="21281" x="7410450" y="5010150"/>
          <p14:tracePt t="21290" x="7400925" y="5010150"/>
          <p14:tracePt t="21297" x="7391400" y="5019675"/>
          <p14:tracePt t="21305" x="7381875" y="5019675"/>
          <p14:tracePt t="21313" x="7372350" y="5029200"/>
          <p14:tracePt t="21330" x="7362825" y="5038725"/>
          <p14:tracePt t="21338" x="7353300" y="5048250"/>
          <p14:tracePt t="21346" x="7343775" y="5048250"/>
          <p14:tracePt t="21362" x="7334250" y="5057775"/>
          <p14:tracePt t="21386" x="7324725" y="5057775"/>
          <p14:tracePt t="21402" x="7324725" y="5067300"/>
          <p14:tracePt t="21507" x="7324725" y="5076825"/>
          <p14:tracePt t="21530" x="7324725" y="5086350"/>
          <p14:tracePt t="21563" x="7334250" y="5095875"/>
          <p14:tracePt t="21579" x="7334250" y="5105400"/>
          <p14:tracePt t="21595" x="7343775" y="5105400"/>
          <p14:tracePt t="21603" x="7343775" y="5114925"/>
          <p14:tracePt t="21619" x="7353300" y="5114925"/>
          <p14:tracePt t="21627" x="7353300" y="5124450"/>
          <p14:tracePt t="21643" x="7353300" y="5133975"/>
          <p14:tracePt t="21659" x="7353300" y="5143500"/>
          <p14:tracePt t="21675" x="7353300" y="5153025"/>
          <p14:tracePt t="21684" x="7353300" y="5162550"/>
          <p14:tracePt t="21691" x="7353300" y="5172075"/>
          <p14:tracePt t="21701" x="7353300" y="5181600"/>
          <p14:tracePt t="21715" x="7353300" y="5191125"/>
          <p14:tracePt t="21732" x="7353300" y="5200650"/>
          <p14:tracePt t="21740" x="7353300" y="5210175"/>
          <p14:tracePt t="21748" x="7353300" y="5219700"/>
          <p14:tracePt t="21756" x="7353300" y="5229225"/>
          <p14:tracePt t="21764" x="7353300" y="5238750"/>
          <p14:tracePt t="21780" x="7353300" y="5248275"/>
          <p14:tracePt t="21804" x="7353300" y="5257800"/>
          <p14:tracePt t="21836" x="7353300" y="5267325"/>
          <p14:tracePt t="22013" x="7353300" y="5257800"/>
          <p14:tracePt t="22021" x="7343775" y="5257800"/>
          <p14:tracePt t="22029" x="7334250" y="5248275"/>
          <p14:tracePt t="22037" x="7315200" y="5238750"/>
          <p14:tracePt t="22045" x="7286625" y="5219700"/>
          <p14:tracePt t="22053" x="7258050" y="5210175"/>
          <p14:tracePt t="22061" x="7248525" y="5191125"/>
          <p14:tracePt t="22070" x="7210425" y="5172075"/>
          <p14:tracePt t="22077" x="7181850" y="5162550"/>
          <p14:tracePt t="22086" x="7153275" y="5133975"/>
          <p14:tracePt t="22094" x="7124700" y="5114925"/>
          <p14:tracePt t="22103" x="7105650" y="5105400"/>
          <p14:tracePt t="22110" x="7077075" y="5086350"/>
          <p14:tracePt t="22120" x="7058025" y="5067300"/>
          <p14:tracePt t="22125" x="7048500" y="5057775"/>
          <p14:tracePt t="22135" x="7029450" y="5038725"/>
          <p14:tracePt t="22151" x="7019925" y="5029200"/>
          <p14:tracePt t="22159" x="7010400" y="5019675"/>
          <p14:tracePt t="22174" x="7000875" y="5000625"/>
          <p14:tracePt t="22190" x="7000875" y="4991100"/>
          <p14:tracePt t="22198" x="6991350" y="4981575"/>
          <p14:tracePt t="22214" x="6981825" y="4962525"/>
          <p14:tracePt t="22230" x="6972300" y="4953000"/>
          <p14:tracePt t="22238" x="6962775" y="4943475"/>
          <p14:tracePt t="22246" x="6943725" y="4943475"/>
          <p14:tracePt t="22254" x="6924675" y="4924425"/>
          <p14:tracePt t="22262" x="6896100" y="4914900"/>
          <p14:tracePt t="22270" x="6848475" y="4905375"/>
          <p14:tracePt t="22278" x="6791325" y="4895850"/>
          <p14:tracePt t="22286" x="6715125" y="4876800"/>
          <p14:tracePt t="22294" x="6657975" y="4867275"/>
          <p14:tracePt t="22303" x="6591300" y="4848225"/>
          <p14:tracePt t="22310" x="6515100" y="4829175"/>
          <p14:tracePt t="22319" x="6457950" y="4819650"/>
          <p14:tracePt t="22327" x="6438900" y="4810125"/>
          <p14:tracePt t="22336" x="6372225" y="4781550"/>
          <p14:tracePt t="22343" x="6334125" y="4772025"/>
          <p14:tracePt t="22352" x="6286500" y="4762500"/>
          <p14:tracePt t="22359" x="6248400" y="4743450"/>
          <p14:tracePt t="22369" x="6219825" y="4733925"/>
          <p14:tracePt t="22376" x="6191250" y="4714875"/>
          <p14:tracePt t="22384" x="6181725" y="4705350"/>
          <p14:tracePt t="22392" x="6162675" y="4705350"/>
          <p14:tracePt t="22408" x="6153150" y="4695825"/>
          <p14:tracePt t="22424" x="6143625" y="4695825"/>
          <p14:tracePt t="22447" x="6153150" y="4695825"/>
          <p14:tracePt t="22455" x="6172200" y="4695825"/>
          <p14:tracePt t="22463" x="6210300" y="4695825"/>
          <p14:tracePt t="22471" x="6257925" y="4695825"/>
          <p14:tracePt t="22479" x="6276975" y="4695825"/>
          <p14:tracePt t="22487" x="6315075" y="4695825"/>
          <p14:tracePt t="22496" x="6343650" y="4695825"/>
          <p14:tracePt t="22504" x="6362700" y="4695825"/>
          <p14:tracePt t="22512" x="6381750" y="4695825"/>
          <p14:tracePt t="22519" x="6391275" y="4695825"/>
          <p14:tracePt t="22527" x="6400800" y="4695825"/>
          <p14:tracePt t="22544" x="6400800" y="4686300"/>
          <p14:tracePt t="22552" x="6400800" y="4667250"/>
          <p14:tracePt t="22560" x="6353175" y="4629150"/>
          <p14:tracePt t="22568" x="6267450" y="4572000"/>
          <p14:tracePt t="22576" x="6153150" y="4486275"/>
          <p14:tracePt t="22585" x="5991225" y="4362450"/>
          <p14:tracePt t="22593" x="5781675" y="4210050"/>
          <p14:tracePt t="22601" x="5534025" y="4019550"/>
          <p14:tracePt t="22609" x="5267325" y="3819525"/>
          <p14:tracePt t="22618" x="5019675" y="3619500"/>
          <p14:tracePt t="22625" x="4800600" y="3409950"/>
          <p14:tracePt t="22632" x="4724400" y="3333750"/>
          <p14:tracePt t="22641" x="4581525" y="3181350"/>
          <p14:tracePt t="22648" x="4476750" y="3038475"/>
          <p14:tracePt t="22657" x="4419600" y="2943225"/>
          <p14:tracePt t="22665" x="4410075" y="2876550"/>
          <p14:tracePt t="22979" x="4400550" y="2876550"/>
          <p14:tracePt t="22986" x="4381500" y="2876550"/>
          <p14:tracePt t="22994" x="4362450" y="2895600"/>
          <p14:tracePt t="23002" x="4343400" y="2914650"/>
          <p14:tracePt t="23010" x="4324350" y="2933700"/>
          <p14:tracePt t="23018" x="4305300" y="2952750"/>
          <p14:tracePt t="23026" x="4286250" y="2981325"/>
          <p14:tracePt t="23035" x="4276725" y="3009900"/>
          <p14:tracePt t="23042" x="4267200" y="3028950"/>
          <p14:tracePt t="23051" x="4257675" y="3048000"/>
          <p14:tracePt t="23059" x="4248150" y="3076575"/>
          <p14:tracePt t="23066" x="4238625" y="3095625"/>
          <p14:tracePt t="23075" x="4238625" y="3114675"/>
          <p14:tracePt t="23082" x="4238625" y="3133725"/>
          <p14:tracePt t="23091" x="4238625" y="3143250"/>
          <p14:tracePt t="23099" x="4238625" y="3162300"/>
          <p14:tracePt t="23107" x="4238625" y="3171825"/>
          <p14:tracePt t="23114" x="4238625" y="3181350"/>
          <p14:tracePt t="23123" x="4238625" y="3190875"/>
          <p14:tracePt t="23130" x="4238625" y="3200400"/>
          <p14:tracePt t="23147" x="4238625" y="3209925"/>
          <p14:tracePt t="23163" x="4238625" y="3219450"/>
          <p14:tracePt t="23251" x="4229100" y="3219450"/>
          <p14:tracePt t="23269" x="4210050" y="3219450"/>
          <p14:tracePt t="23276" x="4200525" y="3209925"/>
          <p14:tracePt t="23284" x="4181475" y="3209925"/>
          <p14:tracePt t="23292" x="4171950" y="3200400"/>
          <p14:tracePt t="23300" x="4162425" y="3200400"/>
          <p14:tracePt t="23308" x="4152900" y="3190875"/>
          <p14:tracePt t="23316" x="4143375" y="3190875"/>
          <p14:tracePt t="23324" x="4133850" y="3190875"/>
          <p14:tracePt t="23340" x="4133850" y="3181350"/>
          <p14:tracePt t="23364" x="4124325" y="3181350"/>
          <p14:tracePt t="23589" x="4114800" y="3181350"/>
          <p14:tracePt t="23597" x="4105275" y="3181350"/>
          <p14:tracePt t="23605" x="4095750" y="3181350"/>
          <p14:tracePt t="23621" x="4076700" y="3181350"/>
          <p14:tracePt t="23629" x="4076700" y="3190875"/>
          <p14:tracePt t="23637" x="4057650" y="3190875"/>
          <p14:tracePt t="23653" x="4048125" y="3190875"/>
          <p14:tracePt t="23669" x="4038600" y="3190875"/>
          <p14:tracePt t="23742" x="4038600" y="3200400"/>
          <p14:tracePt t="23766" x="4048125" y="3209925"/>
          <p14:tracePt t="23774" x="4057650" y="3209925"/>
          <p14:tracePt t="23782" x="4067175" y="3219450"/>
          <p14:tracePt t="23790" x="4086225" y="3219450"/>
          <p14:tracePt t="23798" x="4105275" y="3228975"/>
          <p14:tracePt t="23806" x="4124325" y="3228975"/>
          <p14:tracePt t="23814" x="4133850" y="3238500"/>
          <p14:tracePt t="23822" x="4152900" y="3238500"/>
          <p14:tracePt t="23830" x="4171950" y="3248025"/>
          <p14:tracePt t="23838" x="4181475" y="3248025"/>
          <p14:tracePt t="23846" x="4191000" y="3248025"/>
          <p14:tracePt t="23862" x="4200525" y="3248025"/>
          <p14:tracePt t="23879" x="4210050" y="3248025"/>
          <p14:tracePt t="24128" x="4200525" y="3248025"/>
          <p14:tracePt t="24136" x="4181475" y="3238500"/>
          <p14:tracePt t="24144" x="4171950" y="3238500"/>
          <p14:tracePt t="24153" x="4143375" y="3228975"/>
          <p14:tracePt t="24160" x="4105275" y="3228975"/>
          <p14:tracePt t="24169" x="4076700" y="3228975"/>
          <p14:tracePt t="24176" x="4038600" y="3228975"/>
          <p14:tracePt t="24185" x="4010025" y="3228975"/>
          <p14:tracePt t="24193" x="3981450" y="3219450"/>
          <p14:tracePt t="24201" x="3952875" y="3219450"/>
          <p14:tracePt t="24208" x="3933825" y="3219450"/>
          <p14:tracePt t="24216" x="3914775" y="3219450"/>
          <p14:tracePt t="24233" x="3905250" y="3219450"/>
          <p14:tracePt t="24248" x="3905250" y="3209925"/>
          <p14:tracePt t="24272" x="3905250" y="3200400"/>
          <p14:tracePt t="24280" x="3914775" y="3200400"/>
          <p14:tracePt t="24288" x="3933825" y="3190875"/>
          <p14:tracePt t="24297" x="3962400" y="3181350"/>
          <p14:tracePt t="24305" x="3981450" y="3171825"/>
          <p14:tracePt t="24313" x="4000500" y="3152775"/>
          <p14:tracePt t="24321" x="4029075" y="3143250"/>
          <p14:tracePt t="24329" x="4048125" y="3124200"/>
          <p14:tracePt t="24337" x="4067175" y="3124200"/>
          <p14:tracePt t="24345" x="4076700" y="3114675"/>
          <p14:tracePt t="24353" x="4086225" y="3114675"/>
          <p14:tracePt t="24361" x="4086225" y="3105150"/>
          <p14:tracePt t="24401" x="4086225" y="3095625"/>
          <p14:tracePt t="24409" x="4076700" y="3095625"/>
          <p14:tracePt t="24418" x="4057650" y="3095625"/>
          <p14:tracePt t="24426" x="4038600" y="3095625"/>
          <p14:tracePt t="24434" x="4010025" y="3086100"/>
          <p14:tracePt t="24442" x="3990975" y="3076575"/>
          <p14:tracePt t="24449" x="3962400" y="3076575"/>
          <p14:tracePt t="24458" x="3943350" y="3076575"/>
          <p14:tracePt t="24465" x="3924300" y="3076575"/>
          <p14:tracePt t="24474" x="3895725" y="3076575"/>
          <p14:tracePt t="24481" x="3876675" y="3067050"/>
          <p14:tracePt t="24490" x="3867150" y="3067050"/>
          <p14:tracePt t="24497" x="3848100" y="3067050"/>
          <p14:tracePt t="24506" x="3838575" y="3067050"/>
          <p14:tracePt t="24514" x="3819525" y="3067050"/>
          <p14:tracePt t="24522" x="3810000" y="3067050"/>
          <p14:tracePt t="24530" x="3800475" y="3067050"/>
          <p14:tracePt t="24538" x="3790950" y="3067050"/>
          <p14:tracePt t="24546" x="3781425" y="3067050"/>
          <p14:tracePt t="24554" x="3771900" y="3067050"/>
          <p14:tracePt t="24562" x="3752850" y="3067050"/>
          <p14:tracePt t="24578" x="3743325" y="3067050"/>
          <p14:tracePt t="24594" x="3733800" y="3067050"/>
          <p14:tracePt t="24627" x="3733800" y="3076575"/>
          <p14:tracePt t="24642" x="3733800" y="3095625"/>
          <p14:tracePt t="24652" x="3743325" y="3114675"/>
          <p14:tracePt t="24659" x="3762375" y="3124200"/>
          <p14:tracePt t="24668" x="3781425" y="3143250"/>
          <p14:tracePt t="24675" x="3810000" y="3162300"/>
          <p14:tracePt t="24682" x="3848100" y="3181350"/>
          <p14:tracePt t="24690" x="3876675" y="3200400"/>
          <p14:tracePt t="24702" x="3914775" y="3219450"/>
          <p14:tracePt t="24706" x="3962400" y="3238500"/>
          <p14:tracePt t="24715" x="4010025" y="3248025"/>
          <p14:tracePt t="24723" x="4029075" y="3257550"/>
          <p14:tracePt t="24731" x="4076700" y="3257550"/>
          <p14:tracePt t="24739" x="4105275" y="3276600"/>
          <p14:tracePt t="24747" x="4143375" y="3276600"/>
          <p14:tracePt t="24755" x="4171950" y="3286125"/>
          <p14:tracePt t="24763" x="4191000" y="3286125"/>
          <p14:tracePt t="24770" x="4210050" y="3286125"/>
          <p14:tracePt t="24779" x="4219575" y="3286125"/>
          <p14:tracePt t="24787" x="4229100" y="3286125"/>
          <p14:tracePt t="24819" x="4229100" y="3267075"/>
          <p14:tracePt t="24827" x="4229100" y="3257550"/>
          <p14:tracePt t="24836" x="4219575" y="3238500"/>
          <p14:tracePt t="24843" x="4200525" y="3219450"/>
          <p14:tracePt t="24852" x="4171950" y="3209925"/>
          <p14:tracePt t="24860" x="4152900" y="3200400"/>
          <p14:tracePt t="24869" x="4133850" y="3181350"/>
          <p14:tracePt t="24876" x="4095750" y="3171825"/>
          <p14:tracePt t="24884" x="4067175" y="3162300"/>
          <p14:tracePt t="24892" x="4038600" y="3152775"/>
          <p14:tracePt t="24899" x="4019550" y="3152775"/>
          <p14:tracePt t="24908" x="4000500" y="3152775"/>
          <p14:tracePt t="24916" x="3981450" y="3152775"/>
          <p14:tracePt t="24923" x="3962400" y="3152775"/>
          <p14:tracePt t="24935" x="3943350" y="3152775"/>
          <p14:tracePt t="24948" x="3924300" y="3152775"/>
          <p14:tracePt t="24964" x="3914775" y="3152775"/>
          <p14:tracePt t="25004" x="3914775" y="3162300"/>
          <p14:tracePt t="25020" x="3924300" y="3181350"/>
          <p14:tracePt t="25029" x="3943350" y="3190875"/>
          <p14:tracePt t="25036" x="3981450" y="3200400"/>
          <p14:tracePt t="25045" x="4000500" y="3209925"/>
          <p14:tracePt t="25053" x="4038600" y="3219450"/>
          <p14:tracePt t="25061" x="4086225" y="3219450"/>
          <p14:tracePt t="25069" x="4133850" y="3219450"/>
          <p14:tracePt t="25077" x="4181475" y="3219450"/>
          <p14:tracePt t="25085" x="4200525" y="3219450"/>
          <p14:tracePt t="25093" x="4229100" y="3200400"/>
          <p14:tracePt t="25101" x="4257675" y="3190875"/>
          <p14:tracePt t="25109" x="4276725" y="3171825"/>
          <p14:tracePt t="25118" x="4286250" y="3152775"/>
          <p14:tracePt t="25124" x="4295775" y="3124200"/>
          <p14:tracePt t="25133" x="4295775" y="3114675"/>
          <p14:tracePt t="25141" x="4295775" y="3086100"/>
          <p14:tracePt t="25149" x="4276725" y="3067050"/>
          <p14:tracePt t="25158" x="4238625" y="3048000"/>
          <p14:tracePt t="25165" x="4200525" y="3019425"/>
          <p14:tracePt t="25174" x="4152900" y="3009900"/>
          <p14:tracePt t="25181" x="4133850" y="3000375"/>
          <p14:tracePt t="25189" x="4086225" y="2990850"/>
          <p14:tracePt t="25197" x="4000500" y="2971800"/>
          <p14:tracePt t="25205" x="3971925" y="2971800"/>
          <p14:tracePt t="25213" x="3924300" y="2971800"/>
          <p14:tracePt t="25221" x="3895725" y="2971800"/>
          <p14:tracePt t="25229" x="3867150" y="2971800"/>
          <p14:tracePt t="25237" x="3848100" y="2971800"/>
          <p14:tracePt t="25245" x="3838575" y="2971800"/>
          <p14:tracePt t="25253" x="3829050" y="2971800"/>
          <p14:tracePt t="25293" x="3829050" y="2981325"/>
          <p14:tracePt t="25302" x="3829050" y="2990850"/>
          <p14:tracePt t="25309" x="3848100" y="3009900"/>
          <p14:tracePt t="25318" x="3867150" y="3019425"/>
          <p14:tracePt t="25326" x="3886200" y="3038475"/>
          <p14:tracePt t="25335" x="3914775" y="3057525"/>
          <p14:tracePt t="25342" x="3943350" y="3067050"/>
          <p14:tracePt t="25351" x="3971925" y="3076575"/>
          <p14:tracePt t="25359" x="3990975" y="3095625"/>
          <p14:tracePt t="25366" x="4019550" y="3095625"/>
          <p14:tracePt t="25374" x="4048125" y="3105150"/>
          <p14:tracePt t="25385" x="4067175" y="3114675"/>
          <p14:tracePt t="25390" x="4086225" y="3114675"/>
          <p14:tracePt t="25398" x="4105275" y="3114675"/>
          <p14:tracePt t="25406" x="4114800" y="3124200"/>
          <p14:tracePt t="25414" x="4124325" y="3124200"/>
          <p14:tracePt t="25431" x="4133850" y="3124200"/>
          <p14:tracePt t="25712" x="4124325" y="3124200"/>
          <p14:tracePt t="25720" x="4114800" y="3124200"/>
          <p14:tracePt t="25728" x="4086225" y="3124200"/>
          <p14:tracePt t="25735" x="4057650" y="3124200"/>
          <p14:tracePt t="25744" x="4029075" y="3124200"/>
          <p14:tracePt t="25752" x="3990975" y="3124200"/>
          <p14:tracePt t="25760" x="3943350" y="3124200"/>
          <p14:tracePt t="25769" x="3886200" y="3124200"/>
          <p14:tracePt t="25776" x="3838575" y="3124200"/>
          <p14:tracePt t="25785" x="3810000" y="3124200"/>
          <p14:tracePt t="25793" x="3752850" y="3124200"/>
          <p14:tracePt t="25801" x="3724275" y="3124200"/>
          <p14:tracePt t="25808" x="3695700" y="3124200"/>
          <p14:tracePt t="25816" x="3676650" y="3124200"/>
          <p14:tracePt t="25825" x="3667125" y="3124200"/>
          <p14:tracePt t="25832" x="3657600" y="3124200"/>
          <p14:tracePt t="25840" x="3648075" y="3124200"/>
          <p14:tracePt t="25873" x="3657600" y="3133725"/>
          <p14:tracePt t="25881" x="3686175" y="3143250"/>
          <p14:tracePt t="25889" x="3733800" y="3171825"/>
          <p14:tracePt t="25897" x="3762375" y="3181350"/>
          <p14:tracePt t="25904" x="3829050" y="3209925"/>
          <p14:tracePt t="25913" x="3867150" y="3219450"/>
          <p14:tracePt t="25920" x="3924300" y="3238500"/>
          <p14:tracePt t="25929" x="4000500" y="3248025"/>
          <p14:tracePt t="25936" x="4067175" y="3267075"/>
          <p14:tracePt t="25945" x="4095750" y="3267075"/>
          <p14:tracePt t="25953" x="4152900" y="3276600"/>
          <p14:tracePt t="25961" x="4210050" y="3276600"/>
          <p14:tracePt t="25969" x="4257675" y="3276600"/>
          <p14:tracePt t="25977" x="4286250" y="3276600"/>
          <p14:tracePt t="25986" x="4314825" y="3276600"/>
          <p14:tracePt t="25993" x="4333875" y="3276600"/>
          <p14:tracePt t="26003" x="4343400" y="3267075"/>
          <p14:tracePt t="26009" x="4352925" y="3248025"/>
          <p14:tracePt t="26019" x="4362450" y="3219450"/>
          <p14:tracePt t="26025" x="4362450" y="3200400"/>
          <p14:tracePt t="26035" x="4362450" y="3181350"/>
          <p14:tracePt t="26042" x="4333875" y="3162300"/>
          <p14:tracePt t="26051" x="4305300" y="3152775"/>
          <p14:tracePt t="26057" x="4248150" y="3124200"/>
          <p14:tracePt t="26067" x="4191000" y="3105150"/>
          <p14:tracePt t="26073" x="4124325" y="3095625"/>
          <p14:tracePt t="26084" x="4095750" y="3086100"/>
          <p14:tracePt t="26089" x="4048125" y="3076575"/>
          <p14:tracePt t="26101" x="3990975" y="3067050"/>
          <p14:tracePt t="26105" x="3962400" y="3057525"/>
          <p14:tracePt t="26118" x="3933825" y="3057525"/>
          <p14:tracePt t="26121" x="3924300" y="3057525"/>
          <p14:tracePt t="26134" x="3914775" y="3057525"/>
          <p14:tracePt t="26459" x="3924300" y="3057525"/>
          <p14:tracePt t="26468" x="3943350" y="3057525"/>
          <p14:tracePt t="26476" x="3962400" y="3057525"/>
          <p14:tracePt t="26485" x="3981450" y="3048000"/>
          <p14:tracePt t="26492" x="4010025" y="3048000"/>
          <p14:tracePt t="26499" x="4029075" y="3048000"/>
          <p14:tracePt t="26507" x="4048125" y="3048000"/>
          <p14:tracePt t="26518" x="4067175" y="3048000"/>
          <p14:tracePt t="26524" x="4076700" y="3048000"/>
          <p14:tracePt t="26531" x="4086225" y="3048000"/>
          <p14:tracePt t="26540" x="4095750" y="3048000"/>
          <p14:tracePt t="26556" x="4105275" y="3048000"/>
          <p14:tracePt t="26572" x="4114800" y="3048000"/>
          <p14:tracePt t="26700" x="4105275" y="3048000"/>
          <p14:tracePt t="26718" x="4095750" y="3048000"/>
          <p14:tracePt t="26732" x="4086225" y="3048000"/>
          <p14:tracePt t="26821" x="4086225" y="3057525"/>
          <p14:tracePt t="26845" x="4086225" y="3067050"/>
          <p14:tracePt t="26861" x="4095750" y="3086100"/>
          <p14:tracePt t="26877" x="4105275" y="3095625"/>
          <p14:tracePt t="26887" x="4105275" y="3105150"/>
          <p14:tracePt t="26893" x="4114800" y="3105150"/>
          <p14:tracePt t="26903" x="4114800" y="3114675"/>
          <p14:tracePt t="26918" x="4124325" y="3114675"/>
          <p14:tracePt t="26935" x="4124325" y="3124200"/>
          <p14:tracePt t="27006" x="4114800" y="3124200"/>
          <p14:tracePt t="27014" x="4105275" y="3133725"/>
          <p14:tracePt t="27022" x="4095750" y="3133725"/>
          <p14:tracePt t="27030" x="4086225" y="3133725"/>
          <p14:tracePt t="27046" x="4076700" y="3133725"/>
          <p14:tracePt t="27054" x="4067175" y="3133725"/>
          <p14:tracePt t="27070" x="4057650" y="3133725"/>
          <p14:tracePt t="27119" x="4048125" y="3133725"/>
          <p14:tracePt t="27191" x="4038600" y="3133725"/>
          <p14:tracePt t="27255" x="4029075" y="3133725"/>
          <p14:tracePt t="27271" x="4019550" y="3133725"/>
          <p14:tracePt t="27280" x="4010025" y="3133725"/>
          <p14:tracePt t="27296" x="4000500" y="3133725"/>
          <p14:tracePt t="27311" x="3990975" y="3133725"/>
          <p14:tracePt t="27319" x="3981450" y="3133725"/>
          <p14:tracePt t="27335" x="3971925" y="3133725"/>
          <p14:tracePt t="27352" x="3962400" y="3133725"/>
          <p14:tracePt t="27369" x="3962400" y="3124200"/>
          <p14:tracePt t="27376" x="3952875" y="3124200"/>
          <p14:tracePt t="27386" x="3952875" y="3105150"/>
          <p14:tracePt t="27392" x="3952875" y="3076575"/>
          <p14:tracePt t="27402" x="3952875" y="3038475"/>
          <p14:tracePt t="27408" x="3952875" y="2962275"/>
          <p14:tracePt t="27416" x="3952875" y="2924175"/>
          <p14:tracePt t="27424" x="3990975" y="2781300"/>
          <p14:tracePt t="27432" x="4029075" y="2724150"/>
          <p14:tracePt t="27440" x="4086225" y="2609850"/>
          <p14:tracePt t="27449" x="4143375" y="2514600"/>
          <p14:tracePt t="27456" x="4210050" y="2438400"/>
          <p14:tracePt t="27464" x="4267200" y="2371725"/>
          <p14:tracePt t="27472" x="4295775" y="2343150"/>
          <p14:tracePt t="27480" x="4343400" y="2286000"/>
          <p14:tracePt t="27488" x="4381500" y="2257425"/>
          <p14:tracePt t="27496" x="4400550" y="2238375"/>
          <p14:tracePt t="27504" x="4419600" y="2219325"/>
          <p14:tracePt t="27512" x="4429125" y="2219325"/>
          <p14:tracePt t="27520" x="4429125" y="2209800"/>
          <p14:tracePt t="27528" x="4438650" y="2209800"/>
          <p14:tracePt t="27561" x="4419600" y="2209800"/>
          <p14:tracePt t="27569" x="4391025" y="2209800"/>
          <p14:tracePt t="27577" x="4343400" y="2209800"/>
          <p14:tracePt t="27585" x="4286250" y="2209800"/>
          <p14:tracePt t="27593" x="4210050" y="2209800"/>
          <p14:tracePt t="27602" x="4124325" y="2209800"/>
          <p14:tracePt t="27609" x="4029075" y="2209800"/>
          <p14:tracePt t="27618" x="3952875" y="2209800"/>
          <p14:tracePt t="27625" x="3914775" y="2209800"/>
          <p14:tracePt t="27633" x="3857625" y="2209800"/>
          <p14:tracePt t="27641" x="3829050" y="2209800"/>
          <p14:tracePt t="27649" x="3800475" y="2209800"/>
          <p14:tracePt t="27657" x="3790950" y="2219325"/>
          <p14:tracePt t="27668" x="3781425" y="2219325"/>
          <p14:tracePt t="27673" x="3771900" y="2228850"/>
          <p14:tracePt t="27681" x="3771900" y="2247900"/>
          <p14:tracePt t="27690" x="3771900" y="2266950"/>
          <p14:tracePt t="27697" x="3781425" y="2286000"/>
          <p14:tracePt t="27706" x="3819525" y="2324100"/>
          <p14:tracePt t="27713" x="3867150" y="2362200"/>
          <p14:tracePt t="27722" x="3905250" y="2390775"/>
          <p14:tracePt t="27729" x="3971925" y="2428875"/>
          <p14:tracePt t="27737" x="4019550" y="2457450"/>
          <p14:tracePt t="27745" x="4076700" y="2486025"/>
          <p14:tracePt t="27753" x="4105275" y="2495550"/>
          <p14:tracePt t="27761" x="4152900" y="2505075"/>
          <p14:tracePt t="27769" x="4200525" y="2514600"/>
          <p14:tracePt t="27777" x="4229100" y="2514600"/>
          <p14:tracePt t="27786" x="4257675" y="2514600"/>
          <p14:tracePt t="27794" x="4286250" y="2514600"/>
          <p14:tracePt t="27803" x="4295775" y="2514600"/>
          <p14:tracePt t="27810" x="4305300" y="2505075"/>
          <p14:tracePt t="27819" x="4314825" y="2495550"/>
          <p14:tracePt t="27826" x="4324350" y="2486025"/>
          <p14:tracePt t="27836" x="4324350" y="2466975"/>
          <p14:tracePt t="27842" x="4324350" y="2457450"/>
          <p14:tracePt t="27852" x="4314825" y="2438400"/>
          <p14:tracePt t="27859" x="4286250" y="2428875"/>
          <p14:tracePt t="27867" x="4257675" y="2419350"/>
          <p14:tracePt t="27875" x="4200525" y="2419350"/>
          <p14:tracePt t="27884" x="4124325" y="2419350"/>
          <p14:tracePt t="27891" x="4057650" y="2419350"/>
          <p14:tracePt t="27901" x="3971925" y="2419350"/>
          <p14:tracePt t="27907" x="3933825" y="2428875"/>
          <p14:tracePt t="27918" x="3876675" y="2447925"/>
          <p14:tracePt t="27922" x="3829050" y="2466975"/>
          <p14:tracePt t="27934" x="3800475" y="2476500"/>
          <p14:tracePt t="27938" x="3762375" y="2514600"/>
          <p14:tracePt t="27951" x="3752850" y="2533650"/>
          <p14:tracePt t="27955" x="3743325" y="2562225"/>
          <p14:tracePt t="27968" x="3743325" y="2600325"/>
          <p14:tracePt t="27971" x="3743325" y="2638425"/>
          <p14:tracePt t="27984" x="3743325" y="2657475"/>
          <p14:tracePt t="27987" x="3771900" y="2714625"/>
          <p14:tracePt t="28001" x="3810000" y="2752725"/>
          <p14:tracePt t="28004" x="3857625" y="2790825"/>
          <p14:tracePt t="28018" x="3905250" y="2819400"/>
          <p14:tracePt t="28021" x="3971925" y="2847975"/>
          <p14:tracePt t="28035" x="4029075" y="2857500"/>
          <p14:tracePt t="28038" x="4048125" y="2867025"/>
          <p14:tracePt t="28051" x="4114800" y="2876550"/>
          <p14:tracePt t="28055" x="4152900" y="2876550"/>
          <p14:tracePt t="28067" x="4191000" y="2876550"/>
          <p14:tracePt t="28071" x="4219575" y="2876550"/>
          <p14:tracePt t="28085" x="4238625" y="2876550"/>
          <p14:tracePt t="28088" x="4248150" y="2876550"/>
          <p14:tracePt t="28101" x="4257675" y="2876550"/>
          <p14:tracePt t="28102" x="4267200" y="2876550"/>
          <p14:tracePt t="28124" x="4267200" y="2867025"/>
          <p14:tracePt t="28131" x="4257675" y="2857500"/>
          <p14:tracePt t="28140" x="4229100" y="2847975"/>
          <p14:tracePt t="28147" x="4200525" y="2838450"/>
          <p14:tracePt t="28156" x="4143375" y="2828925"/>
          <p14:tracePt t="28163" x="4086225" y="2809875"/>
          <p14:tracePt t="28172" x="4010025" y="2809875"/>
          <p14:tracePt t="28180" x="3981450" y="2800350"/>
          <p14:tracePt t="28188" x="3924300" y="2790825"/>
          <p14:tracePt t="28196" x="3876675" y="2790825"/>
          <p14:tracePt t="28204" x="3848100" y="2781300"/>
          <p14:tracePt t="28212" x="3819525" y="2771775"/>
          <p14:tracePt t="28220" x="3810000" y="2771775"/>
          <p14:tracePt t="28228" x="3790950" y="2771775"/>
          <p14:tracePt t="28566" x="3800475" y="2771775"/>
          <p14:tracePt t="28574" x="3829050" y="2762250"/>
          <p14:tracePt t="28582" x="3876675" y="2752725"/>
          <p14:tracePt t="28591" x="3933825" y="2743200"/>
          <p14:tracePt t="28598" x="4067175" y="2714625"/>
          <p14:tracePt t="28607" x="4114800" y="2714625"/>
          <p14:tracePt t="28614" x="4219575" y="2705100"/>
          <p14:tracePt t="28622" x="4314825" y="2705100"/>
          <p14:tracePt t="28630" x="4400550" y="2695575"/>
          <p14:tracePt t="28638" x="4476750" y="2695575"/>
          <p14:tracePt t="28646" x="4543425" y="2686050"/>
          <p14:tracePt t="28654" x="4581525" y="2686050"/>
          <p14:tracePt t="28662" x="4629150" y="2676525"/>
          <p14:tracePt t="28670" x="4676775" y="2667000"/>
          <p14:tracePt t="28678" x="4714875" y="2667000"/>
          <p14:tracePt t="28686" x="4733925" y="2657475"/>
          <p14:tracePt t="28694" x="4762500" y="2657475"/>
          <p14:tracePt t="28702" x="4772025" y="2647950"/>
          <p14:tracePt t="28710" x="4791075" y="2647950"/>
          <p14:tracePt t="28727" x="4800600" y="2647950"/>
          <p14:tracePt t="28743" x="4810125" y="2647950"/>
          <p14:tracePt t="28751" x="4810125" y="2638425"/>
          <p14:tracePt t="28912" x="4819650" y="2638425"/>
          <p14:tracePt t="28919" x="4829175" y="2638425"/>
          <p14:tracePt t="28928" x="4867275" y="2638425"/>
          <p14:tracePt t="28936" x="4895850" y="2638425"/>
          <p14:tracePt t="28944" x="4924425" y="2638425"/>
          <p14:tracePt t="28952" x="4981575" y="2638425"/>
          <p14:tracePt t="28960" x="5057775" y="2638425"/>
          <p14:tracePt t="28969" x="5191125" y="2638425"/>
          <p14:tracePt t="28978" x="5248275" y="2619375"/>
          <p14:tracePt t="28986" x="5448300" y="2562225"/>
          <p14:tracePt t="28992" x="5524500" y="2533650"/>
          <p14:tracePt t="28999" x="5638800" y="2495550"/>
          <p14:tracePt t="29009" x="5743575" y="2457450"/>
          <p14:tracePt t="29016" x="5848350" y="2419350"/>
          <p14:tracePt t="29024" x="5934075" y="2371725"/>
          <p14:tracePt t="29032" x="5962650" y="2362200"/>
          <p14:tracePt t="29041" x="6038850" y="2343150"/>
          <p14:tracePt t="29048" x="6076950" y="2324100"/>
          <p14:tracePt t="29057" x="6105525" y="2314575"/>
          <p14:tracePt t="29064" x="6134100" y="2305050"/>
          <p14:tracePt t="29073" x="6162675" y="2286000"/>
          <p14:tracePt t="29080" x="6181725" y="2286000"/>
          <p14:tracePt t="29088" x="6200775" y="2276475"/>
          <p14:tracePt t="29096" x="6210300" y="2276475"/>
          <p14:tracePt t="29104" x="6219825" y="2266950"/>
          <p14:tracePt t="29112" x="6229350" y="2266950"/>
          <p14:tracePt t="29120" x="6248400" y="2266950"/>
          <p14:tracePt t="29128" x="6248400" y="2257425"/>
          <p14:tracePt t="29136" x="6257925" y="2257425"/>
          <p14:tracePt t="29152" x="6267450" y="2257425"/>
          <p14:tracePt t="29193" x="6257925" y="2257425"/>
          <p14:tracePt t="29202" x="6229350" y="2257425"/>
          <p14:tracePt t="29209" x="6210300" y="2257425"/>
          <p14:tracePt t="29218" x="6191250" y="2257425"/>
          <p14:tracePt t="29226" x="6162675" y="2257425"/>
          <p14:tracePt t="29233" x="6124575" y="2266950"/>
          <p14:tracePt t="29241" x="6096000" y="2276475"/>
          <p14:tracePt t="29249" x="6067425" y="2276475"/>
          <p14:tracePt t="29258" x="6048375" y="2286000"/>
          <p14:tracePt t="29265" x="6029325" y="2286000"/>
          <p14:tracePt t="29274" x="6010275" y="2295525"/>
          <p14:tracePt t="29281" x="5981700" y="2295525"/>
          <p14:tracePt t="29290" x="5962650" y="2305050"/>
          <p14:tracePt t="29297" x="5943600" y="2305050"/>
          <p14:tracePt t="29305" x="5924550" y="2305050"/>
          <p14:tracePt t="29313" x="5905500" y="2305050"/>
          <p14:tracePt t="29321" x="5886450" y="2305050"/>
          <p14:tracePt t="29329" x="5876925" y="2305050"/>
          <p14:tracePt t="29337" x="5867400" y="2305050"/>
          <p14:tracePt t="29345" x="5857875" y="2305050"/>
          <p14:tracePt t="29353" x="5848350" y="2305050"/>
          <p14:tracePt t="29361" x="5838825" y="2305050"/>
          <p14:tracePt t="29370" x="5829300" y="2305050"/>
          <p14:tracePt t="29378" x="5819775" y="2295525"/>
          <p14:tracePt t="29386" x="5800725" y="2286000"/>
          <p14:tracePt t="29394" x="5791200" y="2286000"/>
          <p14:tracePt t="29402" x="5781675" y="2276475"/>
          <p14:tracePt t="29410" x="5762625" y="2257425"/>
          <p14:tracePt t="29419" x="5753100" y="2247900"/>
          <p14:tracePt t="29426" x="5734050" y="2238375"/>
          <p14:tracePt t="29436" x="5705475" y="2228850"/>
          <p14:tracePt t="29442" x="5695950" y="2219325"/>
          <p14:tracePt t="29452" x="5676900" y="2209800"/>
          <p14:tracePt t="29459" x="5667375" y="2200275"/>
          <p14:tracePt t="29468" x="5657850" y="2190750"/>
          <p14:tracePt t="29474" x="5638800" y="2181225"/>
          <p14:tracePt t="29484" x="5629275" y="2181225"/>
          <p14:tracePt t="29491" x="5619750" y="2171700"/>
          <p14:tracePt t="29501" x="5610225" y="2162175"/>
          <p14:tracePt t="29507" x="5600700" y="2162175"/>
          <p14:tracePt t="29522" x="5600700" y="2152650"/>
          <p14:tracePt t="29534" x="5591175" y="2152650"/>
          <p14:tracePt t="29546" x="5581650" y="2152650"/>
          <p14:tracePt t="29603" x="5581650" y="2143125"/>
          <p14:tracePt t="29708" x="5600700" y="2133600"/>
          <p14:tracePt t="29716" x="5610225" y="2133600"/>
          <p14:tracePt t="29724" x="5629275" y="2133600"/>
          <p14:tracePt t="29731" x="5657850" y="2124075"/>
          <p14:tracePt t="29739" x="5705475" y="2124075"/>
          <p14:tracePt t="29747" x="5743575" y="2124075"/>
          <p14:tracePt t="29756" x="5762625" y="2124075"/>
          <p14:tracePt t="29763" x="5819775" y="2124075"/>
          <p14:tracePt t="29772" x="5867400" y="2124075"/>
          <p14:tracePt t="29780" x="5905500" y="2124075"/>
          <p14:tracePt t="29788" x="5934075" y="2124075"/>
          <p14:tracePt t="29796" x="6010275" y="2124075"/>
          <p14:tracePt t="29804" x="6067425" y="2124075"/>
          <p14:tracePt t="29811" x="6086475" y="2124075"/>
          <p14:tracePt t="29820" x="6153150" y="2133600"/>
          <p14:tracePt t="29828" x="6181725" y="2143125"/>
          <p14:tracePt t="29836" x="6248400" y="2152650"/>
          <p14:tracePt t="29844" x="6267450" y="2162175"/>
          <p14:tracePt t="29852" x="6305550" y="2171700"/>
          <p14:tracePt t="29860" x="6353175" y="2181225"/>
          <p14:tracePt t="29869" x="6391275" y="2190750"/>
          <p14:tracePt t="29876" x="6448425" y="2209800"/>
          <p14:tracePt t="29886" x="6486525" y="2209800"/>
          <p14:tracePt t="29892" x="6524625" y="2219325"/>
          <p14:tracePt t="29902" x="6572250" y="2228850"/>
          <p14:tracePt t="29909" x="6619875" y="2238375"/>
          <p14:tracePt t="29917" x="6677025" y="2238375"/>
          <p14:tracePt t="29925" x="6734175" y="2238375"/>
          <p14:tracePt t="29934" x="6810375" y="2238375"/>
          <p14:tracePt t="29941" x="6877050" y="2238375"/>
          <p14:tracePt t="29951" x="6934200" y="2238375"/>
          <p14:tracePt t="29957" x="6991350" y="2238375"/>
          <p14:tracePt t="29968" x="7019925" y="2238375"/>
          <p14:tracePt t="29973" x="7067550" y="2238375"/>
          <p14:tracePt t="29984" x="7115175" y="2238375"/>
          <p14:tracePt t="29989" x="7153275" y="2238375"/>
          <p14:tracePt t="30001" x="7181850" y="2238375"/>
          <p14:tracePt t="30004" x="7210425" y="2238375"/>
          <p14:tracePt t="30017" x="7239000" y="2238375"/>
          <p14:tracePt t="30021" x="7267575" y="2238375"/>
          <p14:tracePt t="30035" x="7296150" y="2238375"/>
          <p14:tracePt t="30038" x="7324725" y="2238375"/>
          <p14:tracePt t="30051" x="7353300" y="2238375"/>
          <p14:tracePt t="30054" x="7381875" y="2238375"/>
          <p14:tracePt t="30068" x="7400925" y="2238375"/>
          <p14:tracePt t="30071" x="7429500" y="2238375"/>
          <p14:tracePt t="30085" x="7458075" y="2238375"/>
          <p14:tracePt t="30088" x="7486650" y="2238375"/>
          <p14:tracePt t="30101" x="7505700" y="2238375"/>
          <p14:tracePt t="30104" x="7524750" y="2238375"/>
          <p14:tracePt t="30118" x="7543800" y="2238375"/>
          <p14:tracePt t="30121" x="7553325" y="2238375"/>
          <p14:tracePt t="30134" x="7572375" y="2238375"/>
          <p14:tracePt t="30135" x="7581900" y="2238375"/>
          <p14:tracePt t="30142" x="7591425" y="2228850"/>
          <p14:tracePt t="30151" x="7600950" y="2228850"/>
          <p14:tracePt t="30158" x="7610475" y="2219325"/>
          <p14:tracePt t="30168" x="7629525" y="2209800"/>
          <p14:tracePt t="30174" x="7639050" y="2209800"/>
          <p14:tracePt t="30185" x="7639050" y="2200275"/>
          <p14:tracePt t="30190" x="7658100" y="2190750"/>
          <p14:tracePt t="30201" x="7658100" y="2181225"/>
          <p14:tracePt t="30205" x="7667625" y="2181225"/>
          <p14:tracePt t="30218" x="7677150" y="2171700"/>
          <p14:tracePt t="30221" x="7686675" y="2171700"/>
          <p14:tracePt t="30234" x="7686675" y="2162175"/>
          <p14:tracePt t="30237" x="7696200" y="2162175"/>
          <p14:tracePt t="30251" x="7705725" y="2152650"/>
          <p14:tracePt t="30255" x="7705725" y="2143125"/>
          <p14:tracePt t="30267" x="7724775" y="2133600"/>
          <p14:tracePt t="30271" x="7734300" y="2124075"/>
          <p14:tracePt t="30284" x="7743825" y="2114550"/>
          <p14:tracePt t="30288" x="7753350" y="2095500"/>
          <p14:tracePt t="30301" x="7762875" y="2085975"/>
          <p14:tracePt t="30318" x="7781925" y="2066925"/>
          <p14:tracePt t="30321" x="7791450" y="2066925"/>
          <p14:tracePt t="30335" x="7791450" y="2057400"/>
          <p14:tracePt t="30337" x="7791450" y="2047875"/>
          <p14:tracePt t="30351" x="7800975" y="2028825"/>
          <p14:tracePt t="30355" x="7800975" y="2009775"/>
          <p14:tracePt t="30368" x="7810500" y="2000250"/>
          <p14:tracePt t="30369" x="7810500" y="1981200"/>
          <p14:tracePt t="30375" x="7820025" y="1962150"/>
          <p14:tracePt t="30384" x="7820025" y="1952625"/>
          <p14:tracePt t="30392" x="7829550" y="1933575"/>
          <p14:tracePt t="30401" x="7829550" y="1924050"/>
          <p14:tracePt t="30407" x="7829550" y="1914525"/>
          <p14:tracePt t="30417" x="7829550" y="1905000"/>
          <p14:tracePt t="30423" x="7829550" y="1895475"/>
          <p14:tracePt t="30434" x="7829550" y="1876425"/>
          <p14:tracePt t="30447" x="7820025" y="1857375"/>
          <p14:tracePt t="30456" x="7810500" y="1847850"/>
          <p14:tracePt t="30463" x="7810500" y="1838325"/>
          <p14:tracePt t="30471" x="7800975" y="1828800"/>
          <p14:tracePt t="30479" x="7781925" y="1809750"/>
          <p14:tracePt t="30487" x="7772400" y="1800225"/>
          <p14:tracePt t="30495" x="7762875" y="1781175"/>
          <p14:tracePt t="30503" x="7743825" y="1762125"/>
          <p14:tracePt t="30511" x="7734300" y="1752600"/>
          <p14:tracePt t="30519" x="7715250" y="1733550"/>
          <p14:tracePt t="30527" x="7705725" y="1724025"/>
          <p14:tracePt t="30536" x="7686675" y="1714500"/>
          <p14:tracePt t="30544" x="7686675" y="1695450"/>
          <p14:tracePt t="30552" x="7667625" y="1685925"/>
          <p14:tracePt t="30559" x="7658100" y="1676400"/>
          <p14:tracePt t="30569" x="7648575" y="1666875"/>
          <p14:tracePt t="30576" x="7639050" y="1657350"/>
          <p14:tracePt t="30585" x="7620000" y="1638300"/>
          <p14:tracePt t="30601" x="7600950" y="1619250"/>
          <p14:tracePt t="30608" x="7591425" y="1609725"/>
          <p14:tracePt t="30616" x="7562850" y="1590675"/>
          <p14:tracePt t="30623" x="7553325" y="1590675"/>
          <p14:tracePt t="30635" x="7505700" y="1562100"/>
          <p14:tracePt t="30640" x="7477125" y="1552575"/>
          <p14:tracePt t="30648" x="7448550" y="1552575"/>
          <p14:tracePt t="30656" x="7410450" y="1543050"/>
          <p14:tracePt t="30664" x="7381875" y="1533525"/>
          <p14:tracePt t="30672" x="7343775" y="1524000"/>
          <p14:tracePt t="30680" x="7305675" y="1514475"/>
          <p14:tracePt t="30688" x="7277100" y="1504950"/>
          <p14:tracePt t="30696" x="7219950" y="1485900"/>
          <p14:tracePt t="30704" x="7191375" y="1485900"/>
          <p14:tracePt t="30712" x="7143750" y="1476375"/>
          <p14:tracePt t="30720" x="7096125" y="1466850"/>
          <p14:tracePt t="30728" x="7019925" y="1466850"/>
          <p14:tracePt t="30736" x="6953250" y="1466850"/>
          <p14:tracePt t="30744" x="6867525" y="1466850"/>
          <p14:tracePt t="30752" x="6791325" y="1466850"/>
          <p14:tracePt t="30760" x="6715125" y="1466850"/>
          <p14:tracePt t="30769" x="6638925" y="1466850"/>
          <p14:tracePt t="30777" x="6572250" y="1466850"/>
          <p14:tracePt t="30786" x="6505575" y="1466850"/>
          <p14:tracePt t="30793" x="6438900" y="1466850"/>
          <p14:tracePt t="30802" x="6372225" y="1466850"/>
          <p14:tracePt t="30809" x="6286500" y="1466850"/>
          <p14:tracePt t="30819" x="6210300" y="1466850"/>
          <p14:tracePt t="30825" x="6124575" y="1466850"/>
          <p14:tracePt t="30834" x="6038850" y="1466850"/>
          <p14:tracePt t="30842" x="5953125" y="1476375"/>
          <p14:tracePt t="30851" x="5867400" y="1485900"/>
          <p14:tracePt t="30857" x="5781675" y="1495425"/>
          <p14:tracePt t="30867" x="5715000" y="1504950"/>
          <p14:tracePt t="30873" x="5686425" y="1504950"/>
          <p14:tracePt t="30884" x="5629275" y="1514475"/>
          <p14:tracePt t="30889" x="5572125" y="1514475"/>
          <p14:tracePt t="30901" x="5524500" y="1514475"/>
          <p14:tracePt t="30905" x="5486400" y="1524000"/>
          <p14:tracePt t="30917" x="5448300" y="1533525"/>
          <p14:tracePt t="30921" x="5419725" y="1533525"/>
          <p14:tracePt t="30934" x="5391150" y="1533525"/>
          <p14:tracePt t="30937" x="5362575" y="1543050"/>
          <p14:tracePt t="30951" x="5334000" y="1543050"/>
          <p14:tracePt t="30954" x="5314950" y="1552575"/>
          <p14:tracePt t="30967" x="5295900" y="1552575"/>
          <p14:tracePt t="30971" x="5276850" y="1562100"/>
          <p14:tracePt t="30984" x="5257800" y="1571625"/>
          <p14:tracePt t="30988" x="5238750" y="1581150"/>
          <p14:tracePt t="31001" x="5229225" y="1581150"/>
          <p14:tracePt t="31004" x="5219700" y="1590675"/>
          <p14:tracePt t="31018" x="5210175" y="1600200"/>
          <p14:tracePt t="31021" x="5200650" y="1600200"/>
          <p14:tracePt t="31035" x="5200650" y="1609725"/>
          <p14:tracePt t="31051" x="5191125" y="1628775"/>
          <p14:tracePt t="31052" x="5191125" y="1657350"/>
          <p14:tracePt t="31059" x="5181600" y="1685925"/>
          <p14:tracePt t="31067" x="5181600" y="1704975"/>
          <p14:tracePt t="31075" x="5181600" y="1733550"/>
          <p14:tracePt t="31084" x="5181600" y="1752600"/>
          <p14:tracePt t="31091" x="5181600" y="1790700"/>
          <p14:tracePt t="31101" x="5181600" y="1819275"/>
          <p14:tracePt t="31106" x="5181600" y="1847850"/>
          <p14:tracePt t="31118" x="5181600" y="1866900"/>
          <p14:tracePt t="31122" x="5181600" y="1895475"/>
          <p14:tracePt t="31134" x="5181600" y="1914525"/>
          <p14:tracePt t="31138" x="5191125" y="1933575"/>
          <p14:tracePt t="31151" x="5219700" y="1962150"/>
          <p14:tracePt t="31155" x="5229225" y="1981200"/>
          <p14:tracePt t="31167" x="5257800" y="2000250"/>
          <p14:tracePt t="31171" x="5305425" y="2047875"/>
          <p14:tracePt t="31184" x="5334000" y="2076450"/>
          <p14:tracePt t="31188" x="5372100" y="2105025"/>
          <p14:tracePt t="31201" x="5410200" y="2133600"/>
          <p14:tracePt t="31204" x="5448300" y="2162175"/>
          <p14:tracePt t="31218" x="5514975" y="2190750"/>
          <p14:tracePt t="31221" x="5562600" y="2228850"/>
          <p14:tracePt t="31234" x="5619750" y="2257425"/>
          <p14:tracePt t="31238" x="5676900" y="2286000"/>
          <p14:tracePt t="31251" x="5734050" y="2305050"/>
          <p14:tracePt t="31254" x="5762625" y="2314575"/>
          <p14:tracePt t="31268" x="5848350" y="2362200"/>
          <p14:tracePt t="31271" x="5895975" y="2381250"/>
          <p14:tracePt t="31284" x="5953125" y="2400300"/>
          <p14:tracePt t="31285" x="6010275" y="2409825"/>
          <p14:tracePt t="31292" x="6067425" y="2419350"/>
          <p14:tracePt t="31301" x="6143625" y="2428875"/>
          <p14:tracePt t="31307" x="6210300" y="2438400"/>
          <p14:tracePt t="31317" x="6286500" y="2438400"/>
          <p14:tracePt t="31324" x="6353175" y="2438400"/>
          <p14:tracePt t="31334" x="6429375" y="2438400"/>
          <p14:tracePt t="31340" x="6486525" y="2438400"/>
          <p14:tracePt t="31351" x="6543675" y="2438400"/>
          <p14:tracePt t="31355" x="6600825" y="2438400"/>
          <p14:tracePt t="31367" x="6657975" y="2428875"/>
          <p14:tracePt t="31371" x="6715125" y="2419350"/>
          <p14:tracePt t="31384" x="6772275" y="2419350"/>
          <p14:tracePt t="31387" x="6829425" y="2409825"/>
          <p14:tracePt t="31401" x="6896100" y="2400300"/>
          <p14:tracePt t="31405" x="6953250" y="2390775"/>
          <p14:tracePt t="31418" x="6972300" y="2390775"/>
          <p14:tracePt t="31421" x="7019925" y="2390775"/>
          <p14:tracePt t="31434" x="7096125" y="2381250"/>
          <p14:tracePt t="31438" x="7115175" y="2381250"/>
          <p14:tracePt t="31452" x="7143750" y="2381250"/>
          <p14:tracePt t="31455" x="7181850" y="2371725"/>
          <p14:tracePt t="31468" x="7219950" y="2371725"/>
          <p14:tracePt t="31471" x="7248525" y="2371725"/>
          <p14:tracePt t="31484" x="7267575" y="2371725"/>
          <p14:tracePt t="31488" x="7296150" y="2371725"/>
          <p14:tracePt t="31501" x="7324725" y="2362200"/>
          <p14:tracePt t="31505" x="7362825" y="2352675"/>
          <p14:tracePt t="31518" x="7381875" y="2352675"/>
          <p14:tracePt t="31519" x="7400925" y="2343150"/>
          <p14:tracePt t="31526" x="7429500" y="2343150"/>
          <p14:tracePt t="31534" x="7448550" y="2333625"/>
          <p14:tracePt t="31542" x="7477125" y="2324100"/>
          <p14:tracePt t="31551" x="7496175" y="2314575"/>
          <p14:tracePt t="31557" x="7515225" y="2305050"/>
          <p14:tracePt t="31568" x="7534275" y="2295525"/>
          <p14:tracePt t="31572" x="7553325" y="2286000"/>
          <p14:tracePt t="31585" x="7572375" y="2266950"/>
          <p14:tracePt t="31588" x="7600950" y="2247900"/>
          <p14:tracePt t="31601" x="7620000" y="2238375"/>
          <p14:tracePt t="31605" x="7639050" y="2219325"/>
          <p14:tracePt t="31618" x="7667625" y="2200275"/>
          <p14:tracePt t="31621" x="7696200" y="2190750"/>
          <p14:tracePt t="31634" x="7715250" y="2171700"/>
          <p14:tracePt t="31638" x="7734300" y="2152650"/>
          <p14:tracePt t="31651" x="7753350" y="2143125"/>
          <p14:tracePt t="31654" x="7772400" y="2133600"/>
          <p14:tracePt t="31668" x="7781925" y="2124075"/>
          <p14:tracePt t="31671" x="7791450" y="2114550"/>
          <p14:tracePt t="31685" x="7800975" y="2105025"/>
          <p14:tracePt t="31688" x="7810500" y="2095500"/>
          <p14:tracePt t="31701" x="7820025" y="2085975"/>
          <p14:tracePt t="31705" x="7829550" y="2066925"/>
          <p14:tracePt t="31717" x="7839075" y="2047875"/>
          <p14:tracePt t="31721" x="7839075" y="2028825"/>
          <p14:tracePt t="31734" x="7848600" y="2009775"/>
          <p14:tracePt t="31735" x="7848600" y="1990725"/>
          <p14:tracePt t="31742" x="7858125" y="1971675"/>
          <p14:tracePt t="31751" x="7858125" y="1952625"/>
          <p14:tracePt t="31758" x="7858125" y="1905000"/>
          <p14:tracePt t="31767" x="7858125" y="1876425"/>
          <p14:tracePt t="31774" x="7848600" y="1838325"/>
          <p14:tracePt t="31784" x="7839075" y="1819275"/>
          <p14:tracePt t="31790" x="7800975" y="1762125"/>
          <p14:tracePt t="31801" x="7781925" y="1733550"/>
          <p14:tracePt t="31805" x="7753350" y="1695450"/>
          <p14:tracePt t="31818" x="7724775" y="1666875"/>
          <p14:tracePt t="31822" x="7696200" y="1628775"/>
          <p14:tracePt t="31834" x="7639050" y="1571625"/>
          <p14:tracePt t="31838" x="7610475" y="1533525"/>
          <p14:tracePt t="31851" x="7572375" y="1504950"/>
          <p14:tracePt t="31854" x="7524750" y="1476375"/>
          <p14:tracePt t="31867" x="7419975" y="1419225"/>
          <p14:tracePt t="31871" x="7334250" y="1381125"/>
          <p14:tracePt t="31884" x="7267575" y="1371600"/>
          <p14:tracePt t="31888" x="7162800" y="1343025"/>
          <p14:tracePt t="31901" x="7038975" y="1314450"/>
          <p14:tracePt t="31905" x="6943725" y="1285875"/>
          <p14:tracePt t="31918" x="6819900" y="1266825"/>
          <p14:tracePt t="31921" x="6724650" y="1266825"/>
          <p14:tracePt t="31934" x="6619875" y="1266825"/>
          <p14:tracePt t="31937" x="6515100" y="1266825"/>
          <p14:tracePt t="31951" x="6419850" y="1266825"/>
          <p14:tracePt t="31954" x="6334125" y="1266825"/>
          <p14:tracePt t="31968" x="6296025" y="1276350"/>
          <p14:tracePt t="31969" x="6238875" y="1295400"/>
          <p14:tracePt t="31975" x="6181725" y="1314450"/>
          <p14:tracePt t="31984" x="6143625" y="1343025"/>
          <p14:tracePt t="32670" x="6134100" y="1343025"/>
          <p14:tracePt t="32678" x="6105525" y="1343025"/>
          <p14:tracePt t="32686" x="6067425" y="1352550"/>
          <p14:tracePt t="32694" x="6048375" y="1352550"/>
          <p14:tracePt t="32702" x="6029325" y="1362075"/>
          <p14:tracePt t="32710" x="5991225" y="1362075"/>
          <p14:tracePt t="32718" x="5953125" y="1362075"/>
          <p14:tracePt t="32726" x="5924550" y="1362075"/>
          <p14:tracePt t="32735" x="5895975" y="1362075"/>
          <p14:tracePt t="32742" x="5857875" y="1362075"/>
          <p14:tracePt t="32751" x="5829300" y="1371600"/>
          <p14:tracePt t="32758" x="5791200" y="1371600"/>
          <p14:tracePt t="32768" x="5734050" y="1381125"/>
          <p14:tracePt t="32775" x="5695950" y="1381125"/>
          <p14:tracePt t="32782" x="5686425" y="1390650"/>
          <p14:tracePt t="32790" x="5619750" y="1400175"/>
          <p14:tracePt t="32801" x="5600700" y="1400175"/>
          <p14:tracePt t="32807" x="5562600" y="1409700"/>
          <p14:tracePt t="32814" x="5524500" y="1428750"/>
          <p14:tracePt t="32823" x="5495925" y="1438275"/>
          <p14:tracePt t="32831" x="5476875" y="1447800"/>
          <p14:tracePt t="32839" x="5419725" y="1485900"/>
          <p14:tracePt t="32847" x="5391150" y="1514475"/>
          <p14:tracePt t="32855" x="5362575" y="1543050"/>
          <p14:tracePt t="32863" x="5353050" y="1581150"/>
          <p14:tracePt t="32871" x="5314950" y="1628775"/>
          <p14:tracePt t="32879" x="5305425" y="1676400"/>
          <p14:tracePt t="32887" x="5286375" y="1743075"/>
          <p14:tracePt t="32895" x="5276850" y="1819275"/>
          <p14:tracePt t="32903" x="5257800" y="1905000"/>
          <p14:tracePt t="32911" x="5248275" y="1990725"/>
          <p14:tracePt t="32919" x="5248275" y="2057400"/>
          <p14:tracePt t="32927" x="5248275" y="2143125"/>
          <p14:tracePt t="32936" x="5248275" y="2219325"/>
          <p14:tracePt t="32943" x="5248275" y="2286000"/>
          <p14:tracePt t="32953" x="5248275" y="2343150"/>
          <p14:tracePt t="32959" x="5248275" y="2400300"/>
          <p14:tracePt t="32969" x="5248275" y="2466975"/>
          <p14:tracePt t="32975" x="5248275" y="2486025"/>
          <p14:tracePt t="32985" x="5248275" y="2533650"/>
          <p14:tracePt t="32992" x="5248275" y="2581275"/>
          <p14:tracePt t="33001" x="5248275" y="2619375"/>
          <p14:tracePt t="33008" x="5257800" y="2638425"/>
          <p14:tracePt t="33017" x="5267325" y="2667000"/>
          <p14:tracePt t="33024" x="5295900" y="2724150"/>
          <p14:tracePt t="33034" x="5324475" y="2743200"/>
          <p14:tracePt t="33040" x="5353050" y="2762250"/>
          <p14:tracePt t="33051" x="5381625" y="2781300"/>
          <p14:tracePt t="33055" x="5419725" y="2800350"/>
          <p14:tracePt t="33067" x="5467350" y="2809875"/>
          <p14:tracePt t="33072" x="5514975" y="2828925"/>
          <p14:tracePt t="33084" x="5572125" y="2838450"/>
          <p14:tracePt t="33088" x="5629275" y="2838450"/>
          <p14:tracePt t="33101" x="5686425" y="2838450"/>
          <p14:tracePt t="33104" x="5772150" y="2838450"/>
          <p14:tracePt t="33117" x="5857875" y="2838450"/>
          <p14:tracePt t="33120" x="5962650" y="2838450"/>
          <p14:tracePt t="33135" x="6048375" y="2828925"/>
          <p14:tracePt t="33138" x="6143625" y="2819400"/>
          <p14:tracePt t="33151" x="6229350" y="2819400"/>
          <p14:tracePt t="33154" x="6305550" y="2819400"/>
          <p14:tracePt t="33168" x="6391275" y="2819400"/>
          <p14:tracePt t="33171" x="6457950" y="2819400"/>
          <p14:tracePt t="33185" x="6515100" y="2819400"/>
          <p14:tracePt t="33187" x="6591300" y="2819400"/>
          <p14:tracePt t="33201" x="6648450" y="2819400"/>
          <p14:tracePt t="33204" x="6705600" y="2809875"/>
          <p14:tracePt t="33217" x="6734175" y="2800350"/>
          <p14:tracePt t="33219" x="6781800" y="2800350"/>
          <p14:tracePt t="33225" x="6829425" y="2781300"/>
          <p14:tracePt t="33234" x="6848475" y="2781300"/>
          <p14:tracePt t="33241" x="6886575" y="2771775"/>
          <p14:tracePt t="33251" x="6915150" y="2762250"/>
          <p14:tracePt t="33257" x="6943725" y="2762250"/>
          <p14:tracePt t="33268" x="6962775" y="2752725"/>
          <p14:tracePt t="33273" x="6972300" y="2752725"/>
          <p14:tracePt t="33285" x="6991350" y="2752725"/>
          <p14:tracePt t="33289" x="7010400" y="2743200"/>
          <p14:tracePt t="33301" x="7019925" y="2743200"/>
          <p14:tracePt t="33305" x="7029450" y="2743200"/>
          <p14:tracePt t="33317" x="7038975" y="2733675"/>
          <p14:tracePt t="33321" x="7048500" y="2733675"/>
          <p14:tracePt t="33369" x="7048500" y="2724150"/>
          <p14:tracePt t="33394" x="7048500" y="2705100"/>
          <p14:tracePt t="33402" x="7038975" y="2695575"/>
          <p14:tracePt t="33409" x="7029450" y="2686050"/>
          <p14:tracePt t="33418" x="7010400" y="2657475"/>
          <p14:tracePt t="33426" x="7000875" y="2628900"/>
          <p14:tracePt t="33435" x="6972300" y="2590800"/>
          <p14:tracePt t="33442" x="6962775" y="2571750"/>
          <p14:tracePt t="33451" x="6934200" y="2514600"/>
          <p14:tracePt t="33458" x="6905625" y="2476500"/>
          <p14:tracePt t="33466" x="6886575" y="2428875"/>
          <p14:tracePt t="33475" x="6848475" y="2390775"/>
          <p14:tracePt t="33482" x="6791325" y="2343150"/>
          <p14:tracePt t="33490" x="6743700" y="2295525"/>
          <p14:tracePt t="33501" x="6696075" y="2247900"/>
          <p14:tracePt t="33506" x="6638925" y="2209800"/>
          <p14:tracePt t="33514" x="6619875" y="2190750"/>
          <p14:tracePt t="33523" x="6581775" y="2152650"/>
          <p14:tracePt t="33530" x="6543675" y="2124075"/>
          <p14:tracePt t="33538" x="6505575" y="2095500"/>
          <p14:tracePt t="33546" x="6477000" y="2066925"/>
          <p14:tracePt t="33554" x="6448425" y="2038350"/>
          <p14:tracePt t="33562" x="6391275" y="2000250"/>
          <p14:tracePt t="33570" x="6353175" y="1971675"/>
          <p14:tracePt t="33578" x="6334125" y="1962150"/>
          <p14:tracePt t="33586" x="6305550" y="1943100"/>
          <p14:tracePt t="33594" x="6286500" y="1924050"/>
          <p14:tracePt t="33602" x="6267450" y="1914525"/>
          <p14:tracePt t="33610" x="6257925" y="1905000"/>
          <p14:tracePt t="33619" x="6248400" y="1905000"/>
          <p14:tracePt t="33876" x="6248400" y="1885950"/>
          <p14:tracePt t="33885" x="6248400" y="1866900"/>
          <p14:tracePt t="33892" x="6248400" y="1857375"/>
          <p14:tracePt t="33901" x="6248400" y="1847850"/>
          <p14:tracePt t="33909" x="6248400" y="1838325"/>
          <p14:tracePt t="33916" x="6248400" y="1819275"/>
          <p14:tracePt t="33925" x="6248400" y="1800225"/>
          <p14:tracePt t="33932" x="6248400" y="1781175"/>
          <p14:tracePt t="33941" x="6248400" y="1762125"/>
          <p14:tracePt t="33948" x="6248400" y="1752600"/>
          <p14:tracePt t="33957" x="6248400" y="1743075"/>
          <p14:tracePt t="33964" x="6248400" y="1724025"/>
          <p14:tracePt t="33973" x="6229350" y="1714500"/>
          <p14:tracePt t="33980" x="6219825" y="1695450"/>
          <p14:tracePt t="33988" x="6210300" y="1685925"/>
          <p14:tracePt t="33996" x="6191250" y="1666875"/>
          <p14:tracePt t="34004" x="6172200" y="1657350"/>
          <p14:tracePt t="34012" x="6153150" y="1647825"/>
          <p14:tracePt t="34020" x="6134100" y="1638300"/>
          <p14:tracePt t="34028" x="6105525" y="1628775"/>
          <p14:tracePt t="34037" x="6086475" y="1619250"/>
          <p14:tracePt t="34045" x="6067425" y="1619250"/>
          <p14:tracePt t="34052" x="6048375" y="1609725"/>
          <p14:tracePt t="34061" x="6029325" y="1609725"/>
          <p14:tracePt t="34069" x="6010275" y="1609725"/>
          <p14:tracePt t="34077" x="5991225" y="1609725"/>
          <p14:tracePt t="34086" x="5972175" y="1609725"/>
          <p14:tracePt t="34093" x="5953125" y="1609725"/>
          <p14:tracePt t="34102" x="5934075" y="1609725"/>
          <p14:tracePt t="34109" x="5886450" y="1609725"/>
          <p14:tracePt t="34119" x="5876925" y="1609725"/>
          <p14:tracePt t="34125" x="5857875" y="1609725"/>
          <p14:tracePt t="34134" x="5838825" y="1609725"/>
          <p14:tracePt t="34142" x="5829300" y="1619250"/>
          <p14:tracePt t="34151" x="5819775" y="1619250"/>
          <p14:tracePt t="34166" x="5810250" y="1619250"/>
          <p14:tracePt t="34181" x="5800725" y="1619250"/>
          <p14:tracePt t="34206" x="5800725" y="1628775"/>
          <p14:tracePt t="34213" x="5791200" y="1628775"/>
          <p14:tracePt t="34229" x="5781675" y="1628775"/>
          <p14:tracePt t="34238" x="5772150" y="1638300"/>
          <p14:tracePt t="34246" x="5762625" y="1638300"/>
          <p14:tracePt t="34254" x="5753100" y="1638300"/>
          <p14:tracePt t="34262" x="5753100" y="1647825"/>
          <p14:tracePt t="34270" x="5743575" y="1647825"/>
          <p14:tracePt t="34286" x="5743575" y="1657350"/>
          <p14:tracePt t="34294" x="5734050" y="1657350"/>
          <p14:tracePt t="34327" x="5724525" y="1666875"/>
          <p14:tracePt t="34342" x="5715000" y="1676400"/>
          <p14:tracePt t="34352" x="5705475" y="1676400"/>
          <p14:tracePt t="34359" x="5695950" y="1685925"/>
          <p14:tracePt t="34366" x="5695950" y="1695450"/>
          <p14:tracePt t="34375" x="5686425" y="1704975"/>
          <p14:tracePt t="34382" x="5686425" y="1714500"/>
          <p14:tracePt t="34391" x="5676900" y="1724025"/>
          <p14:tracePt t="34407" x="5676900" y="1733550"/>
          <p14:tracePt t="34414" x="5667375" y="1752600"/>
          <p14:tracePt t="34423" x="5667375" y="1762125"/>
          <p14:tracePt t="34430" x="5667375" y="1771650"/>
          <p14:tracePt t="34439" x="5667375" y="1790700"/>
          <p14:tracePt t="34446" x="5657850" y="1809750"/>
          <p14:tracePt t="34455" x="5657850" y="1819275"/>
          <p14:tracePt t="34462" x="5657850" y="1838325"/>
          <p14:tracePt t="34470" x="5648325" y="1857375"/>
          <p14:tracePt t="34479" x="5648325" y="1866900"/>
          <p14:tracePt t="34487" x="5648325" y="1876425"/>
          <p14:tracePt t="34495" x="5648325" y="1885950"/>
          <p14:tracePt t="34503" x="5648325" y="1905000"/>
          <p14:tracePt t="34510" x="5648325" y="1914525"/>
          <p14:tracePt t="34519" x="5648325" y="1924050"/>
          <p14:tracePt t="34527" x="5648325" y="1933575"/>
          <p14:tracePt t="34536" x="5648325" y="1952625"/>
          <p14:tracePt t="34543" x="5648325" y="1962150"/>
          <p14:tracePt t="34552" x="5648325" y="1981200"/>
          <p14:tracePt t="34559" x="5648325" y="2000250"/>
          <p14:tracePt t="34569" x="5657850" y="2019300"/>
          <p14:tracePt t="34576" x="5667375" y="2038350"/>
          <p14:tracePt t="34585" x="5686425" y="2057400"/>
          <p14:tracePt t="34592" x="5695950" y="2076450"/>
          <p14:tracePt t="34600" x="5705475" y="2085975"/>
          <p14:tracePt t="34607" x="5734050" y="2105025"/>
          <p14:tracePt t="34617" x="5753100" y="2124075"/>
          <p14:tracePt t="34623" x="5772150" y="2133600"/>
          <p14:tracePt t="34634" x="5791200" y="2143125"/>
          <p14:tracePt t="34639" x="5810250" y="2143125"/>
          <p14:tracePt t="34651" x="5838825" y="2152650"/>
          <p14:tracePt t="34655" x="5867400" y="2152650"/>
          <p14:tracePt t="34667" x="5895975" y="2162175"/>
          <p14:tracePt t="34671" x="5924550" y="2162175"/>
          <p14:tracePt t="34684" x="5943600" y="2162175"/>
          <p14:tracePt t="34688" x="5962650" y="2162175"/>
          <p14:tracePt t="34701" x="5981700" y="2162175"/>
          <p14:tracePt t="34704" x="6000750" y="2162175"/>
          <p14:tracePt t="34717" x="6019800" y="2162175"/>
          <p14:tracePt t="34721" x="6038850" y="2162175"/>
          <p14:tracePt t="34734" x="6057900" y="2162175"/>
          <p14:tracePt t="34737" x="6076950" y="2162175"/>
          <p14:tracePt t="34752" x="6096000" y="2162175"/>
          <p14:tracePt t="34754" x="6105525" y="2162175"/>
          <p14:tracePt t="34768" x="6115050" y="2152650"/>
          <p14:tracePt t="34771" x="6134100" y="2143125"/>
          <p14:tracePt t="34787" x="6143625" y="2143125"/>
          <p14:tracePt t="34801" x="6153150" y="2133600"/>
          <p14:tracePt t="34817" x="6162675" y="2133600"/>
          <p14:tracePt t="34832" x="6172200" y="2133600"/>
          <p14:tracePt t="34978" x="6181725" y="2133600"/>
          <p14:tracePt t="35002" x="6191250" y="2133600"/>
          <p14:tracePt t="35009" x="6191250" y="2124075"/>
          <p14:tracePt t="35019" x="6210300" y="2124075"/>
          <p14:tracePt t="35035" x="6229350" y="2124075"/>
          <p14:tracePt t="35042" x="6238875" y="2124075"/>
          <p14:tracePt t="35049" x="6248400" y="2124075"/>
          <p14:tracePt t="35058" x="6257925" y="2124075"/>
          <p14:tracePt t="35065" x="6276975" y="2114550"/>
          <p14:tracePt t="35074" x="6286500" y="2114550"/>
          <p14:tracePt t="35090" x="6305550" y="2114550"/>
          <p14:tracePt t="35106" x="6315075" y="2114550"/>
          <p14:tracePt t="35130" x="6324600" y="2114550"/>
          <p14:tracePt t="35701" x="6334125" y="2114550"/>
          <p14:tracePt t="35725" x="6343650" y="2105025"/>
          <p14:tracePt t="35749" x="6353175" y="2105025"/>
          <p14:tracePt t="35757" x="6353175" y="2095500"/>
          <p14:tracePt t="35765" x="6362700" y="2095500"/>
          <p14:tracePt t="35773" x="6372225" y="2095500"/>
          <p14:tracePt t="35782" x="6372225" y="2085975"/>
          <p14:tracePt t="35789" x="6381750" y="2085975"/>
          <p14:tracePt t="35798" x="6381750" y="2076450"/>
          <p14:tracePt t="35805" x="6391275" y="2076450"/>
          <p14:tracePt t="35814" x="6391275" y="2066925"/>
          <p14:tracePt t="35830" x="6400800" y="2057400"/>
          <p14:tracePt t="35837" x="6400800" y="2047875"/>
          <p14:tracePt t="35862" x="6410325" y="2038350"/>
          <p14:tracePt t="35894" x="6410325" y="2028825"/>
          <p14:tracePt t="35918" x="6410325" y="2019300"/>
          <p14:tracePt t="35950" x="6410325" y="2009775"/>
          <p14:tracePt t="35975" x="6410325" y="2000250"/>
          <p14:tracePt t="35990" x="6410325" y="1990725"/>
          <p14:tracePt t="36006" x="6410325" y="1981200"/>
          <p14:tracePt t="36022" x="6410325" y="1971675"/>
          <p14:tracePt t="36030" x="6410325" y="1962150"/>
          <p14:tracePt t="36039" x="6410325" y="1952625"/>
          <p14:tracePt t="36047" x="6410325" y="1943100"/>
          <p14:tracePt t="36055" x="6410325" y="1933575"/>
          <p14:tracePt t="36063" x="6410325" y="1924050"/>
          <p14:tracePt t="36071" x="6410325" y="1914525"/>
          <p14:tracePt t="36079" x="6410325" y="1905000"/>
          <p14:tracePt t="36087" x="6410325" y="1895475"/>
          <p14:tracePt t="36095" x="6410325" y="1876425"/>
          <p14:tracePt t="36103" x="6410325" y="1866900"/>
          <p14:tracePt t="36111" x="6410325" y="1857375"/>
          <p14:tracePt t="36119" x="6410325" y="1838325"/>
          <p14:tracePt t="36127" x="6410325" y="1809750"/>
          <p14:tracePt t="36135" x="6410325" y="1800225"/>
          <p14:tracePt t="36143" x="6400800" y="1752600"/>
          <p14:tracePt t="36152" x="6391275" y="1724025"/>
          <p14:tracePt t="36160" x="6381750" y="1704975"/>
          <p14:tracePt t="36168" x="6372225" y="1676400"/>
          <p14:tracePt t="36176" x="6362700" y="1647825"/>
          <p14:tracePt t="36184" x="6353175" y="1628775"/>
          <p14:tracePt t="36192" x="6343650" y="1609725"/>
          <p14:tracePt t="36199" x="6334125" y="1590675"/>
          <p14:tracePt t="36208" x="6315075" y="1571625"/>
          <p14:tracePt t="36215" x="6305550" y="1552575"/>
          <p14:tracePt t="36223" x="6276975" y="1533525"/>
          <p14:tracePt t="36235" x="6248400" y="1514475"/>
          <p14:tracePt t="36240" x="6210300" y="1504950"/>
          <p14:tracePt t="36248" x="6162675" y="1495425"/>
          <p14:tracePt t="36257" x="6124575" y="1476375"/>
          <p14:tracePt t="36264" x="6057900" y="1466850"/>
          <p14:tracePt t="36272" x="6019800" y="1466850"/>
          <p14:tracePt t="36280" x="5953125" y="1466850"/>
          <p14:tracePt t="36288" x="5895975" y="1466850"/>
          <p14:tracePt t="36296" x="5838825" y="1466850"/>
          <p14:tracePt t="36304" x="5781675" y="1466850"/>
          <p14:tracePt t="36312" x="5724525" y="1466850"/>
          <p14:tracePt t="36320" x="5657850" y="1466850"/>
          <p14:tracePt t="36328" x="5629275" y="1466850"/>
          <p14:tracePt t="36336" x="5572125" y="1466850"/>
          <p14:tracePt t="36344" x="5524500" y="1466850"/>
          <p14:tracePt t="36352" x="5486400" y="1476375"/>
          <p14:tracePt t="36360" x="5457825" y="1485900"/>
          <p14:tracePt t="36369" x="5438775" y="1495425"/>
          <p14:tracePt t="36376" x="5419725" y="1504950"/>
          <p14:tracePt t="36386" x="5400675" y="1504950"/>
          <p14:tracePt t="36392" x="5391150" y="1514475"/>
          <p14:tracePt t="36402" x="5381625" y="1524000"/>
          <p14:tracePt t="36409" x="5372100" y="1533525"/>
          <p14:tracePt t="36418" x="5362575" y="1543050"/>
          <p14:tracePt t="36425" x="5362575" y="1562100"/>
          <p14:tracePt t="36434" x="5353050" y="1581150"/>
          <p14:tracePt t="36442" x="5343525" y="1600200"/>
          <p14:tracePt t="36451" x="5324475" y="1638300"/>
          <p14:tracePt t="36456" x="5324475" y="1657350"/>
          <p14:tracePt t="36467" x="5305425" y="1695450"/>
          <p14:tracePt t="36472" x="5305425" y="1724025"/>
          <p14:tracePt t="36484" x="5295900" y="1743075"/>
          <p14:tracePt t="36489" x="5295900" y="1762125"/>
          <p14:tracePt t="36501" x="5295900" y="1781175"/>
          <p14:tracePt t="36505" x="5295900" y="1800225"/>
          <p14:tracePt t="36517" x="5295900" y="1809750"/>
          <p14:tracePt t="36521" x="5295900" y="1828800"/>
          <p14:tracePt t="36534" x="5295900" y="1847850"/>
          <p14:tracePt t="36537" x="5295900" y="1866900"/>
          <p14:tracePt t="36551" x="5295900" y="1885950"/>
          <p14:tracePt t="36554" x="5305425" y="1905000"/>
          <p14:tracePt t="36568" x="5324475" y="1933575"/>
          <p14:tracePt t="36571" x="5353050" y="1981200"/>
          <p14:tracePt t="36584" x="5362575" y="1990725"/>
          <p14:tracePt t="36588" x="5381625" y="2009775"/>
          <p14:tracePt t="36601" x="5391150" y="2038350"/>
          <p14:tracePt t="36604" x="5410200" y="2057400"/>
          <p14:tracePt t="36618" x="5429250" y="2076450"/>
          <p14:tracePt t="36621" x="5448300" y="2095500"/>
          <p14:tracePt t="36634" x="5457825" y="2105025"/>
          <p14:tracePt t="36637" x="5476875" y="2124075"/>
          <p14:tracePt t="36651" x="5495925" y="2133600"/>
          <p14:tracePt t="36652" x="5514975" y="2152650"/>
          <p14:tracePt t="36658" x="5524500" y="2162175"/>
          <p14:tracePt t="36667" x="5543550" y="2171700"/>
          <p14:tracePt t="36674" x="5553075" y="2190750"/>
          <p14:tracePt t="36684" x="5572125" y="2200275"/>
          <p14:tracePt t="36690" x="5581650" y="2209800"/>
          <p14:tracePt t="36701" x="5591175" y="2219325"/>
          <p14:tracePt t="36706" x="5610225" y="2228850"/>
          <p14:tracePt t="36717" x="5619750" y="2228850"/>
          <p14:tracePt t="36722" x="5629275" y="2238375"/>
          <p14:tracePt t="36734" x="5638800" y="2247900"/>
          <p14:tracePt t="36738" x="5657850" y="2257425"/>
          <p14:tracePt t="36754" x="5676900" y="2257425"/>
          <p14:tracePt t="36767" x="5686425" y="2266950"/>
          <p14:tracePt t="36771" x="5695950" y="2266950"/>
          <p14:tracePt t="36784" x="5715000" y="2266950"/>
          <p14:tracePt t="36787" x="5724525" y="2266950"/>
          <p14:tracePt t="36801" x="5743575" y="2266950"/>
          <p14:tracePt t="36804" x="5762625" y="2266950"/>
          <p14:tracePt t="36818" x="5772150" y="2266950"/>
          <p14:tracePt t="36821" x="5791200" y="2266950"/>
          <p14:tracePt t="36834" x="5810250" y="2266950"/>
          <p14:tracePt t="36838" x="5829300" y="2266950"/>
          <p14:tracePt t="36851" x="5848350" y="2266950"/>
          <p14:tracePt t="36854" x="5867400" y="2266950"/>
          <p14:tracePt t="36867" x="5876925" y="2266950"/>
          <p14:tracePt t="36870" x="5905500" y="2266950"/>
          <p14:tracePt t="36884" x="5924550" y="2257425"/>
          <p14:tracePt t="36885" x="5943600" y="2257425"/>
          <p14:tracePt t="36892" x="5962650" y="2247900"/>
          <p14:tracePt t="36901" x="5981700" y="2238375"/>
          <p14:tracePt t="36907" x="6000750" y="2238375"/>
          <p14:tracePt t="36917" x="6019800" y="2228850"/>
          <p14:tracePt t="36923" x="6029325" y="2228850"/>
          <p14:tracePt t="36934" x="6048375" y="2219325"/>
          <p14:tracePt t="36939" x="6057900" y="2209800"/>
          <p14:tracePt t="36951" x="6076950" y="2200275"/>
          <p14:tracePt t="36955" x="6096000" y="2200275"/>
          <p14:tracePt t="36967" x="6115050" y="2190750"/>
          <p14:tracePt t="36971" x="6124575" y="2181225"/>
          <p14:tracePt t="36984" x="6143625" y="2171700"/>
          <p14:tracePt t="36988" x="6162675" y="2162175"/>
          <p14:tracePt t="37001" x="6181725" y="2162175"/>
          <p14:tracePt t="37004" x="6200775" y="2152650"/>
          <p14:tracePt t="37018" x="6219825" y="2143125"/>
          <p14:tracePt t="37021" x="6238875" y="2133600"/>
          <p14:tracePt t="37034" x="6257925" y="2133600"/>
          <p14:tracePt t="37037" x="6276975" y="2124075"/>
          <p14:tracePt t="37051" x="6296025" y="2114550"/>
          <p14:tracePt t="37055" x="6305550" y="2114550"/>
          <p14:tracePt t="37068" x="6324600" y="2105025"/>
          <p14:tracePt t="37071" x="6334125" y="2105025"/>
          <p14:tracePt t="37085" x="6353175" y="2105025"/>
          <p14:tracePt t="37087" x="6362700" y="2095500"/>
          <p14:tracePt t="37101" x="6372225" y="2085975"/>
          <p14:tracePt t="37102" x="6381750" y="2085975"/>
          <p14:tracePt t="37109" x="6391275" y="2085975"/>
          <p14:tracePt t="37117" x="6400800" y="2076450"/>
          <p14:tracePt t="37125" x="6410325" y="2076450"/>
          <p14:tracePt t="37134" x="6419850" y="2066925"/>
          <p14:tracePt t="37148" x="6429375" y="2057400"/>
          <p14:tracePt t="37168" x="6438900" y="2057400"/>
          <p14:tracePt t="37180" x="6448425" y="2047875"/>
          <p14:tracePt t="37189" x="6448425" y="2038350"/>
          <p14:tracePt t="37204" x="6457950" y="2028825"/>
          <p14:tracePt t="37212" x="6457950" y="2019300"/>
          <p14:tracePt t="37220" x="6467475" y="2009775"/>
          <p14:tracePt t="37228" x="6467475" y="1990725"/>
          <p14:tracePt t="37236" x="6467475" y="1981200"/>
          <p14:tracePt t="37244" x="6467475" y="1971675"/>
          <p14:tracePt t="37253" x="6477000" y="1962150"/>
          <p14:tracePt t="37260" x="6477000" y="1952625"/>
          <p14:tracePt t="37268" x="6477000" y="1943100"/>
          <p14:tracePt t="37277" x="6477000" y="1933575"/>
          <p14:tracePt t="37285" x="6477000" y="1924050"/>
          <p14:tracePt t="37293" x="6477000" y="1914525"/>
          <p14:tracePt t="37301" x="6477000" y="1905000"/>
          <p14:tracePt t="37309" x="6477000" y="1895475"/>
          <p14:tracePt t="37318" x="6477000" y="1885950"/>
          <p14:tracePt t="37325" x="6477000" y="1876425"/>
          <p14:tracePt t="37334" x="6477000" y="1857375"/>
          <p14:tracePt t="37342" x="6467475" y="1838325"/>
          <p14:tracePt t="37349" x="6457950" y="1819275"/>
          <p14:tracePt t="37358" x="6448425" y="1800225"/>
          <p14:tracePt t="37365" x="6438900" y="1781175"/>
          <p14:tracePt t="37374" x="6429375" y="1762125"/>
          <p14:tracePt t="37381" x="6429375" y="1733550"/>
          <p14:tracePt t="37390" x="6419850" y="1714500"/>
          <p14:tracePt t="37397" x="6410325" y="1695450"/>
          <p14:tracePt t="37406" x="6391275" y="1676400"/>
          <p14:tracePt t="37413" x="6372225" y="1657350"/>
          <p14:tracePt t="37422" x="6362700" y="1628775"/>
          <p14:tracePt t="37429" x="6334125" y="1619250"/>
          <p14:tracePt t="37437" x="6315075" y="1600200"/>
          <p14:tracePt t="37445" x="6305550" y="1590675"/>
          <p14:tracePt t="37453" x="6286500" y="1581150"/>
          <p14:tracePt t="37462" x="6267450" y="1562100"/>
          <p14:tracePt t="37469" x="6248400" y="1552575"/>
          <p14:tracePt t="37478" x="6229350" y="1543050"/>
          <p14:tracePt t="37486" x="6210300" y="1533525"/>
          <p14:tracePt t="37494" x="6200775" y="1524000"/>
          <p14:tracePt t="37502" x="6181725" y="1514475"/>
          <p14:tracePt t="37510" x="6162675" y="1504950"/>
          <p14:tracePt t="37519" x="6143625" y="1495425"/>
          <p14:tracePt t="37526" x="6124575" y="1485900"/>
          <p14:tracePt t="37536" x="6086475" y="1466850"/>
          <p14:tracePt t="37543" x="6057900" y="1457325"/>
          <p14:tracePt t="37552" x="6019800" y="1447800"/>
          <p14:tracePt t="37559" x="5981700" y="1438275"/>
          <p14:tracePt t="37567" x="5953125" y="1428750"/>
          <p14:tracePt t="37575" x="5905500" y="1428750"/>
          <p14:tracePt t="37584" x="5857875" y="1428750"/>
          <p14:tracePt t="37591" x="5810250" y="1428750"/>
          <p14:tracePt t="37601" x="5762625" y="1428750"/>
          <p14:tracePt t="37607" x="5715000" y="1428750"/>
          <p14:tracePt t="37617" x="5657850" y="1428750"/>
          <p14:tracePt t="37622" x="5610225" y="1438275"/>
          <p14:tracePt t="37634" x="5562600" y="1457325"/>
          <p14:tracePt t="37638" x="5505450" y="1476375"/>
          <p14:tracePt t="37651" x="5467350" y="1495425"/>
          <p14:tracePt t="37655" x="5410200" y="1524000"/>
          <p14:tracePt t="37667" x="5362575" y="1552575"/>
          <p14:tracePt t="37671" x="5334000" y="1571625"/>
          <p14:tracePt t="37684" x="5295900" y="1590675"/>
          <p14:tracePt t="37688" x="5257800" y="1619250"/>
          <p14:tracePt t="37701" x="5229225" y="1638300"/>
          <p14:tracePt t="37704" x="5200650" y="1647825"/>
          <p14:tracePt t="37718" x="5191125" y="1666875"/>
          <p14:tracePt t="37721" x="5172075" y="1685925"/>
          <p14:tracePt t="37734" x="5162550" y="1704975"/>
          <p14:tracePt t="37738" x="5153025" y="1714500"/>
          <p14:tracePt t="37751" x="5143500" y="1743075"/>
          <p14:tracePt t="37755" x="5143500" y="1762125"/>
          <p14:tracePt t="37767" x="5133975" y="1781175"/>
          <p14:tracePt t="37771" x="5133975" y="1809750"/>
          <p14:tracePt t="37784" x="5133975" y="1819275"/>
          <p14:tracePt t="37787" x="5133975" y="1847850"/>
          <p14:tracePt t="37801" x="5133975" y="1866900"/>
          <p14:tracePt t="37802" x="5133975" y="1885950"/>
          <p14:tracePt t="37808" x="5133975" y="1924050"/>
          <p14:tracePt t="37817" x="5143500" y="1943100"/>
          <p14:tracePt t="37824" x="5172075" y="1962150"/>
          <p14:tracePt t="37834" x="5200650" y="2000250"/>
          <p14:tracePt t="37841" x="5238750" y="2028825"/>
          <p14:tracePt t="37851" x="5276850" y="2057400"/>
          <p14:tracePt t="37855" x="5305425" y="2076450"/>
          <p14:tracePt t="37868" x="5372100" y="2124075"/>
          <p14:tracePt t="37871" x="5410200" y="2152650"/>
          <p14:tracePt t="37884" x="5429250" y="2162175"/>
          <p14:tracePt t="37888" x="5514975" y="2200275"/>
          <p14:tracePt t="37901" x="5524500" y="2209800"/>
          <p14:tracePt t="37904" x="5600700" y="2238375"/>
          <p14:tracePt t="37918" x="5648325" y="2247900"/>
          <p14:tracePt t="37921" x="5686425" y="2257425"/>
          <p14:tracePt t="37934" x="5743575" y="2266950"/>
          <p14:tracePt t="37938" x="5762625" y="2266950"/>
          <p14:tracePt t="37951" x="5800725" y="2276475"/>
          <p14:tracePt t="37954" x="5838825" y="2276475"/>
          <p14:tracePt t="37968" x="5876925" y="2276475"/>
          <p14:tracePt t="37971" x="5915025" y="2276475"/>
          <p14:tracePt t="37985" x="5934075" y="2276475"/>
          <p14:tracePt t="37988" x="5953125" y="2276475"/>
          <p14:tracePt t="38001" x="5981700" y="2276475"/>
          <p14:tracePt t="38004" x="6000750" y="2276475"/>
          <p14:tracePt t="38018" x="6010275" y="2276475"/>
          <p14:tracePt t="38021" x="6029325" y="2276475"/>
          <p14:tracePt t="38034" x="6048375" y="2266950"/>
          <p14:tracePt t="38035" x="6057900" y="2257425"/>
          <p14:tracePt t="38041" x="6076950" y="2247900"/>
          <p14:tracePt t="38051" x="6086475" y="2247900"/>
          <p14:tracePt t="38058" x="6096000" y="2228850"/>
          <p14:tracePt t="38067" x="6115050" y="2219325"/>
          <p14:tracePt t="38073" x="6134100" y="2209800"/>
          <p14:tracePt t="38084" x="6143625" y="2209800"/>
          <p14:tracePt t="38089" x="6162675" y="2190750"/>
          <p14:tracePt t="38101" x="6181725" y="2181225"/>
          <p14:tracePt t="38105" x="6191250" y="2171700"/>
          <p14:tracePt t="38118" x="6210300" y="2162175"/>
          <p14:tracePt t="38121" x="6219825" y="2152650"/>
          <p14:tracePt t="38134" x="6229350" y="2152650"/>
          <p14:tracePt t="38137" x="6229350" y="2143125"/>
          <p14:tracePt t="38151" x="6238875" y="2143125"/>
          <p14:tracePt t="38170" x="6248400" y="2143125"/>
          <p14:tracePt t="38184" x="6248400" y="2133600"/>
          <p14:tracePt t="38202" x="6257925" y="2124075"/>
          <p14:tracePt t="38218" x="6257925" y="2114550"/>
          <p14:tracePt t="38236" x="6267450" y="2114550"/>
          <p14:tracePt t="38242" x="6267450" y="2105025"/>
          <p14:tracePt t="38258" x="6267450" y="2095500"/>
          <p14:tracePt t="38266" x="6276975" y="2085975"/>
          <p14:tracePt t="38274" x="6276975" y="2076450"/>
          <p14:tracePt t="38281" x="6276975" y="2066925"/>
          <p14:tracePt t="38290" x="6286500" y="2057400"/>
          <p14:tracePt t="38306" x="6296025" y="2047875"/>
          <p14:tracePt t="38314" x="6296025" y="2038350"/>
          <p14:tracePt t="38322" x="6305550" y="2028825"/>
          <p14:tracePt t="38330" x="6305550" y="2019300"/>
          <p14:tracePt t="38346" x="6315075" y="2009775"/>
          <p14:tracePt t="38362" x="6315075" y="2000250"/>
          <p14:tracePt t="38378" x="6315075" y="1990725"/>
          <p14:tracePt t="38394" x="6315075" y="1981200"/>
          <p14:tracePt t="38402" x="6315075" y="1971675"/>
          <p14:tracePt t="38418" x="6315075" y="1962150"/>
          <p14:tracePt t="38426" x="6315075" y="1952625"/>
          <p14:tracePt t="38435" x="6305550" y="1943100"/>
          <p14:tracePt t="38443" x="6305550" y="1933575"/>
          <p14:tracePt t="38452" x="6305550" y="1924050"/>
          <p14:tracePt t="38459" x="6296025" y="1905000"/>
          <p14:tracePt t="38468" x="6286500" y="1885950"/>
          <p14:tracePt t="38475" x="6276975" y="1876425"/>
          <p14:tracePt t="38484" x="6267450" y="1857375"/>
          <p14:tracePt t="38491" x="6257925" y="1847850"/>
          <p14:tracePt t="38499" x="6248400" y="1828800"/>
          <p14:tracePt t="38508" x="6238875" y="1809750"/>
          <p14:tracePt t="38515" x="6229350" y="1790700"/>
          <p14:tracePt t="38524" x="6219825" y="1781175"/>
          <p14:tracePt t="38531" x="6200775" y="1771650"/>
          <p14:tracePt t="38540" x="6191250" y="1752600"/>
          <p14:tracePt t="38547" x="6181725" y="1743075"/>
          <p14:tracePt t="38556" x="6172200" y="1733550"/>
          <p14:tracePt t="38563" x="6153150" y="1714500"/>
          <p14:tracePt t="38571" x="6134100" y="1704975"/>
          <p14:tracePt t="38579" x="6115050" y="1695450"/>
          <p14:tracePt t="38587" x="6096000" y="1695450"/>
          <p14:tracePt t="38595" x="6076950" y="1695450"/>
          <p14:tracePt t="38603" x="6067425" y="1685925"/>
          <p14:tracePt t="38611" x="6057900" y="1685925"/>
          <p14:tracePt t="38619" x="6057900" y="1676400"/>
          <p14:tracePt t="38627" x="6048375" y="1676400"/>
          <p14:tracePt t="38865" x="6067425" y="1676400"/>
          <p14:tracePt t="38873" x="6153150" y="1676400"/>
          <p14:tracePt t="38881" x="6248400" y="1676400"/>
          <p14:tracePt t="38889" x="6353175" y="1676400"/>
          <p14:tracePt t="38897" x="6457950" y="1666875"/>
          <p14:tracePt t="38905" x="6543675" y="1666875"/>
          <p14:tracePt t="38913" x="6629400" y="1657350"/>
          <p14:tracePt t="38921" x="6696075" y="1647825"/>
          <p14:tracePt t="38929" x="6772275" y="1647825"/>
          <p14:tracePt t="38937" x="6886575" y="1647825"/>
          <p14:tracePt t="38945" x="6934200" y="1647825"/>
          <p14:tracePt t="38953" x="7019925" y="1647825"/>
          <p14:tracePt t="38961" x="7077075" y="1647825"/>
          <p14:tracePt t="38969" x="7115175" y="1647825"/>
          <p14:tracePt t="38977" x="7143750" y="1647825"/>
          <p14:tracePt t="38985" x="7153275" y="1647825"/>
          <p14:tracePt t="38993" x="7162800" y="1657350"/>
          <p14:tracePt t="39018" x="7162800" y="1666875"/>
          <p14:tracePt t="39025" x="7162800" y="1685925"/>
          <p14:tracePt t="39035" x="7162800" y="1695450"/>
          <p14:tracePt t="39042" x="7153275" y="1724025"/>
          <p14:tracePt t="39049" x="7134225" y="1752600"/>
          <p14:tracePt t="39057" x="7124700" y="1771650"/>
          <p14:tracePt t="39066" x="7115175" y="1800225"/>
          <p14:tracePt t="39073" x="7096125" y="1838325"/>
          <p14:tracePt t="39082" x="7086600" y="1866900"/>
          <p14:tracePt t="39091" x="7077075" y="1885950"/>
          <p14:tracePt t="39098" x="7077075" y="1914525"/>
          <p14:tracePt t="39107" x="7077075" y="1933575"/>
          <p14:tracePt t="39114" x="7077075" y="1952625"/>
          <p14:tracePt t="39122" x="7077075" y="1971675"/>
          <p14:tracePt t="39130" x="7077075" y="1990725"/>
          <p14:tracePt t="39138" x="7077075" y="2019300"/>
          <p14:tracePt t="39146" x="7077075" y="2028825"/>
          <p14:tracePt t="39154" x="7115175" y="2047875"/>
          <p14:tracePt t="39162" x="7143750" y="2066925"/>
          <p14:tracePt t="39170" x="7181850" y="2095500"/>
          <p14:tracePt t="39178" x="7219950" y="2114550"/>
          <p14:tracePt t="39186" x="7277100" y="2124075"/>
          <p14:tracePt t="39194" x="7324725" y="2133600"/>
          <p14:tracePt t="39202" x="7353300" y="2133600"/>
          <p14:tracePt t="39210" x="7419975" y="2133600"/>
          <p14:tracePt t="39219" x="7439025" y="2133600"/>
          <p14:tracePt t="39226" x="7496175" y="2133600"/>
          <p14:tracePt t="39236" x="7534275" y="2114550"/>
          <p14:tracePt t="39243" x="7543800" y="2095500"/>
          <p14:tracePt t="39252" x="7562850" y="2076450"/>
          <p14:tracePt t="39259" x="7600950" y="2028825"/>
          <p14:tracePt t="39269" x="7610475" y="1990725"/>
          <p14:tracePt t="39275" x="7620000" y="1933575"/>
          <p14:tracePt t="39284" x="7620000" y="1885950"/>
          <p14:tracePt t="39292" x="7620000" y="1819275"/>
          <p14:tracePt t="39301" x="7610475" y="1762125"/>
          <p14:tracePt t="39307" x="7553325" y="1685925"/>
          <p14:tracePt t="39317" x="7496175" y="1619250"/>
          <p14:tracePt t="39323" x="7439025" y="1552575"/>
          <p14:tracePt t="39334" x="7362825" y="1504950"/>
          <p14:tracePt t="39339" x="7305675" y="1466850"/>
          <p14:tracePt t="39351" x="7248525" y="1438275"/>
          <p14:tracePt t="39355" x="7219950" y="1419225"/>
          <p14:tracePt t="39368" x="7181850" y="1409700"/>
          <p14:tracePt t="39371" x="7153275" y="1409700"/>
          <p14:tracePt t="39384" x="7134225" y="1409700"/>
          <p14:tracePt t="39387" x="7115175" y="1409700"/>
          <p14:tracePt t="39401" x="7086600" y="1409700"/>
          <p14:tracePt t="39404" x="7077075" y="1409700"/>
          <p14:tracePt t="39418" x="7067550" y="1438275"/>
          <p14:tracePt t="39422" x="7058025" y="1485900"/>
          <p14:tracePt t="39434" x="7058025" y="1533525"/>
          <p14:tracePt t="39438" x="7058025" y="1581150"/>
          <p14:tracePt t="39451" x="7058025" y="1628775"/>
          <p14:tracePt t="39455" x="7058025" y="1685925"/>
          <p14:tracePt t="39468" x="7067550" y="1724025"/>
          <p14:tracePt t="39472" x="7086600" y="1752600"/>
          <p14:tracePt t="39485" x="7105650" y="1781175"/>
          <p14:tracePt t="39490" x="7124700" y="1819275"/>
          <p14:tracePt t="39501" x="7143750" y="1838325"/>
          <p14:tracePt t="39502" x="7172325" y="1857375"/>
          <p14:tracePt t="39509" x="7210425" y="1885950"/>
          <p14:tracePt t="39518" x="7248525" y="1905000"/>
          <p14:tracePt t="39525" x="7277100" y="1924050"/>
          <p14:tracePt t="42841" x="7286625" y="1924050"/>
          <p14:tracePt t="42849" x="7296150" y="1924050"/>
          <p14:tracePt t="42857" x="7315200" y="1924050"/>
          <p14:tracePt t="42866" x="7334250" y="1924050"/>
          <p14:tracePt t="42874" x="7343775" y="1933575"/>
          <p14:tracePt t="42881" x="7362825" y="1933575"/>
          <p14:tracePt t="42889" x="7381875" y="1943100"/>
          <p14:tracePt t="42898" x="7410450" y="1943100"/>
          <p14:tracePt t="42906" x="7429500" y="1952625"/>
          <p14:tracePt t="42914" x="7448550" y="1952625"/>
          <p14:tracePt t="42922" x="7458075" y="1962150"/>
          <p14:tracePt t="42930" x="7477125" y="1962150"/>
          <p14:tracePt t="42938" x="7486650" y="1971675"/>
          <p14:tracePt t="42945" x="7496175" y="1971675"/>
          <p14:tracePt t="42954" x="7505700" y="1971675"/>
          <p14:tracePt t="42962" x="7515225" y="1971675"/>
          <p14:tracePt t="42994" x="7524750" y="1971675"/>
          <p14:tracePt t="43027" x="7515225" y="1952625"/>
          <p14:tracePt t="43035" x="7505700" y="1943100"/>
          <p14:tracePt t="43043" x="7467600" y="1905000"/>
          <p14:tracePt t="43052" x="7439025" y="1885950"/>
          <p14:tracePt t="43058" x="7400925" y="1866900"/>
          <p14:tracePt t="43068" x="7353300" y="1847850"/>
          <p14:tracePt t="43074" x="7296150" y="1819275"/>
          <p14:tracePt t="43082" x="7239000" y="1809750"/>
          <p14:tracePt t="43090" x="7162800" y="1800225"/>
          <p14:tracePt t="43099" x="7096125" y="1790700"/>
          <p14:tracePt t="43107" x="7067550" y="1790700"/>
          <p14:tracePt t="43118" x="7010400" y="1790700"/>
          <p14:tracePt t="43122" x="6962775" y="1790700"/>
          <p14:tracePt t="43131" x="6924675" y="1790700"/>
          <p14:tracePt t="43139" x="6905625" y="1790700"/>
          <p14:tracePt t="43147" x="6886575" y="1790700"/>
          <p14:tracePt t="43155" x="6886575" y="1800225"/>
          <p14:tracePt t="43163" x="6877050" y="1809750"/>
          <p14:tracePt t="43171" x="6867525" y="1809750"/>
          <p14:tracePt t="43179" x="6867525" y="1819275"/>
          <p14:tracePt t="43187" x="6867525" y="1828800"/>
          <p14:tracePt t="43195" x="6867525" y="1838325"/>
          <p14:tracePt t="43203" x="6867525" y="1847850"/>
          <p14:tracePt t="43211" x="6886575" y="1866900"/>
          <p14:tracePt t="43219" x="6915150" y="1876425"/>
          <p14:tracePt t="43227" x="6934200" y="1885950"/>
          <p14:tracePt t="43236" x="6953250" y="1905000"/>
          <p14:tracePt t="43243" x="6981825" y="1914525"/>
          <p14:tracePt t="43252" x="7010400" y="1924050"/>
          <p14:tracePt t="43260" x="7038975" y="1933575"/>
          <p14:tracePt t="43269" x="7067550" y="1943100"/>
          <p14:tracePt t="43276" x="7086600" y="1952625"/>
          <p14:tracePt t="43285" x="7115175" y="1962150"/>
          <p14:tracePt t="43292" x="7143750" y="1962150"/>
          <p14:tracePt t="43300" x="7172325" y="1971675"/>
          <p14:tracePt t="43308" x="7191375" y="1971675"/>
          <p14:tracePt t="43317" x="7219950" y="1981200"/>
          <p14:tracePt t="43323" x="7248525" y="1981200"/>
          <p14:tracePt t="43334" x="7277100" y="1981200"/>
          <p14:tracePt t="43340" x="7296150" y="1981200"/>
          <p14:tracePt t="43351" x="7315200" y="1981200"/>
          <p14:tracePt t="43356" x="7334250" y="1981200"/>
          <p14:tracePt t="43367" x="7353300" y="1981200"/>
          <p14:tracePt t="43371" x="7372350" y="1981200"/>
          <p14:tracePt t="43384" x="7391400" y="1981200"/>
          <p14:tracePt t="43388" x="7400925" y="1981200"/>
          <p14:tracePt t="43401" x="7419975" y="1971675"/>
          <p14:tracePt t="43404" x="7439025" y="1971675"/>
          <p14:tracePt t="43417" x="7439025" y="1962150"/>
          <p14:tracePt t="43420" x="7458075" y="1952625"/>
          <p14:tracePt t="43437" x="7467600" y="1943100"/>
          <p14:tracePt t="43451" x="7477125" y="1933575"/>
          <p14:tracePt t="43454" x="7486650" y="1933575"/>
          <p14:tracePt t="43468" x="7496175" y="1924050"/>
          <p14:tracePt t="43471" x="7496175" y="1914525"/>
          <p14:tracePt t="43484" x="7505700" y="1905000"/>
          <p14:tracePt t="43488" x="7515225" y="1905000"/>
          <p14:tracePt t="43501" x="7515225" y="1895475"/>
          <p14:tracePt t="43504" x="7524750" y="1885950"/>
          <p14:tracePt t="43517" x="7534275" y="1885950"/>
          <p14:tracePt t="43518" x="7534275" y="1876425"/>
          <p14:tracePt t="43533" x="7543800" y="1876425"/>
          <p14:tracePt t="43541" x="7543800" y="1866900"/>
          <p14:tracePt t="43581" x="7543800" y="1857375"/>
          <p14:tracePt t="43597" x="7543800" y="1847850"/>
          <p14:tracePt t="43605" x="7543800" y="1838325"/>
          <p14:tracePt t="43621" x="7543800" y="1828800"/>
          <p14:tracePt t="43629" x="7543800" y="1819275"/>
          <p14:tracePt t="43637" x="7543800" y="1800225"/>
          <p14:tracePt t="43645" x="7543800" y="1790700"/>
          <p14:tracePt t="43653" x="7534275" y="1771650"/>
          <p14:tracePt t="43661" x="7515225" y="1752600"/>
          <p14:tracePt t="43669" x="7496175" y="1724025"/>
          <p14:tracePt t="43678" x="7477125" y="1714500"/>
          <p14:tracePt t="43686" x="7448550" y="1685925"/>
          <p14:tracePt t="43693" x="7429500" y="1676400"/>
          <p14:tracePt t="43702" x="7410450" y="1657350"/>
          <p14:tracePt t="43710" x="7381875" y="1638300"/>
          <p14:tracePt t="43718" x="7362825" y="1628775"/>
          <p14:tracePt t="43726" x="7334250" y="1619250"/>
          <p14:tracePt t="43735" x="7286625" y="1609725"/>
          <p14:tracePt t="43742" x="7277100" y="1609725"/>
          <p14:tracePt t="43751" x="7248525" y="1609725"/>
          <p14:tracePt t="43758" x="7229475" y="1609725"/>
          <p14:tracePt t="43766" x="7200900" y="1609725"/>
          <p14:tracePt t="43774" x="7181850" y="1609725"/>
          <p14:tracePt t="43782" x="7162800" y="1609725"/>
          <p14:tracePt t="43790" x="7143750" y="1609725"/>
          <p14:tracePt t="43798" x="7124700" y="1619250"/>
          <p14:tracePt t="43807" x="7115175" y="1628775"/>
          <p14:tracePt t="43814" x="7096125" y="1657350"/>
          <p14:tracePt t="43823" x="7077075" y="1666875"/>
          <p14:tracePt t="43830" x="7067550" y="1685925"/>
          <p14:tracePt t="43838" x="7067550" y="1695450"/>
          <p14:tracePt t="43846" x="7058025" y="1714500"/>
          <p14:tracePt t="43854" x="7048500" y="1733550"/>
          <p14:tracePt t="43862" x="7038975" y="1743075"/>
          <p14:tracePt t="43870" x="7029450" y="1762125"/>
          <p14:tracePt t="43878" x="7019925" y="1781175"/>
          <p14:tracePt t="43886" x="7010400" y="1790700"/>
          <p14:tracePt t="43894" x="7010400" y="1809750"/>
          <p14:tracePt t="43902" x="7000875" y="1828800"/>
          <p14:tracePt t="43910" x="7000875" y="1847850"/>
          <p14:tracePt t="43919" x="7000875" y="1866900"/>
          <p14:tracePt t="43926" x="7000875" y="1885950"/>
          <p14:tracePt t="43936" x="7000875" y="1905000"/>
          <p14:tracePt t="43943" x="7000875" y="1933575"/>
          <p14:tracePt t="43952" x="7000875" y="1952625"/>
          <p14:tracePt t="43959" x="7000875" y="1981200"/>
          <p14:tracePt t="43969" x="7019925" y="2000250"/>
          <p14:tracePt t="43976" x="7038975" y="2019300"/>
          <p14:tracePt t="43985" x="7058025" y="2038350"/>
          <p14:tracePt t="43992" x="7096125" y="2066925"/>
          <p14:tracePt t="44001" x="7124700" y="2076450"/>
          <p14:tracePt t="44007" x="7162800" y="2076450"/>
          <p14:tracePt t="44017" x="7210425" y="2085975"/>
          <p14:tracePt t="44023" x="7267575" y="2095500"/>
          <p14:tracePt t="44034" x="7324725" y="2095500"/>
          <p14:tracePt t="44039" x="7381875" y="2095500"/>
          <p14:tracePt t="44051" x="7439025" y="2095500"/>
          <p14:tracePt t="44055" x="7486650" y="2085975"/>
          <p14:tracePt t="44068" x="7515225" y="2066925"/>
          <p14:tracePt t="44071" x="7553325" y="2057400"/>
          <p14:tracePt t="44084" x="7572375" y="2038350"/>
          <p14:tracePt t="44088" x="7600950" y="2019300"/>
          <p14:tracePt t="44101" x="7620000" y="2009775"/>
          <p14:tracePt t="44105" x="7639050" y="1990725"/>
          <p14:tracePt t="44117" x="7648575" y="1981200"/>
          <p14:tracePt t="44121" x="7648575" y="1971675"/>
          <p14:tracePt t="44134" x="7648575" y="1952625"/>
          <p14:tracePt t="44137" x="7648575" y="1933575"/>
          <p14:tracePt t="44151" x="7648575" y="1924050"/>
          <p14:tracePt t="44154" x="7648575" y="1914525"/>
          <p14:tracePt t="44168" x="7648575" y="1905000"/>
          <p14:tracePt t="44170" x="7648575" y="1885950"/>
          <p14:tracePt t="44184" x="7639050" y="1876425"/>
          <p14:tracePt t="44188" x="7620000" y="1857375"/>
          <p14:tracePt t="44201" x="7591425" y="1847850"/>
          <p14:tracePt t="44202" x="7572375" y="1838325"/>
          <p14:tracePt t="44208" x="7543800" y="1838325"/>
          <p14:tracePt t="44217" x="7496175" y="1838325"/>
          <p14:tracePt t="44225" x="7448550" y="1838325"/>
          <p14:tracePt t="44234" x="7391400" y="1838325"/>
          <p14:tracePt t="44241" x="7334250" y="1838325"/>
          <p14:tracePt t="44251" x="7305675" y="1838325"/>
          <p14:tracePt t="44257" x="7248525" y="1838325"/>
          <p14:tracePt t="44267" x="7210425" y="1838325"/>
          <p14:tracePt t="44272" x="7181850" y="1838325"/>
          <p14:tracePt t="44284" x="7162800" y="1838325"/>
          <p14:tracePt t="44288" x="7143750" y="1838325"/>
          <p14:tracePt t="44301" x="7134225" y="1838325"/>
          <p14:tracePt t="44304" x="7124700" y="1838325"/>
          <p14:tracePt t="44369" x="7124700" y="1847850"/>
          <p14:tracePt t="44377" x="7124700" y="1857375"/>
          <p14:tracePt t="44385" x="7124700" y="1866900"/>
          <p14:tracePt t="44393" x="7124700" y="1876425"/>
          <p14:tracePt t="44401" x="7143750" y="1905000"/>
          <p14:tracePt t="44409" x="7162800" y="1914525"/>
          <p14:tracePt t="44418" x="7181850" y="1933575"/>
          <p14:tracePt t="44426" x="7229475" y="1962150"/>
          <p14:tracePt t="44434" x="7239000" y="1962150"/>
          <p14:tracePt t="44441" x="7277100" y="1971675"/>
          <p14:tracePt t="44449" x="7305675" y="1971675"/>
          <p14:tracePt t="44458" x="7362825" y="1981200"/>
          <p14:tracePt t="44465" x="7381875" y="1981200"/>
          <p14:tracePt t="44474" x="7410450" y="1981200"/>
          <p14:tracePt t="44481" x="7429500" y="1981200"/>
          <p14:tracePt t="44490" x="7448550" y="1981200"/>
          <p14:tracePt t="44498" x="7467600" y="1981200"/>
          <p14:tracePt t="44506" x="7486650" y="1971675"/>
          <p14:tracePt t="44513" x="7496175" y="1952625"/>
          <p14:tracePt t="44523" x="7505700" y="1933575"/>
          <p14:tracePt t="44529" x="7505700" y="1914525"/>
          <p14:tracePt t="44537" x="7515225" y="1905000"/>
          <p14:tracePt t="44545" x="7515225" y="1885950"/>
          <p14:tracePt t="44554" x="7515225" y="1857375"/>
          <p14:tracePt t="44561" x="7515225" y="1828800"/>
          <p14:tracePt t="44569" x="7496175" y="1790700"/>
          <p14:tracePt t="44577" x="7467600" y="1762125"/>
          <p14:tracePt t="44586" x="7410450" y="1733550"/>
          <p14:tracePt t="44594" x="7353300" y="1714500"/>
          <p14:tracePt t="44602" x="7286625" y="1685925"/>
          <p14:tracePt t="44610" x="7200900" y="1666875"/>
          <p14:tracePt t="44619" x="7096125" y="1647825"/>
          <p14:tracePt t="44626" x="7000875" y="1628775"/>
          <p14:tracePt t="44636" x="6896100" y="1609725"/>
          <p14:tracePt t="44643" x="6781800" y="1590675"/>
          <p14:tracePt t="44652" x="6734175" y="1590675"/>
          <p14:tracePt t="44658" x="6657975" y="1581150"/>
          <p14:tracePt t="44668" x="6600825" y="1571625"/>
          <p14:tracePt t="44675" x="6553200" y="1571625"/>
          <p14:tracePt t="44684" x="6534150" y="1571625"/>
          <p14:tracePt t="44691" x="6515100" y="1571625"/>
          <p14:tracePt t="44701" x="6486525" y="1571625"/>
          <p14:tracePt t="44707" x="6477000" y="1571625"/>
          <p14:tracePt t="44723" x="6477000" y="1609725"/>
          <p14:tracePt t="44734" x="6477000" y="1647825"/>
          <p14:tracePt t="44739" x="6477000" y="1676400"/>
          <p14:tracePt t="44751" x="6477000" y="1714500"/>
          <p14:tracePt t="44754" x="6477000" y="1752600"/>
          <p14:tracePt t="44767" x="6496050" y="1790700"/>
          <p14:tracePt t="44772" x="6534150" y="1828800"/>
          <p14:tracePt t="44784" x="6581775" y="1857375"/>
          <p14:tracePt t="44788" x="6638925" y="1885950"/>
          <p14:tracePt t="44801" x="6686550" y="1905000"/>
          <p14:tracePt t="44804" x="6753225" y="1933575"/>
          <p14:tracePt t="44818" x="6810375" y="1943100"/>
          <p14:tracePt t="44821" x="6838950" y="1952625"/>
          <p14:tracePt t="44835" x="6896100" y="1962150"/>
          <p14:tracePt t="44838" x="6943725" y="1981200"/>
          <p14:tracePt t="44851" x="6981825" y="1990725"/>
          <p14:tracePt t="44854" x="7000875" y="1990725"/>
          <p14:tracePt t="44867" x="7029450" y="2000250"/>
          <p14:tracePt t="44871" x="7048500" y="2000250"/>
          <p14:tracePt t="44884" x="7067550" y="2000250"/>
          <p14:tracePt t="44885" x="7096125" y="2000250"/>
          <p14:tracePt t="44892" x="7115175" y="2000250"/>
          <p14:tracePt t="44900" x="7134225" y="1981200"/>
          <p14:tracePt t="44908" x="7153275" y="1952625"/>
          <p14:tracePt t="44917" x="7162800" y="1933575"/>
          <p14:tracePt t="44924" x="7191375" y="1895475"/>
          <p14:tracePt t="44934" x="7210425" y="1866900"/>
          <p14:tracePt t="44939" x="7248525" y="1790700"/>
          <p14:tracePt t="44950" x="7258050" y="1771650"/>
          <p14:tracePt t="44956" x="7277100" y="1743075"/>
          <p14:tracePt t="44968" x="7296150" y="1704975"/>
          <p14:tracePt t="44972" x="7305675" y="1676400"/>
          <p14:tracePt t="44984" x="7315200" y="1647825"/>
          <p14:tracePt t="44988" x="7324725" y="1628775"/>
          <p14:tracePt t="45000" x="7324725" y="1609725"/>
          <p14:tracePt t="45004" x="7334250" y="1581150"/>
          <p14:tracePt t="45017" x="7334250" y="1562100"/>
          <p14:tracePt t="45020" x="7334250" y="1543050"/>
          <p14:tracePt t="45034" x="7334250" y="1533525"/>
          <p14:tracePt t="45037" x="7324725" y="1524000"/>
          <p14:tracePt t="45051" x="7305675" y="1514475"/>
          <p14:tracePt t="45055" x="7286625" y="1514475"/>
          <p14:tracePt t="45068" x="7248525" y="1514475"/>
          <p14:tracePt t="45071" x="7219950" y="1514475"/>
          <p14:tracePt t="45085" x="7191375" y="1514475"/>
          <p14:tracePt t="45088" x="7181850" y="1514475"/>
          <p14:tracePt t="45101" x="7153275" y="1533525"/>
          <p14:tracePt t="45104" x="7134225" y="1562100"/>
          <p14:tracePt t="45117" x="7096125" y="1619250"/>
          <p14:tracePt t="45118" x="7086600" y="1628775"/>
          <p14:tracePt t="45125" x="7086600" y="1666875"/>
          <p14:tracePt t="45134" x="7077075" y="1685925"/>
          <p14:tracePt t="45140" x="7077075" y="1724025"/>
          <p14:tracePt t="45151" x="7077075" y="1781175"/>
          <p14:tracePt t="45158" x="7077075" y="1790700"/>
          <p14:tracePt t="45167" x="7077075" y="1857375"/>
          <p14:tracePt t="45173" x="7086600" y="1876425"/>
          <p14:tracePt t="45184" x="7115175" y="1914525"/>
          <p14:tracePt t="45189" x="7143750" y="1943100"/>
          <p14:tracePt t="45200" x="7162800" y="1952625"/>
          <p14:tracePt t="45204" x="7200900" y="1981200"/>
          <p14:tracePt t="45217" x="7248525" y="2009775"/>
          <p14:tracePt t="45221" x="7277100" y="2019300"/>
          <p14:tracePt t="45234" x="7334250" y="2028825"/>
          <p14:tracePt t="45237" x="7381875" y="2038350"/>
          <p14:tracePt t="45251" x="7429500" y="2047875"/>
          <p14:tracePt t="45254" x="7467600" y="2047875"/>
          <p14:tracePt t="45268" x="7515225" y="2047875"/>
          <p14:tracePt t="45271" x="7562850" y="2047875"/>
          <p14:tracePt t="45284" x="7591425" y="2047875"/>
          <p14:tracePt t="45287" x="7658100" y="2047875"/>
          <p14:tracePt t="45301" x="7677150" y="2038350"/>
          <p14:tracePt t="45305" x="7705725" y="2019300"/>
          <p14:tracePt t="45317" x="7734300" y="2000250"/>
          <p14:tracePt t="45321" x="7753350" y="1990725"/>
          <p14:tracePt t="45334" x="7781925" y="1971675"/>
          <p14:tracePt t="45338" x="7791450" y="1933575"/>
          <p14:tracePt t="45351" x="7800975" y="1905000"/>
          <p14:tracePt t="45352" x="7810500" y="1866900"/>
          <p14:tracePt t="45358" x="7810500" y="1838325"/>
          <p14:tracePt t="45367" x="7810500" y="1800225"/>
          <p14:tracePt t="45375" x="7791450" y="1762125"/>
          <p14:tracePt t="45384" x="7762875" y="1724025"/>
          <p14:tracePt t="45391" x="7705725" y="1695450"/>
          <p14:tracePt t="45400" x="7639050" y="1657350"/>
          <p14:tracePt t="45406" x="7553325" y="1628775"/>
          <p14:tracePt t="45417" x="7486650" y="1619250"/>
          <p14:tracePt t="45422" x="7410450" y="1609725"/>
          <p14:tracePt t="45434" x="7381875" y="1609725"/>
          <p14:tracePt t="45438" x="7324725" y="1600200"/>
          <p14:tracePt t="45451" x="7277100" y="1600200"/>
          <p14:tracePt t="45454" x="7200900" y="1600200"/>
          <p14:tracePt t="45467" x="7191375" y="1600200"/>
          <p14:tracePt t="45470" x="7162800" y="1619250"/>
          <p14:tracePt t="45484" x="7143750" y="1647825"/>
          <p14:tracePt t="45488" x="7134225" y="1657350"/>
          <p14:tracePt t="46279" x="7134225" y="1666875"/>
          <p14:tracePt t="46286" x="7134225" y="1704975"/>
          <p14:tracePt t="46294" x="7124700" y="1743075"/>
          <p14:tracePt t="46303" x="7124700" y="1800225"/>
          <p14:tracePt t="46310" x="7115175" y="1866900"/>
          <p14:tracePt t="46318" x="7115175" y="1943100"/>
          <p14:tracePt t="46326" x="7115175" y="2028825"/>
          <p14:tracePt t="46335" x="7115175" y="2095500"/>
          <p14:tracePt t="46342" x="7115175" y="2171700"/>
          <p14:tracePt t="46351" x="7115175" y="2228850"/>
          <p14:tracePt t="46358" x="7115175" y="2257425"/>
          <p14:tracePt t="46368" x="7115175" y="2295525"/>
          <p14:tracePt t="46375" x="7115175" y="2343150"/>
          <p14:tracePt t="46382" x="7124700" y="2381250"/>
          <p14:tracePt t="46391" x="7134225" y="2409825"/>
          <p14:tracePt t="46399" x="7143750" y="2428875"/>
          <p14:tracePt t="46408" x="7143750" y="2447925"/>
          <p14:tracePt t="46415" x="7153275" y="2457450"/>
          <p14:tracePt t="46424" x="7153275" y="2466975"/>
          <p14:tracePt t="46431" x="7162800" y="2476500"/>
          <p14:tracePt t="46440" x="7162800" y="2486025"/>
          <p14:tracePt t="46447" x="7162800" y="2495550"/>
          <p14:tracePt t="46455" x="7162800" y="2505075"/>
          <p14:tracePt t="46471" x="7153275" y="2514600"/>
          <p14:tracePt t="46479" x="7143750" y="2514600"/>
          <p14:tracePt t="46487" x="7124700" y="2524125"/>
          <p14:tracePt t="46495" x="7105650" y="2524125"/>
          <p14:tracePt t="46503" x="7086600" y="2533650"/>
          <p14:tracePt t="46511" x="7058025" y="2533650"/>
          <p14:tracePt t="46519" x="7038975" y="2533650"/>
          <p14:tracePt t="46527" x="7000875" y="2533650"/>
          <p14:tracePt t="46535" x="6972300" y="2533650"/>
          <p14:tracePt t="46543" x="6934200" y="2533650"/>
          <p14:tracePt t="46551" x="6915150" y="2533650"/>
          <p14:tracePt t="46560" x="6877050" y="2533650"/>
          <p14:tracePt t="46568" x="6848475" y="2524125"/>
          <p14:tracePt t="46576" x="6810375" y="2514600"/>
          <p14:tracePt t="46585" x="6791325" y="2495550"/>
          <p14:tracePt t="46592" x="6762750" y="2486025"/>
          <p14:tracePt t="46601" x="6743700" y="2476500"/>
          <p14:tracePt t="46608" x="6724650" y="2457450"/>
          <p14:tracePt t="46616" x="6715125" y="2447925"/>
          <p14:tracePt t="46624" x="6696075" y="2438400"/>
          <p14:tracePt t="46640" x="6677025" y="2428875"/>
          <p14:tracePt t="46648" x="6677025" y="2419350"/>
          <p14:tracePt t="46656" x="6667500" y="2409825"/>
          <p14:tracePt t="46672" x="6657975" y="2400300"/>
          <p14:tracePt t="46680" x="6648450" y="2381250"/>
          <p14:tracePt t="46688" x="6638925" y="2371725"/>
          <p14:tracePt t="46696" x="6619875" y="2352675"/>
          <p14:tracePt t="46704" x="6610350" y="2333625"/>
          <p14:tracePt t="46712" x="6600825" y="2314575"/>
          <p14:tracePt t="46720" x="6581775" y="2295525"/>
          <p14:tracePt t="46728" x="6572250" y="2276475"/>
          <p14:tracePt t="46736" x="6553200" y="2257425"/>
          <p14:tracePt t="46744" x="6534150" y="2238375"/>
          <p14:tracePt t="46752" x="6524625" y="2228850"/>
          <p14:tracePt t="46760" x="6515100" y="2209800"/>
          <p14:tracePt t="46768" x="6496050" y="2200275"/>
          <p14:tracePt t="46776" x="6477000" y="2190750"/>
          <p14:tracePt t="46785" x="6467475" y="2181225"/>
          <p14:tracePt t="46793" x="6457950" y="2171700"/>
          <p14:tracePt t="46801" x="6438900" y="2162175"/>
          <p14:tracePt t="46809" x="6429375" y="2152650"/>
          <p14:tracePt t="46818" x="6419850" y="2143125"/>
          <p14:tracePt t="46825" x="6410325" y="2143125"/>
          <p14:tracePt t="46833" x="6400800" y="2133600"/>
          <p14:tracePt t="47138" x="6381750" y="2133600"/>
          <p14:tracePt t="47147" x="6362700" y="2133600"/>
          <p14:tracePt t="47154" x="6343650" y="2133600"/>
          <p14:tracePt t="47162" x="6324600" y="2133600"/>
          <p14:tracePt t="47170" x="6305550" y="2133600"/>
          <p14:tracePt t="47178" x="6229350" y="2133600"/>
          <p14:tracePt t="47186" x="6191250" y="2133600"/>
          <p14:tracePt t="47195" x="6124575" y="2133600"/>
          <p14:tracePt t="47203" x="6067425" y="2133600"/>
          <p14:tracePt t="47211" x="6010275" y="2133600"/>
          <p14:tracePt t="47218" x="5953125" y="2124075"/>
          <p14:tracePt t="47227" x="5924550" y="2114550"/>
          <p14:tracePt t="47235" x="5886450" y="2114550"/>
          <p14:tracePt t="47243" x="5848350" y="2105025"/>
          <p14:tracePt t="47251" x="5810250" y="2095500"/>
          <p14:tracePt t="47259" x="5781675" y="2085975"/>
          <p14:tracePt t="47268" x="5762625" y="2076450"/>
          <p14:tracePt t="47276" x="5743575" y="2066925"/>
          <p14:tracePt t="47284" x="5724525" y="2057400"/>
          <p14:tracePt t="47294" x="5695950" y="2038350"/>
          <p14:tracePt t="47299" x="5686425" y="2028825"/>
          <p14:tracePt t="47307" x="5657850" y="2009775"/>
          <p14:tracePt t="47316" x="5638800" y="2000250"/>
          <p14:tracePt t="47325" x="5619750" y="1990725"/>
          <p14:tracePt t="47332" x="5600700" y="1981200"/>
          <p14:tracePt t="47340" x="5591175" y="1962150"/>
          <p14:tracePt t="47347" x="5572125" y="1952625"/>
          <p14:tracePt t="47364" x="5562600" y="1943100"/>
          <p14:tracePt t="47373" x="5553075" y="1933575"/>
          <p14:tracePt t="47380" x="5543550" y="1924050"/>
          <p14:tracePt t="47396" x="5534025" y="1914525"/>
          <p14:tracePt t="47412" x="5524500" y="1905000"/>
          <p14:tracePt t="47428" x="5524500" y="1895475"/>
          <p14:tracePt t="47589" x="5534025" y="1895475"/>
          <p14:tracePt t="47597" x="5553075" y="1905000"/>
          <p14:tracePt t="47604" x="5572125" y="1914525"/>
          <p14:tracePt t="47613" x="5591175" y="1924050"/>
          <p14:tracePt t="47621" x="5610225" y="1924050"/>
          <p14:tracePt t="47629" x="5619750" y="1933575"/>
          <p14:tracePt t="47637" x="5638800" y="1943100"/>
          <p14:tracePt t="47645" x="5648325" y="1952625"/>
          <p14:tracePt t="47653" x="5667375" y="1962150"/>
          <p14:tracePt t="47661" x="5686425" y="1971675"/>
          <p14:tracePt t="47669" x="5724525" y="1981200"/>
          <p14:tracePt t="47677" x="5753100" y="1990725"/>
          <p14:tracePt t="47685" x="5791200" y="2009775"/>
          <p14:tracePt t="47693" x="5838825" y="2019300"/>
          <p14:tracePt t="47701" x="5895975" y="2047875"/>
          <p14:tracePt t="47709" x="5943600" y="2066925"/>
          <p14:tracePt t="47718" x="5972175" y="2066925"/>
          <p14:tracePt t="47725" x="6057900" y="2095500"/>
          <p14:tracePt t="47734" x="6076950" y="2105025"/>
          <p14:tracePt t="47742" x="6124575" y="2105025"/>
          <p14:tracePt t="47749" x="6162675" y="2114550"/>
          <p14:tracePt t="47758" x="6210300" y="2124075"/>
          <p14:tracePt t="47765" x="6248400" y="2124075"/>
          <p14:tracePt t="47773" x="6305550" y="2124075"/>
          <p14:tracePt t="47784" x="6334125" y="2124075"/>
          <p14:tracePt t="47790" x="6381750" y="2124075"/>
          <p14:tracePt t="47797" x="6419850" y="2124075"/>
          <p14:tracePt t="47806" x="6467475" y="2124075"/>
          <p14:tracePt t="47813" x="6486525" y="2114550"/>
          <p14:tracePt t="47822" x="6534150" y="2105025"/>
          <p14:tracePt t="47830" x="6553200" y="2085975"/>
          <p14:tracePt t="47838" x="6591300" y="2066925"/>
          <p14:tracePt t="47846" x="6610350" y="2047875"/>
          <p14:tracePt t="47854" x="6638925" y="2038350"/>
          <p14:tracePt t="47862" x="6657975" y="2019300"/>
          <p14:tracePt t="47870" x="6677025" y="2009775"/>
          <p14:tracePt t="47878" x="6686550" y="1990725"/>
          <p14:tracePt t="47886" x="6696075" y="1971675"/>
          <p14:tracePt t="47894" x="6696075" y="1962150"/>
          <p14:tracePt t="47902" x="6705600" y="1943100"/>
          <p14:tracePt t="47910" x="6705600" y="1924050"/>
          <p14:tracePt t="47919" x="6705600" y="1905000"/>
          <p14:tracePt t="47926" x="6705600" y="1885950"/>
          <p14:tracePt t="47936" x="6705600" y="1866900"/>
          <p14:tracePt t="47942" x="6705600" y="1847850"/>
          <p14:tracePt t="47952" x="6677025" y="1819275"/>
          <p14:tracePt t="47959" x="6648450" y="1790700"/>
          <p14:tracePt t="47968" x="6600825" y="1752600"/>
          <p14:tracePt t="47975" x="6524625" y="1724025"/>
          <p14:tracePt t="47984" x="6438900" y="1685925"/>
          <p14:tracePt t="47991" x="6343650" y="1666875"/>
          <p14:tracePt t="48001" x="6219825" y="1628775"/>
          <p14:tracePt t="48007" x="6105525" y="1609725"/>
          <p14:tracePt t="48017" x="5981700" y="1600200"/>
          <p14:tracePt t="48023" x="5867400" y="1590675"/>
          <p14:tracePt t="48034" x="5819775" y="1590675"/>
          <p14:tracePt t="48040" x="5743575" y="1590675"/>
          <p14:tracePt t="48051" x="5686425" y="1590675"/>
          <p14:tracePt t="48055" x="5657850" y="1590675"/>
          <p14:tracePt t="48067" x="5638800" y="1590675"/>
          <p14:tracePt t="48071" x="5619750" y="1590675"/>
          <p14:tracePt t="48084" x="5610225" y="1600200"/>
          <p14:tracePt t="48101" x="5610225" y="1619250"/>
          <p14:tracePt t="48104" x="5610225" y="1657350"/>
          <p14:tracePt t="48117" x="5610225" y="1685925"/>
          <p14:tracePt t="48120" x="5610225" y="1733550"/>
          <p14:tracePt t="48134" x="5610225" y="1790700"/>
          <p14:tracePt t="48137" x="5629275" y="1847850"/>
          <p14:tracePt t="48151" x="5657850" y="1914525"/>
          <p14:tracePt t="48155" x="5705475" y="1990725"/>
          <p14:tracePt t="48168" x="5743575" y="2057400"/>
          <p14:tracePt t="48169" x="5781675" y="2124075"/>
          <p14:tracePt t="48176" x="5810250" y="2143125"/>
          <p14:tracePt t="48185" x="5886450" y="2219325"/>
          <p14:tracePt t="48192" x="5905500" y="2219325"/>
          <p14:tracePt t="48201" x="5943600" y="2238375"/>
          <p14:tracePt t="48208" x="6010275" y="2257425"/>
          <p14:tracePt t="48217" x="6057900" y="2266950"/>
          <p14:tracePt t="48224" x="6096000" y="2266950"/>
          <p14:tracePt t="48234" x="6124575" y="2266950"/>
          <p14:tracePt t="48241" x="6162675" y="2238375"/>
          <p14:tracePt t="48251" x="6191250" y="2200275"/>
          <p14:tracePt t="48257" x="6210300" y="2162175"/>
          <p14:tracePt t="48267" x="6229350" y="2114550"/>
          <p14:tracePt t="48272" x="6248400" y="2057400"/>
          <p14:tracePt t="48284" x="6257925" y="2000250"/>
          <p14:tracePt t="48288" x="6257925" y="1924050"/>
          <p14:tracePt t="48301" x="6257925" y="1866900"/>
          <p14:tracePt t="48304" x="6257925" y="1809750"/>
          <p14:tracePt t="48317" x="6229350" y="1771650"/>
          <p14:tracePt t="48321" x="6172200" y="1724025"/>
          <p14:tracePt t="48334" x="6124575" y="1695450"/>
          <p14:tracePt t="48338" x="6048375" y="1666875"/>
          <p14:tracePt t="48351" x="5981700" y="1657350"/>
          <p14:tracePt t="48354" x="5895975" y="1647825"/>
          <p14:tracePt t="48367" x="5819775" y="1647825"/>
          <p14:tracePt t="48371" x="5791200" y="1647825"/>
          <p14:tracePt t="48385" x="5743575" y="1647825"/>
          <p14:tracePt t="49796" x="5743575" y="1638300"/>
          <p14:tracePt t="49803" x="5819775" y="1552575"/>
          <p14:tracePt t="49812" x="5915025" y="1447800"/>
          <p14:tracePt t="49820" x="5991225" y="1352550"/>
          <p14:tracePt t="49828" x="6067425" y="1285875"/>
          <p14:tracePt t="49836" x="6124575" y="1219200"/>
          <p14:tracePt t="49844" x="6181725" y="1143000"/>
          <p14:tracePt t="49852" x="6219825" y="1095375"/>
          <p14:tracePt t="49860" x="6257925" y="1019175"/>
          <p14:tracePt t="49869" x="6334125" y="876300"/>
          <p14:tracePt t="49876" x="6438900" y="695325"/>
          <p14:tracePt t="49885" x="6467475" y="628650"/>
          <p14:tracePt t="49892" x="6543675" y="485775"/>
          <p14:tracePt t="49901" x="6600825" y="352425"/>
          <p14:tracePt t="49909" x="6648450" y="228600"/>
          <p14:tracePt t="49916" x="6686550" y="142875"/>
          <p14:tracePt t="49925" x="6696075" y="104775"/>
          <p14:tracePt t="49932" x="6715125" y="4762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D92A-79BD-4F94-BEFF-A3FE6993075F}"/>
              </a:ext>
            </a:extLst>
          </p:cNvPr>
          <p:cNvSpPr>
            <a:spLocks noGrp="1"/>
          </p:cNvSpPr>
          <p:nvPr>
            <p:ph type="title"/>
          </p:nvPr>
        </p:nvSpPr>
        <p:spPr/>
        <p:txBody>
          <a:bodyPr/>
          <a:lstStyle/>
          <a:p>
            <a:r>
              <a:rPr lang="en-US" dirty="0"/>
              <a:t>2.2.3 Experimental Setup and Details</a:t>
            </a:r>
            <a:endParaRPr lang="en-SG" dirty="0"/>
          </a:p>
        </p:txBody>
      </p:sp>
      <p:sp>
        <p:nvSpPr>
          <p:cNvPr id="3" name="Content Placeholder 2">
            <a:extLst>
              <a:ext uri="{FF2B5EF4-FFF2-40B4-BE49-F238E27FC236}">
                <a16:creationId xmlns:a16="http://schemas.microsoft.com/office/drawing/2014/main" id="{011C2F1C-60E7-4324-BA9B-77A5360859A1}"/>
              </a:ext>
            </a:extLst>
          </p:cNvPr>
          <p:cNvSpPr>
            <a:spLocks noGrp="1"/>
          </p:cNvSpPr>
          <p:nvPr>
            <p:ph idx="1"/>
          </p:nvPr>
        </p:nvSpPr>
        <p:spPr/>
        <p:txBody>
          <a:bodyPr/>
          <a:lstStyle/>
          <a:p>
            <a:r>
              <a:rPr lang="en-US" dirty="0"/>
              <a:t>Dataset: WMT14 English-German dataset</a:t>
            </a:r>
          </a:p>
          <a:p>
            <a:pPr lvl="1"/>
            <a:r>
              <a:rPr lang="en-US" dirty="0"/>
              <a:t>Original Version</a:t>
            </a:r>
          </a:p>
          <a:p>
            <a:pPr lvl="1"/>
            <a:r>
              <a:rPr lang="en-US" dirty="0"/>
              <a:t>Distilled Version</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5C593706-EEB3-4C05-8DC3-1E8ED0A177B0}"/>
              </a:ext>
            </a:extLst>
          </p:cNvPr>
          <p:cNvSpPr>
            <a:spLocks noGrp="1"/>
          </p:cNvSpPr>
          <p:nvPr>
            <p:ph type="sldNum" sz="quarter" idx="12"/>
          </p:nvPr>
        </p:nvSpPr>
        <p:spPr/>
        <p:txBody>
          <a:bodyPr/>
          <a:lstStyle/>
          <a:p>
            <a:fld id="{48F63A3B-78C7-47BE-AE5E-E10140E04643}" type="slidenum">
              <a:rPr lang="en-US" smtClean="0"/>
              <a:t>23</a:t>
            </a:fld>
            <a:endParaRPr lang="en-US" dirty="0"/>
          </a:p>
        </p:txBody>
      </p:sp>
      <p:pic>
        <p:nvPicPr>
          <p:cNvPr id="6" name="Picture 5">
            <a:extLst>
              <a:ext uri="{FF2B5EF4-FFF2-40B4-BE49-F238E27FC236}">
                <a16:creationId xmlns:a16="http://schemas.microsoft.com/office/drawing/2014/main" id="{4CB9BC8A-90F0-476F-8F2F-4ECBB8988922}"/>
              </a:ext>
            </a:extLst>
          </p:cNvPr>
          <p:cNvPicPr>
            <a:picLocks noChangeAspect="1"/>
          </p:cNvPicPr>
          <p:nvPr/>
        </p:nvPicPr>
        <p:blipFill>
          <a:blip r:embed="rId6"/>
          <a:stretch>
            <a:fillRect/>
          </a:stretch>
        </p:blipFill>
        <p:spPr>
          <a:xfrm>
            <a:off x="1515390" y="3060198"/>
            <a:ext cx="6893814" cy="3281684"/>
          </a:xfrm>
          <a:prstGeom prst="rect">
            <a:avLst/>
          </a:prstGeom>
        </p:spPr>
      </p:pic>
      <p:sp>
        <p:nvSpPr>
          <p:cNvPr id="7" name="TextBox 6">
            <a:extLst>
              <a:ext uri="{FF2B5EF4-FFF2-40B4-BE49-F238E27FC236}">
                <a16:creationId xmlns:a16="http://schemas.microsoft.com/office/drawing/2014/main" id="{0A7129D9-FC80-429C-B8A2-EC6300316D8C}"/>
              </a:ext>
            </a:extLst>
          </p:cNvPr>
          <p:cNvSpPr txBox="1"/>
          <p:nvPr/>
        </p:nvSpPr>
        <p:spPr>
          <a:xfrm>
            <a:off x="2286000" y="3247382"/>
            <a:ext cx="4572000" cy="369332"/>
          </a:xfrm>
          <a:prstGeom prst="rect">
            <a:avLst/>
          </a:prstGeom>
          <a:noFill/>
        </p:spPr>
        <p:txBody>
          <a:bodyPr wrap="square">
            <a:spAutoFit/>
          </a:bodyPr>
          <a:lstStyle/>
          <a:p>
            <a:r>
              <a:rPr lang="en-SG" b="1" i="0" dirty="0">
                <a:solidFill>
                  <a:srgbClr val="722F0D"/>
                </a:solidFill>
                <a:effectLst/>
                <a:latin typeface="Inter var"/>
              </a:rPr>
              <a:t>550</a:t>
            </a:r>
            <a:endParaRPr lang="en-SG" dirty="0"/>
          </a:p>
        </p:txBody>
      </p:sp>
      <p:sp>
        <p:nvSpPr>
          <p:cNvPr id="8" name="TextBox 7">
            <a:extLst>
              <a:ext uri="{FF2B5EF4-FFF2-40B4-BE49-F238E27FC236}">
                <a16:creationId xmlns:a16="http://schemas.microsoft.com/office/drawing/2014/main" id="{5BB36F50-3DFA-49DD-AF00-60CE2036B62B}"/>
              </a:ext>
            </a:extLst>
          </p:cNvPr>
          <p:cNvSpPr txBox="1"/>
          <p:nvPr/>
        </p:nvSpPr>
        <p:spPr>
          <a:xfrm>
            <a:off x="1733965" y="6217383"/>
            <a:ext cx="6047232" cy="323165"/>
          </a:xfrm>
          <a:prstGeom prst="rect">
            <a:avLst/>
          </a:prstGeom>
          <a:noFill/>
        </p:spPr>
        <p:txBody>
          <a:bodyPr wrap="square" rtlCol="0">
            <a:spAutoFit/>
          </a:bodyPr>
          <a:lstStyle/>
          <a:p>
            <a:r>
              <a:rPr lang="en-US" sz="1500" dirty="0"/>
              <a:t>Figure: Sequence level knowledge distillation applied to the original corpus</a:t>
            </a:r>
            <a:endParaRPr lang="en-SG" sz="1500" dirty="0"/>
          </a:p>
        </p:txBody>
      </p:sp>
      <p:pic>
        <p:nvPicPr>
          <p:cNvPr id="11" name="Audio 10">
            <a:hlinkClick r:id="" action="ppaction://media"/>
            <a:extLst>
              <a:ext uri="{FF2B5EF4-FFF2-40B4-BE49-F238E27FC236}">
                <a16:creationId xmlns:a16="http://schemas.microsoft.com/office/drawing/2014/main" id="{591DB047-3CEE-7F45-90E9-C3823C75737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654573298"/>
      </p:ext>
    </p:extLst>
  </p:cSld>
  <p:clrMapOvr>
    <a:masterClrMapping/>
  </p:clrMapOvr>
  <mc:AlternateContent xmlns:mc="http://schemas.openxmlformats.org/markup-compatibility/2006" xmlns:p14="http://schemas.microsoft.com/office/powerpoint/2010/main">
    <mc:Choice Requires="p14">
      <p:transition spd="slow" p14:dur="2000" advTm="59821"/>
    </mc:Choice>
    <mc:Fallback xmlns="">
      <p:transition spd="slow" advTm="59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20988" x="6781800" y="57150"/>
          <p14:tracePt t="20996" x="6715125" y="85725"/>
          <p14:tracePt t="21002" x="6610350" y="142875"/>
          <p14:tracePt t="21010" x="6477000" y="200025"/>
          <p14:tracePt t="21022" x="6391275" y="257175"/>
          <p14:tracePt t="21027" x="6296025" y="304800"/>
          <p14:tracePt t="21034" x="6219825" y="352425"/>
          <p14:tracePt t="21042" x="6143625" y="381000"/>
          <p14:tracePt t="21051" x="6086475" y="409575"/>
          <p14:tracePt t="21059" x="6038850" y="438150"/>
          <p14:tracePt t="21067" x="5991225" y="457200"/>
          <p14:tracePt t="21075" x="5962650" y="466725"/>
          <p14:tracePt t="21083" x="5915025" y="476250"/>
          <p14:tracePt t="21091" x="5886450" y="495300"/>
          <p14:tracePt t="21099" x="5857875" y="504825"/>
          <p14:tracePt t="21107" x="5829300" y="523875"/>
          <p14:tracePt t="21115" x="5781675" y="542925"/>
          <p14:tracePt t="21123" x="5762625" y="552450"/>
          <p14:tracePt t="21131" x="5743575" y="571500"/>
          <p14:tracePt t="21139" x="5715000" y="581025"/>
          <p14:tracePt t="21147" x="5695950" y="609600"/>
          <p14:tracePt t="21156" x="5676900" y="628650"/>
          <p14:tracePt t="21164" x="5657850" y="638175"/>
          <p14:tracePt t="21172" x="5629275" y="666750"/>
          <p14:tracePt t="21179" x="5600700" y="685800"/>
          <p14:tracePt t="21189" x="5543550" y="714375"/>
          <p14:tracePt t="21196" x="5505450" y="733425"/>
          <p14:tracePt t="21205" x="5476875" y="752475"/>
          <p14:tracePt t="21212" x="5419725" y="781050"/>
          <p14:tracePt t="21221" x="5400675" y="790575"/>
          <p14:tracePt t="21227" x="5372100" y="819150"/>
          <p14:tracePt t="21237" x="5343525" y="838200"/>
          <p14:tracePt t="21243" x="5314950" y="876300"/>
          <p14:tracePt t="21254" x="5286375" y="895350"/>
          <p14:tracePt t="21259" x="5267325" y="914400"/>
          <p14:tracePt t="21271" x="5248275" y="933450"/>
          <p14:tracePt t="21275" x="5229225" y="952500"/>
          <p14:tracePt t="21287" x="5210175" y="971550"/>
          <p14:tracePt t="21291" x="5191125" y="990600"/>
          <p14:tracePt t="21304" x="5172075" y="1009650"/>
          <p14:tracePt t="21308" x="5162550" y="1028700"/>
          <p14:tracePt t="21321" x="5143500" y="1038225"/>
          <p14:tracePt t="21325" x="5133975" y="1047750"/>
          <p14:tracePt t="21337" x="5124450" y="1066800"/>
          <p14:tracePt t="21671" x="5124450" y="1076325"/>
          <p14:tracePt t="21678" x="5095875" y="1123950"/>
          <p14:tracePt t="21686" x="5086350" y="1162050"/>
          <p14:tracePt t="21694" x="5067300" y="1190625"/>
          <p14:tracePt t="21702" x="5048250" y="1219200"/>
          <p14:tracePt t="21710" x="5029200" y="1257300"/>
          <p14:tracePt t="21718" x="5010150" y="1295400"/>
          <p14:tracePt t="21726" x="4991100" y="1333500"/>
          <p14:tracePt t="21734" x="4924425" y="1419225"/>
          <p14:tracePt t="21742" x="4819650" y="1543050"/>
          <p14:tracePt t="21750" x="4714875" y="1638300"/>
          <p14:tracePt t="21758" x="4610100" y="1724025"/>
          <p14:tracePt t="21766" x="4543425" y="1781175"/>
          <p14:tracePt t="21774" x="4438650" y="1876425"/>
          <p14:tracePt t="21782" x="4333875" y="1971675"/>
          <p14:tracePt t="21790" x="4238625" y="2047875"/>
          <p14:tracePt t="21798" x="4210050" y="2085975"/>
          <p14:tracePt t="21806" x="4105275" y="2181225"/>
          <p14:tracePt t="21814" x="4048125" y="2228850"/>
          <p14:tracePt t="21822" x="3990975" y="2276475"/>
          <p14:tracePt t="21830" x="3943350" y="2333625"/>
          <p14:tracePt t="21839" x="3895725" y="2371725"/>
          <p14:tracePt t="21846" x="3848100" y="2419350"/>
          <p14:tracePt t="21855" x="3819525" y="2457450"/>
          <p14:tracePt t="21863" x="3781425" y="2486025"/>
          <p14:tracePt t="21872" x="3733800" y="2533650"/>
          <p14:tracePt t="21878" x="3724275" y="2543175"/>
          <p14:tracePt t="21888" x="3686175" y="2581275"/>
          <p14:tracePt t="21895" x="3648075" y="2600325"/>
          <p14:tracePt t="21904" x="3629025" y="2619375"/>
          <p14:tracePt t="21911" x="3609975" y="2638425"/>
          <p14:tracePt t="21921" x="3590925" y="2657475"/>
          <p14:tracePt t="21926" x="3581400" y="2657475"/>
          <p14:tracePt t="21937" x="3562350" y="2667000"/>
          <p14:tracePt t="21942" x="3543300" y="2676525"/>
          <p14:tracePt t="21954" x="3533775" y="2686050"/>
          <p14:tracePt t="21958" x="3524250" y="2695575"/>
          <p14:tracePt t="21971" x="3514725" y="2695575"/>
          <p14:tracePt t="21975" x="3505200" y="2705100"/>
          <p14:tracePt t="21991" x="3495675" y="2714625"/>
          <p14:tracePt t="22007" x="3486150" y="2714625"/>
          <p14:tracePt t="22021" x="3486150" y="2724150"/>
          <p14:tracePt t="22096" x="3486150" y="2733675"/>
          <p14:tracePt t="22105" x="3495675" y="2733675"/>
          <p14:tracePt t="22121" x="3514725" y="2733675"/>
          <p14:tracePt t="22128" x="3533775" y="2733675"/>
          <p14:tracePt t="22136" x="3552825" y="2733675"/>
          <p14:tracePt t="22143" x="3581400" y="2733675"/>
          <p14:tracePt t="22155" x="3619500" y="2733675"/>
          <p14:tracePt t="22160" x="3648075" y="2733675"/>
          <p14:tracePt t="22168" x="3667125" y="2733675"/>
          <p14:tracePt t="22176" x="3705225" y="2733675"/>
          <p14:tracePt t="22184" x="3733800" y="2733675"/>
          <p14:tracePt t="22192" x="3762375" y="2724150"/>
          <p14:tracePt t="22199" x="3781425" y="2724150"/>
          <p14:tracePt t="22208" x="3800475" y="2714625"/>
          <p14:tracePt t="22216" x="3810000" y="2705100"/>
          <p14:tracePt t="22224" x="3819525" y="2705100"/>
          <p14:tracePt t="22232" x="3829050" y="2705100"/>
          <p14:tracePt t="22240" x="3829050" y="2695575"/>
          <p14:tracePt t="22248" x="3838575" y="2695575"/>
          <p14:tracePt t="22312" x="3829050" y="2695575"/>
          <p14:tracePt t="22322" x="3810000" y="2695575"/>
          <p14:tracePt t="22329" x="3790950" y="2695575"/>
          <p14:tracePt t="22338" x="3743325" y="2695575"/>
          <p14:tracePt t="22345" x="3724275" y="2695575"/>
          <p14:tracePt t="22352" x="3695700" y="2695575"/>
          <p14:tracePt t="22361" x="3667125" y="2695575"/>
          <p14:tracePt t="22369" x="3648075" y="2695575"/>
          <p14:tracePt t="22377" x="3638550" y="2695575"/>
          <p14:tracePt t="22388" x="3619500" y="2695575"/>
          <p14:tracePt t="22393" x="3609975" y="2695575"/>
          <p14:tracePt t="22401" x="3600450" y="2695575"/>
          <p14:tracePt t="22409" x="3571875" y="2695575"/>
          <p14:tracePt t="22417" x="3562350" y="2695575"/>
          <p14:tracePt t="22425" x="3524250" y="2695575"/>
          <p14:tracePt t="22433" x="3505200" y="2705100"/>
          <p14:tracePt t="22441" x="3486150" y="2705100"/>
          <p14:tracePt t="22449" x="3457575" y="2705100"/>
          <p14:tracePt t="22457" x="3438525" y="2714625"/>
          <p14:tracePt t="22465" x="3419475" y="2714625"/>
          <p14:tracePt t="22473" x="3400425" y="2714625"/>
          <p14:tracePt t="22481" x="3390900" y="2714625"/>
          <p14:tracePt t="22489" x="3381375" y="2724150"/>
          <p14:tracePt t="22537" x="3371850" y="2724150"/>
          <p14:tracePt t="22722" x="3381375" y="2724150"/>
          <p14:tracePt t="22739" x="3390900" y="2714625"/>
          <p14:tracePt t="22747" x="3400425" y="2714625"/>
          <p14:tracePt t="22755" x="3419475" y="2705100"/>
          <p14:tracePt t="22763" x="3438525" y="2705100"/>
          <p14:tracePt t="22771" x="3476625" y="2695575"/>
          <p14:tracePt t="22779" x="3486150" y="2686050"/>
          <p14:tracePt t="22788" x="3514725" y="2686050"/>
          <p14:tracePt t="22795" x="3543300" y="2676525"/>
          <p14:tracePt t="22804" x="3562350" y="2676525"/>
          <p14:tracePt t="22812" x="3571875" y="2667000"/>
          <p14:tracePt t="22819" x="3581400" y="2667000"/>
          <p14:tracePt t="22827" x="3590925" y="2667000"/>
          <p14:tracePt t="22834" x="3600450" y="2667000"/>
          <p14:tracePt t="22867" x="3609975" y="2667000"/>
          <p14:tracePt t="22931" x="3619500" y="2667000"/>
          <p14:tracePt t="22956" x="3629025" y="2667000"/>
          <p14:tracePt t="22964" x="3629025" y="2657475"/>
          <p14:tracePt t="22972" x="3638550" y="2657475"/>
          <p14:tracePt t="22980" x="3648075" y="2657475"/>
          <p14:tracePt t="22988" x="3648075" y="2647950"/>
          <p14:tracePt t="22996" x="3657600" y="2647950"/>
          <p14:tracePt t="23012" x="3667125" y="2638425"/>
          <p14:tracePt t="23028" x="3676650" y="2638425"/>
          <p14:tracePt t="23060" x="3686175" y="2638425"/>
          <p14:tracePt t="23092" x="3695700" y="2638425"/>
          <p14:tracePt t="23116" x="3695700" y="2628900"/>
          <p14:tracePt t="23141" x="3705225" y="2628900"/>
          <p14:tracePt t="23165" x="3714750" y="2628900"/>
          <p14:tracePt t="23173" x="3714750" y="2619375"/>
          <p14:tracePt t="23189" x="3724275" y="2619375"/>
          <p14:tracePt t="23205" x="3733800" y="2619375"/>
          <p14:tracePt t="23229" x="3743325" y="2619375"/>
          <p14:tracePt t="34352" x="3743325" y="2609850"/>
          <p14:tracePt t="34360" x="3743325" y="2600325"/>
          <p14:tracePt t="34369" x="3743325" y="2590800"/>
          <p14:tracePt t="34376" x="3752850" y="2581275"/>
          <p14:tracePt t="34388" x="3781425" y="2562225"/>
          <p14:tracePt t="34392" x="3800475" y="2552700"/>
          <p14:tracePt t="34401" x="3838575" y="2533650"/>
          <p14:tracePt t="34408" x="3857625" y="2514600"/>
          <p14:tracePt t="34417" x="3876675" y="2505075"/>
          <p14:tracePt t="34425" x="3933825" y="2476500"/>
          <p14:tracePt t="34433" x="3952875" y="2466975"/>
          <p14:tracePt t="34440" x="3990975" y="2457450"/>
          <p14:tracePt t="34449" x="4019550" y="2438400"/>
          <p14:tracePt t="34457" x="4048125" y="2428875"/>
          <p14:tracePt t="34465" x="4057650" y="2428875"/>
          <p14:tracePt t="34473" x="4076700" y="2419350"/>
          <p14:tracePt t="34481" x="4076700" y="2409825"/>
          <p14:tracePt t="34489" x="4086225" y="2409825"/>
          <p14:tracePt t="34506" x="4095750" y="2409825"/>
          <p14:tracePt t="34537" x="4086225" y="2409825"/>
          <p14:tracePt t="34545" x="4067175" y="2409825"/>
          <p14:tracePt t="34555" x="4029075" y="2409825"/>
          <p14:tracePt t="34561" x="3990975" y="2409825"/>
          <p14:tracePt t="34569" x="3943350" y="2428875"/>
          <p14:tracePt t="34578" x="3886200" y="2438400"/>
          <p14:tracePt t="34585" x="3838575" y="2447925"/>
          <p14:tracePt t="34593" x="3819525" y="2457450"/>
          <p14:tracePt t="34604" x="3781425" y="2466975"/>
          <p14:tracePt t="34610" x="3733800" y="2476500"/>
          <p14:tracePt t="34618" x="3695700" y="2486025"/>
          <p14:tracePt t="34626" x="3667125" y="2495550"/>
          <p14:tracePt t="34634" x="3648075" y="2514600"/>
          <p14:tracePt t="34642" x="3629025" y="2514600"/>
          <p14:tracePt t="34649" x="3609975" y="2524125"/>
          <p14:tracePt t="34657" x="3600450" y="2524125"/>
          <p14:tracePt t="34665" x="3581400" y="2533650"/>
          <p14:tracePt t="34682" x="3571875" y="2543175"/>
          <p14:tracePt t="34690" x="3552825" y="2543175"/>
          <p14:tracePt t="34698" x="3543300" y="2543175"/>
          <p14:tracePt t="34706" x="3524250" y="2543175"/>
          <p14:tracePt t="34714" x="3514725" y="2552700"/>
          <p14:tracePt t="34722" x="3486150" y="2552700"/>
          <p14:tracePt t="34730" x="3467100" y="2562225"/>
          <p14:tracePt t="34738" x="3448050" y="2562225"/>
          <p14:tracePt t="34746" x="3429000" y="2571750"/>
          <p14:tracePt t="34755" x="3419475" y="2581275"/>
          <p14:tracePt t="34762" x="3400425" y="2581275"/>
          <p14:tracePt t="34771" x="3400425" y="2590800"/>
          <p14:tracePt t="34778" x="3390900" y="2590800"/>
          <p14:tracePt t="35566" x="3390900" y="2571750"/>
          <p14:tracePt t="35574" x="3381375" y="2552700"/>
          <p14:tracePt t="35623" x="3371850" y="2552700"/>
          <p14:tracePt t="35639" x="3362325" y="2552700"/>
          <p14:tracePt t="35655" x="3343275" y="2552700"/>
          <p14:tracePt t="35663" x="3333750" y="2552700"/>
          <p14:tracePt t="35672" x="3324225" y="2552700"/>
          <p14:tracePt t="35679" x="3305175" y="2552700"/>
          <p14:tracePt t="35688" x="3286125" y="2552700"/>
          <p14:tracePt t="35695" x="3248025" y="2552700"/>
          <p14:tracePt t="35705" x="3209925" y="2552700"/>
          <p14:tracePt t="35711" x="3190875" y="2552700"/>
          <p14:tracePt t="35719" x="3133725" y="2552700"/>
          <p14:tracePt t="35727" x="3105150" y="2552700"/>
          <p14:tracePt t="35735" x="3086100" y="2552700"/>
          <p14:tracePt t="35743" x="3048000" y="2552700"/>
          <p14:tracePt t="35751" x="3019425" y="2552700"/>
          <p14:tracePt t="35760" x="2990850" y="2552700"/>
          <p14:tracePt t="35767" x="2981325" y="2552700"/>
          <p14:tracePt t="35776" x="2971800" y="2552700"/>
          <p14:tracePt t="35783" x="2962275" y="2552700"/>
          <p14:tracePt t="35808" x="2952750" y="2552700"/>
          <p14:tracePt t="35848" x="2962275" y="2552700"/>
          <p14:tracePt t="35856" x="2990850" y="2552700"/>
          <p14:tracePt t="35864" x="3019425" y="2552700"/>
          <p14:tracePt t="35872" x="3067050" y="2552700"/>
          <p14:tracePt t="35880" x="3114675" y="2571750"/>
          <p14:tracePt t="35889" x="3171825" y="2581275"/>
          <p14:tracePt t="35896" x="3228975" y="2600325"/>
          <p14:tracePt t="35905" x="3286125" y="2609850"/>
          <p14:tracePt t="35912" x="3314700" y="2619375"/>
          <p14:tracePt t="35921" x="3352800" y="2638425"/>
          <p14:tracePt t="35929" x="3381375" y="2638425"/>
          <p14:tracePt t="35936" x="3400425" y="2647950"/>
          <p14:tracePt t="35945" x="3409950" y="2647950"/>
          <p14:tracePt t="35952" x="3409950" y="2657475"/>
          <p14:tracePt t="35961" x="3419475" y="2657475"/>
          <p14:tracePt t="35992" x="3400425" y="2657475"/>
          <p14:tracePt t="36000" x="3381375" y="2647950"/>
          <p14:tracePt t="36008" x="3371850" y="2638425"/>
          <p14:tracePt t="36016" x="3343275" y="2628900"/>
          <p14:tracePt t="36024" x="3314700" y="2619375"/>
          <p14:tracePt t="36033" x="3295650" y="2609850"/>
          <p14:tracePt t="36040" x="3276600" y="2600325"/>
          <p14:tracePt t="36049" x="3267075" y="2590800"/>
          <p14:tracePt t="36056" x="3257550" y="2590800"/>
          <p14:tracePt t="36089" x="3267075" y="2590800"/>
          <p14:tracePt t="36096" x="3305175" y="2590800"/>
          <p14:tracePt t="36105" x="3429000" y="2590800"/>
          <p14:tracePt t="36113" x="3543300" y="2590800"/>
          <p14:tracePt t="36121" x="3686175" y="2638425"/>
          <p14:tracePt t="36129" x="3838575" y="2695575"/>
          <p14:tracePt t="36138" x="4029075" y="2781300"/>
          <p14:tracePt t="36145" x="4219575" y="2867025"/>
          <p14:tracePt t="36354" x="4219575" y="2886075"/>
          <p14:tracePt t="36362" x="4200525" y="2962275"/>
          <p14:tracePt t="36371" x="4181475" y="3048000"/>
          <p14:tracePt t="36378" x="4162425" y="3133725"/>
          <p14:tracePt t="36387" x="4143375" y="3305175"/>
          <p14:tracePt t="36394" x="4124325" y="3505200"/>
          <p14:tracePt t="36402" x="4124325" y="3733800"/>
          <p14:tracePt t="36410" x="4124325" y="3962400"/>
          <p14:tracePt t="36421" x="4124325" y="4181475"/>
          <p14:tracePt t="36426" x="4124325" y="4410075"/>
          <p14:tracePt t="36434" x="4191000" y="4629150"/>
          <p14:tracePt t="36443" x="4248150" y="4829175"/>
          <p14:tracePt t="36450" x="4276725" y="4914900"/>
          <p14:tracePt t="36458" x="4333875" y="5095875"/>
          <p14:tracePt t="36466" x="4391025" y="5229225"/>
          <p14:tracePt t="36474" x="4429125" y="5353050"/>
          <p14:tracePt t="36482" x="4476750" y="5457825"/>
          <p14:tracePt t="36490" x="4505325" y="5486400"/>
          <p14:tracePt t="36498" x="4533900" y="5543550"/>
          <p14:tracePt t="36506" x="4562475" y="5581650"/>
          <p14:tracePt t="36515" x="4600575" y="5610225"/>
          <p14:tracePt t="36522" x="4629150" y="5638800"/>
          <p14:tracePt t="36530" x="4657725" y="5648325"/>
          <p14:tracePt t="36538" x="4676775" y="5657850"/>
          <p14:tracePt t="36547" x="4695825" y="5667375"/>
          <p14:tracePt t="36555" x="4724400" y="5676900"/>
          <p14:tracePt t="36563" x="4743450" y="5676900"/>
          <p14:tracePt t="36572" x="4762500" y="5676900"/>
          <p14:tracePt t="36579" x="4781550" y="5676900"/>
          <p14:tracePt t="36589" x="4800600" y="5676900"/>
          <p14:tracePt t="36595" x="4819650" y="5676900"/>
          <p14:tracePt t="36605" x="4838700" y="5676900"/>
          <p14:tracePt t="36611" x="4848225" y="5676900"/>
          <p14:tracePt t="36621" x="4857750" y="5676900"/>
          <p14:tracePt t="36628" x="4876800" y="5676900"/>
          <p14:tracePt t="36637" x="4886325" y="5667375"/>
          <p14:tracePt t="36644" x="4895850" y="5657850"/>
          <p14:tracePt t="36654" x="4895850" y="5648325"/>
          <p14:tracePt t="36659" x="4905375" y="5629275"/>
          <p14:tracePt t="36671" x="4905375" y="5591175"/>
          <p14:tracePt t="36675" x="4905375" y="5562600"/>
          <p14:tracePt t="36687" x="4905375" y="5534025"/>
          <p14:tracePt t="36691" x="4905375" y="5486400"/>
          <p14:tracePt t="36704" x="4905375" y="5438775"/>
          <p14:tracePt t="36707" x="4905375" y="5391150"/>
          <p14:tracePt t="36720" x="4876800" y="5343525"/>
          <p14:tracePt t="36724" x="4876800" y="5314950"/>
          <p14:tracePt t="36737" x="4848225" y="5248275"/>
          <p14:tracePt t="36741" x="4838700" y="5229225"/>
          <p14:tracePt t="36754" x="4819650" y="5191125"/>
          <p14:tracePt t="36758" x="4791075" y="5133975"/>
          <p14:tracePt t="36771" x="4772025" y="5095875"/>
          <p14:tracePt t="36775" x="4743450" y="5057775"/>
          <p14:tracePt t="36788" x="4714875" y="5029200"/>
          <p14:tracePt t="36792" x="4695825" y="4991100"/>
          <p14:tracePt t="36804" x="4667250" y="4953000"/>
          <p14:tracePt t="36807" x="4638675" y="4914900"/>
          <p14:tracePt t="36821" x="4629150" y="4905375"/>
          <p14:tracePt t="36825" x="4591050" y="4876800"/>
          <p14:tracePt t="36837" x="4572000" y="4838700"/>
          <p14:tracePt t="36838" x="4552950" y="4819650"/>
          <p14:tracePt t="36844" x="4514850" y="4800600"/>
          <p14:tracePt t="36854" x="4486275" y="4772025"/>
          <p14:tracePt t="36860" x="4457700" y="4752975"/>
          <p14:tracePt t="36871" x="4438650" y="4733925"/>
          <p14:tracePt t="36876" x="4410075" y="4724400"/>
          <p14:tracePt t="36887" x="4381500" y="4705350"/>
          <p14:tracePt t="36892" x="4362450" y="4695825"/>
          <p14:tracePt t="36904" x="4352925" y="4686300"/>
          <p14:tracePt t="36909" x="4324350" y="4686300"/>
          <p14:tracePt t="36920" x="4295775" y="4676775"/>
          <p14:tracePt t="36924" x="4276725" y="4676775"/>
          <p14:tracePt t="36937" x="4219575" y="4676775"/>
          <p14:tracePt t="36940" x="4200525" y="4676775"/>
          <p14:tracePt t="36954" x="4171950" y="4676775"/>
          <p14:tracePt t="36957" x="4133850" y="4676775"/>
          <p14:tracePt t="36971" x="4114800" y="4676775"/>
          <p14:tracePt t="36974" x="4086225" y="4676775"/>
          <p14:tracePt t="36988" x="4067175" y="4676775"/>
          <p14:tracePt t="36991" x="4057650" y="4686300"/>
          <p14:tracePt t="37004" x="4038600" y="4695825"/>
          <p14:tracePt t="37008" x="4029075" y="4714875"/>
          <p14:tracePt t="37021" x="4019550" y="4733925"/>
          <p14:tracePt t="37024" x="4019550" y="4752975"/>
          <p14:tracePt t="37038" x="4019550" y="4781550"/>
          <p14:tracePt t="37040" x="4019550" y="4810125"/>
          <p14:tracePt t="37054" x="4019550" y="4848225"/>
          <p14:tracePt t="37057" x="4019550" y="4867275"/>
          <p14:tracePt t="37071" x="4019550" y="4914900"/>
          <p14:tracePt t="37072" x="4048125" y="4943475"/>
          <p14:tracePt t="37078" x="4067175" y="4981575"/>
          <p14:tracePt t="37087" x="4095750" y="5010150"/>
          <p14:tracePt t="37094" x="4133850" y="5038725"/>
          <p14:tracePt t="37104" x="4162425" y="5067300"/>
          <p14:tracePt t="37110" x="4181475" y="5076825"/>
          <p14:tracePt t="37121" x="4238625" y="5105400"/>
          <p14:tracePt t="37126" x="4267200" y="5114925"/>
          <p14:tracePt t="37138" x="4324350" y="5143500"/>
          <p14:tracePt t="37142" x="4371975" y="5143500"/>
          <p14:tracePt t="37154" x="4410075" y="5143500"/>
          <p14:tracePt t="37158" x="4457700" y="5143500"/>
          <p14:tracePt t="37171" x="4486275" y="5143500"/>
          <p14:tracePt t="37174" x="4533900" y="5133975"/>
          <p14:tracePt t="37187" x="4552950" y="5124450"/>
          <p14:tracePt t="37191" x="4591050" y="5095875"/>
          <p14:tracePt t="37204" x="4610100" y="5076825"/>
          <p14:tracePt t="37207" x="4629150" y="5048250"/>
          <p14:tracePt t="37221" x="4648200" y="5029200"/>
          <p14:tracePt t="37224" x="4657725" y="5000625"/>
          <p14:tracePt t="37238" x="4667250" y="4962525"/>
          <p14:tracePt t="37241" x="4676775" y="4943475"/>
          <p14:tracePt t="37254" x="4676775" y="4924425"/>
          <p14:tracePt t="37257" x="4676775" y="4876800"/>
          <p14:tracePt t="37271" x="4676775" y="4857750"/>
          <p14:tracePt t="37274" x="4657725" y="4810125"/>
          <p14:tracePt t="37287" x="4638675" y="4772025"/>
          <p14:tracePt t="37288" x="4600575" y="4743450"/>
          <p14:tracePt t="37295" x="4572000" y="4695825"/>
          <p14:tracePt t="37304" x="4552950" y="4686300"/>
          <p14:tracePt t="37311" x="4476750" y="4629150"/>
          <p14:tracePt t="37321" x="4457700" y="4619625"/>
          <p14:tracePt t="37328" x="4429125" y="4591050"/>
          <p14:tracePt t="37337" x="4391025" y="4572000"/>
          <p14:tracePt t="37343" x="4371975" y="4562475"/>
          <p14:tracePt t="37354" x="4333875" y="4543425"/>
          <p14:tracePt t="37359" x="4305300" y="4533900"/>
          <p14:tracePt t="37371" x="4276725" y="4524375"/>
          <p14:tracePt t="37375" x="4219575" y="4514850"/>
          <p14:tracePt t="37387" x="4200525" y="4505325"/>
          <p14:tracePt t="37391" x="4143375" y="4495800"/>
          <p14:tracePt t="37404" x="4124325" y="4495800"/>
          <p14:tracePt t="37407" x="4076700" y="4495800"/>
          <p14:tracePt t="37421" x="4048125" y="4495800"/>
          <p14:tracePt t="37424" x="4010025" y="4495800"/>
          <p14:tracePt t="37437" x="3981450" y="4495800"/>
          <p14:tracePt t="37440" x="3952875" y="4514850"/>
          <p14:tracePt t="37454" x="3914775" y="4543425"/>
          <p14:tracePt t="37457" x="3895725" y="4562475"/>
          <p14:tracePt t="37471" x="3886200" y="4572000"/>
          <p14:tracePt t="37475" x="3857625" y="4629150"/>
          <p14:tracePt t="37487" x="3848100" y="4676775"/>
          <p14:tracePt t="37491" x="3829050" y="4714875"/>
          <p14:tracePt t="37504" x="3829050" y="4781550"/>
          <p14:tracePt t="37507" x="3819525" y="4838700"/>
          <p14:tracePt t="37521" x="3819525" y="4905375"/>
          <p14:tracePt t="37522" x="3819525" y="4981575"/>
          <p14:tracePt t="37528" x="3819525" y="5048250"/>
          <p14:tracePt t="37537" x="3819525" y="5133975"/>
          <p14:tracePt t="37545" x="3819525" y="5238750"/>
          <p14:tracePt t="37554" x="3819525" y="5334000"/>
          <p14:tracePt t="37561" x="3848100" y="5438775"/>
          <p14:tracePt t="37571" x="3886200" y="5543550"/>
          <p14:tracePt t="37575" x="3914775" y="5629275"/>
          <p14:tracePt t="37587" x="3971925" y="5705475"/>
          <p14:tracePt t="37591" x="4010025" y="5762625"/>
          <p14:tracePt t="37604" x="4067175" y="5829300"/>
          <p14:tracePt t="37608" x="4114800" y="5867400"/>
          <p14:tracePt t="37621" x="4171950" y="5895975"/>
          <p14:tracePt t="37624" x="4229100" y="5924550"/>
          <p14:tracePt t="37637" x="4286250" y="5924550"/>
          <p14:tracePt t="37640" x="4343400" y="5934075"/>
          <p14:tracePt t="37654" x="4400550" y="5934075"/>
          <p14:tracePt t="37657" x="4476750" y="5934075"/>
          <p14:tracePt t="37671" x="4543425" y="5934075"/>
          <p14:tracePt t="37674" x="4600575" y="5915025"/>
          <p14:tracePt t="37687" x="4676775" y="5886450"/>
          <p14:tracePt t="37691" x="4733925" y="5848350"/>
          <p14:tracePt t="37704" x="4781550" y="5819775"/>
          <p14:tracePt t="37708" x="4829175" y="5781675"/>
          <p14:tracePt t="37721" x="4876800" y="5734050"/>
          <p14:tracePt t="37724" x="4914900" y="5686425"/>
          <p14:tracePt t="37738" x="4943475" y="5638800"/>
          <p14:tracePt t="37742" x="4962525" y="5591175"/>
          <p14:tracePt t="37754" x="4972050" y="5562600"/>
          <p14:tracePt t="37755" x="4981575" y="5514975"/>
          <p14:tracePt t="37761" x="4991100" y="5467350"/>
          <p14:tracePt t="37771" x="5000625" y="5438775"/>
          <p14:tracePt t="37777" x="5000625" y="5400675"/>
          <p14:tracePt t="37787" x="5000625" y="5324475"/>
          <p14:tracePt t="37794" x="5000625" y="5295900"/>
          <p14:tracePt t="37804" x="4991100" y="5257800"/>
          <p14:tracePt t="37810" x="4972050" y="5219700"/>
          <p14:tracePt t="37821" x="4943475" y="5172075"/>
          <p14:tracePt t="37825" x="4914900" y="5133975"/>
          <p14:tracePt t="37837" x="4905375" y="5114925"/>
          <p14:tracePt t="37841" x="4867275" y="5067300"/>
          <p14:tracePt t="37854" x="4838700" y="5029200"/>
          <p14:tracePt t="37857" x="4810125" y="5000625"/>
          <p14:tracePt t="37871" x="4752975" y="4953000"/>
          <p14:tracePt t="37874" x="4714875" y="4924425"/>
          <p14:tracePt t="37887" x="4676775" y="4895850"/>
          <p14:tracePt t="37891" x="4638675" y="4876800"/>
          <p14:tracePt t="37904" x="4591050" y="4848225"/>
          <p14:tracePt t="37908" x="4533900" y="4819650"/>
          <p14:tracePt t="37921" x="4486275" y="4791075"/>
          <p14:tracePt t="37925" x="4429125" y="4762500"/>
          <p14:tracePt t="37938" x="4381500" y="4724400"/>
          <p14:tracePt t="37941" x="4314825" y="4686300"/>
          <p14:tracePt t="37954" x="4267200" y="4648200"/>
          <p14:tracePt t="37958" x="4238625" y="4638675"/>
          <p14:tracePt t="37971" x="4191000" y="4619625"/>
          <p14:tracePt t="37972" x="4124325" y="4581525"/>
          <p14:tracePt t="37979" x="4076700" y="4572000"/>
          <p14:tracePt t="37987" x="4029075" y="4562475"/>
          <p14:tracePt t="37995" x="3981450" y="4562475"/>
          <p14:tracePt t="38004" x="3933825" y="4562475"/>
          <p14:tracePt t="38011" x="3905250" y="4562475"/>
          <p14:tracePt t="38021" x="3876675" y="4562475"/>
          <p14:tracePt t="38027" x="3838575" y="4562475"/>
          <p14:tracePt t="38037" x="3810000" y="4572000"/>
          <p14:tracePt t="38042" x="3762375" y="4600575"/>
          <p14:tracePt t="38054" x="3743325" y="4619625"/>
          <p14:tracePt t="38058" x="3724275" y="4648200"/>
          <p14:tracePt t="38071" x="3705225" y="4676775"/>
          <p14:tracePt t="38074" x="3686175" y="4724400"/>
          <p14:tracePt t="38087" x="3676650" y="4762500"/>
          <p14:tracePt t="38091" x="3667125" y="4819650"/>
          <p14:tracePt t="38104" x="3667125" y="4876800"/>
          <p14:tracePt t="38107" x="3657600" y="4933950"/>
          <p14:tracePt t="38121" x="3657600" y="5010150"/>
          <p14:tracePt t="38124" x="3657600" y="5076825"/>
          <p14:tracePt t="38138" x="3657600" y="5143500"/>
          <p14:tracePt t="38140" x="3657600" y="5210175"/>
          <p14:tracePt t="38154" x="3657600" y="5229225"/>
          <p14:tracePt t="38157" x="3657600" y="5334000"/>
          <p14:tracePt t="38171" x="3676650" y="5381625"/>
          <p14:tracePt t="38175" x="3705225" y="5419725"/>
          <p14:tracePt t="38187" x="3733800" y="5457825"/>
          <p14:tracePt t="38191" x="3771900" y="5495925"/>
          <p14:tracePt t="38204" x="3810000" y="5524500"/>
          <p14:tracePt t="38205" x="3857625" y="5543550"/>
          <p14:tracePt t="38212" x="3905250" y="5553075"/>
          <p14:tracePt t="38220" x="3952875" y="5562600"/>
          <p14:tracePt t="38227" x="4010025" y="5572125"/>
          <p14:tracePt t="38237" x="4076700" y="5572125"/>
          <p14:tracePt t="38244" x="4152900" y="5572125"/>
          <p14:tracePt t="38254" x="4229100" y="5524500"/>
          <p14:tracePt t="38259" x="4295775" y="5476875"/>
          <p14:tracePt t="38270" x="4371975" y="5429250"/>
          <p14:tracePt t="38275" x="4429125" y="5353050"/>
          <p14:tracePt t="38287" x="4495800" y="5286375"/>
          <p14:tracePt t="38291" x="4533900" y="5229225"/>
          <p14:tracePt t="38304" x="4572000" y="5162550"/>
          <p14:tracePt t="38307" x="4600575" y="5095875"/>
          <p14:tracePt t="38321" x="4610100" y="5067300"/>
          <p14:tracePt t="38325" x="4629150" y="5019675"/>
          <p14:tracePt t="38337" x="4638675" y="4972050"/>
          <p14:tracePt t="38341" x="4638675" y="4924425"/>
          <p14:tracePt t="38354" x="4648200" y="4886325"/>
          <p14:tracePt t="38358" x="4648200" y="4848225"/>
          <p14:tracePt t="38371" x="4648200" y="4800600"/>
          <p14:tracePt t="38374" x="4648200" y="4791075"/>
          <p14:tracePt t="38388" x="4610100" y="4733925"/>
          <p14:tracePt t="38392" x="4591050" y="4714875"/>
          <p14:tracePt t="38404" x="4552950" y="4695825"/>
          <p14:tracePt t="38407" x="4514850" y="4676775"/>
          <p14:tracePt t="38421" x="4476750" y="4657725"/>
          <p14:tracePt t="38424" x="4448175" y="4657725"/>
          <p14:tracePt t="38437" x="4371975" y="4648200"/>
          <p14:tracePt t="38438" x="4352925" y="4648200"/>
          <p14:tracePt t="38445" x="4305300" y="4648200"/>
          <p14:tracePt t="38454" x="4267200" y="4648200"/>
          <p14:tracePt t="38461" x="4229100" y="4648200"/>
          <p14:tracePt t="38471" x="4200525" y="4648200"/>
          <p14:tracePt t="38477" x="4181475" y="4648200"/>
          <p14:tracePt t="38487" x="4162425" y="4648200"/>
          <p14:tracePt t="38493" x="4152900" y="4648200"/>
          <p14:tracePt t="38504" x="4143375" y="4648200"/>
          <p14:tracePt t="38887" x="4152900" y="4648200"/>
          <p14:tracePt t="38894" x="4181475" y="4648200"/>
          <p14:tracePt t="38902" x="4219575" y="4657725"/>
          <p14:tracePt t="38911" x="4248150" y="4667250"/>
          <p14:tracePt t="38918" x="4295775" y="4676775"/>
          <p14:tracePt t="38927" x="4343400" y="4686300"/>
          <p14:tracePt t="38935" x="4400550" y="4705350"/>
          <p14:tracePt t="38944" x="4448175" y="4705350"/>
          <p14:tracePt t="38950" x="4505325" y="4724400"/>
          <p14:tracePt t="38959" x="4533900" y="4724400"/>
          <p14:tracePt t="38966" x="4600575" y="4743450"/>
          <p14:tracePt t="38975" x="4629150" y="4752975"/>
          <p14:tracePt t="38983" x="4667250" y="4752975"/>
          <p14:tracePt t="38990" x="4714875" y="4752975"/>
          <p14:tracePt t="38999" x="4733925" y="4752975"/>
          <p14:tracePt t="39007" x="4772025" y="4752975"/>
          <p14:tracePt t="39015" x="4800600" y="4752975"/>
          <p14:tracePt t="39023" x="4848225" y="4752975"/>
          <p14:tracePt t="39031" x="4857750" y="4752975"/>
          <p14:tracePt t="39039" x="4895850" y="4733925"/>
          <p14:tracePt t="39047" x="4933950" y="4724400"/>
          <p14:tracePt t="39055" x="4953000" y="4714875"/>
          <p14:tracePt t="39063" x="4972050" y="4686300"/>
          <p14:tracePt t="39072" x="5000625" y="4676775"/>
          <p14:tracePt t="39080" x="5019675" y="4657725"/>
          <p14:tracePt t="39089" x="5038725" y="4638675"/>
          <p14:tracePt t="39096" x="5067300" y="4629150"/>
          <p14:tracePt t="39105" x="5076825" y="4610100"/>
          <p14:tracePt t="39112" x="5095875" y="4600575"/>
          <p14:tracePt t="39121" x="5124450" y="4581525"/>
          <p14:tracePt t="39128" x="5153025" y="4552950"/>
          <p14:tracePt t="39137" x="5162550" y="4552950"/>
          <p14:tracePt t="39144" x="5191125" y="4533900"/>
          <p14:tracePt t="39154" x="5210175" y="4524375"/>
          <p14:tracePt t="39160" x="5229225" y="4505325"/>
          <p14:tracePt t="39170" x="5257800" y="4495800"/>
          <p14:tracePt t="39176" x="5276850" y="4476750"/>
          <p14:tracePt t="39187" x="5305425" y="4467225"/>
          <p14:tracePt t="39192" x="5324475" y="4448175"/>
          <p14:tracePt t="39204" x="5343525" y="4438650"/>
          <p14:tracePt t="39208" x="5362575" y="4429125"/>
          <p14:tracePt t="39220" x="5372100" y="4429125"/>
          <p14:tracePt t="39224" x="5381625" y="4419600"/>
          <p14:tracePt t="39237" x="5391150" y="4410075"/>
          <p14:tracePt t="39241" x="5410200" y="4400550"/>
          <p14:tracePt t="39254" x="5429250" y="4381500"/>
          <p14:tracePt t="39258" x="5438775" y="4371975"/>
          <p14:tracePt t="39271" x="5448300" y="4352925"/>
          <p14:tracePt t="39274" x="5467350" y="4333875"/>
          <p14:tracePt t="39288" x="5486400" y="4305300"/>
          <p14:tracePt t="39291" x="5514975" y="4286250"/>
          <p14:tracePt t="39304" x="5524500" y="4257675"/>
          <p14:tracePt t="39307" x="5553075" y="4238625"/>
          <p14:tracePt t="39321" x="5591175" y="4200525"/>
          <p14:tracePt t="39324" x="5600700" y="4200525"/>
          <p14:tracePt t="39338" x="5648325" y="4162425"/>
          <p14:tracePt t="39341" x="5667375" y="4152900"/>
          <p14:tracePt t="39354" x="5715000" y="4114800"/>
          <p14:tracePt t="39355" x="5753100" y="4095750"/>
          <p14:tracePt t="39361" x="5781675" y="4076700"/>
          <p14:tracePt t="39370" x="5829300" y="4057650"/>
          <p14:tracePt t="39377" x="5848350" y="4048125"/>
          <p14:tracePt t="39387" x="5876925" y="4019550"/>
          <p14:tracePt t="39393" x="5895975" y="4000500"/>
          <p14:tracePt t="39404" x="5924550" y="3990975"/>
          <p14:tracePt t="39408" x="5943600" y="3971925"/>
          <p14:tracePt t="39421" x="5962650" y="3952875"/>
          <p14:tracePt t="39425" x="5972175" y="3943350"/>
          <p14:tracePt t="39437" x="5981700" y="3933825"/>
          <p14:tracePt t="39441" x="5991225" y="3924300"/>
          <p14:tracePt t="39454" x="5991225" y="3905250"/>
          <p14:tracePt t="39457" x="6000750" y="3895725"/>
          <p14:tracePt t="39471" x="6000750" y="3876675"/>
          <p14:tracePt t="39473" x="6010275" y="3857625"/>
          <p14:tracePt t="39487" x="6010275" y="3838575"/>
          <p14:tracePt t="39490" x="6019800" y="3819525"/>
          <p14:tracePt t="39504" x="6019800" y="3790950"/>
          <p14:tracePt t="39507" x="6029325" y="3771900"/>
          <p14:tracePt t="39521" x="6029325" y="3743325"/>
          <p14:tracePt t="39524" x="6038850" y="3714750"/>
          <p14:tracePt t="39537" x="6038850" y="3686175"/>
          <p14:tracePt t="39541" x="6038850" y="3667125"/>
          <p14:tracePt t="39554" x="6038850" y="3638550"/>
          <p14:tracePt t="39557" x="6038850" y="3619500"/>
          <p14:tracePt t="39571" x="6038850" y="3590925"/>
          <p14:tracePt t="39574" x="6038850" y="3571875"/>
          <p14:tracePt t="39587" x="6038850" y="3552825"/>
          <p14:tracePt t="39588" x="6038850" y="3543300"/>
          <p14:tracePt t="39595" x="6029325" y="3524250"/>
          <p14:tracePt t="39604" x="6019800" y="3514725"/>
          <p14:tracePt t="39611" x="6010275" y="3495675"/>
          <p14:tracePt t="39620" x="5991225" y="3476625"/>
          <p14:tracePt t="39626" x="5981700" y="3467100"/>
          <p14:tracePt t="39637" x="5972175" y="3457575"/>
          <p14:tracePt t="39642" x="5962650" y="3448050"/>
          <p14:tracePt t="39654" x="5953125" y="3448050"/>
          <p14:tracePt t="39658" x="5943600" y="3438525"/>
          <p14:tracePt t="39670" x="5934075" y="3438525"/>
          <p14:tracePt t="39674" x="5924550" y="3429000"/>
          <p14:tracePt t="39690" x="5915025" y="3429000"/>
          <p14:tracePt t="39704" x="5905500" y="3429000"/>
          <p14:tracePt t="39707" x="5895975" y="3419475"/>
          <p14:tracePt t="39721" x="5886450" y="3419475"/>
          <p14:tracePt t="39724" x="5876925" y="3419475"/>
          <p14:tracePt t="39737" x="5867400" y="3419475"/>
          <p14:tracePt t="39741" x="5857875" y="3419475"/>
          <p14:tracePt t="39755" x="5848350" y="3419475"/>
          <p14:tracePt t="39758" x="5838825" y="3419475"/>
          <p14:tracePt t="39771" x="5829300" y="3419475"/>
          <p14:tracePt t="39774" x="5819775" y="3419475"/>
          <p14:tracePt t="39790" x="5810250" y="3419475"/>
          <p14:tracePt t="39804" x="5800725" y="3419475"/>
          <p14:tracePt t="39807" x="5791200" y="3419475"/>
          <p14:tracePt t="39821" x="5781675" y="3419475"/>
          <p14:tracePt t="39828" x="5772150" y="3419475"/>
          <p14:tracePt t="39837" x="5762625" y="3419475"/>
          <p14:tracePt t="39844" x="5753100" y="3419475"/>
          <p14:tracePt t="39861" x="5743575" y="3419475"/>
          <p14:tracePt t="39870" x="5734050" y="3419475"/>
          <p14:tracePt t="39883" x="5724525" y="3419475"/>
          <p14:tracePt t="39940" x="5715000" y="3419475"/>
          <p14:tracePt t="39948" x="5715000" y="3429000"/>
          <p14:tracePt t="39956" x="5705475" y="3438525"/>
          <p14:tracePt t="39964" x="5695950" y="3448050"/>
          <p14:tracePt t="39972" x="5686425" y="3457575"/>
          <p14:tracePt t="39980" x="5676900" y="3476625"/>
          <p14:tracePt t="39989" x="5667375" y="3486150"/>
          <p14:tracePt t="39996" x="5648325" y="3505200"/>
          <p14:tracePt t="40005" x="5629275" y="3524250"/>
          <p14:tracePt t="40013" x="5619750" y="3552825"/>
          <p14:tracePt t="40021" x="5610225" y="3562350"/>
          <p14:tracePt t="40029" x="5591175" y="3581400"/>
          <p14:tracePt t="40037" x="5591175" y="3590925"/>
          <p14:tracePt t="40044" x="5581650" y="3600450"/>
          <p14:tracePt t="40052" x="5572125" y="3609975"/>
          <p14:tracePt t="40060" x="5562600" y="3629025"/>
          <p14:tracePt t="40077" x="5553075" y="3648075"/>
          <p14:tracePt t="40092" x="5543550" y="3657600"/>
          <p14:tracePt t="40100" x="5534025" y="3676650"/>
          <p14:tracePt t="40110" x="5524500" y="3695700"/>
          <p14:tracePt t="40117" x="5524500" y="3705225"/>
          <p14:tracePt t="40125" x="5514975" y="3714750"/>
          <p14:tracePt t="40133" x="5505450" y="3724275"/>
          <p14:tracePt t="40141" x="5495925" y="3743325"/>
          <p14:tracePt t="40149" x="5495925" y="3752850"/>
          <p14:tracePt t="40157" x="5486400" y="3762375"/>
          <p14:tracePt t="40165" x="5486400" y="3771900"/>
          <p14:tracePt t="40173" x="5476875" y="3790950"/>
          <p14:tracePt t="40181" x="5476875" y="3800475"/>
          <p14:tracePt t="40189" x="5467350" y="3810000"/>
          <p14:tracePt t="40197" x="5467350" y="3829050"/>
          <p14:tracePt t="40205" x="5457825" y="3848100"/>
          <p14:tracePt t="40213" x="5448300" y="3867150"/>
          <p14:tracePt t="40222" x="5448300" y="3886200"/>
          <p14:tracePt t="40229" x="5438775" y="3905250"/>
          <p14:tracePt t="40239" x="5429250" y="3933825"/>
          <p14:tracePt t="40245" x="5419725" y="3962400"/>
          <p14:tracePt t="40255" x="5410200" y="3990975"/>
          <p14:tracePt t="40262" x="5400675" y="4010025"/>
          <p14:tracePt t="40270" x="5391150" y="4029075"/>
          <p14:tracePt t="40278" x="5381625" y="4057650"/>
          <p14:tracePt t="40287" x="5372100" y="4076700"/>
          <p14:tracePt t="40294" x="5362575" y="4105275"/>
          <p14:tracePt t="40304" x="5353050" y="4133850"/>
          <p14:tracePt t="40309" x="5343525" y="4152900"/>
          <p14:tracePt t="40320" x="5334000" y="4171950"/>
          <p14:tracePt t="40325" x="5324475" y="4200525"/>
          <p14:tracePt t="40337" x="5314950" y="4238625"/>
          <p14:tracePt t="40341" x="5305425" y="4267200"/>
          <p14:tracePt t="40354" x="5295900" y="4286250"/>
          <p14:tracePt t="40357" x="5286375" y="4324350"/>
          <p14:tracePt t="40371" x="5276850" y="4352925"/>
          <p14:tracePt t="40374" x="5267325" y="4381500"/>
          <p14:tracePt t="40387" x="5257800" y="4400550"/>
          <p14:tracePt t="40391" x="5248275" y="4438650"/>
          <p14:tracePt t="40404" x="5238750" y="4467225"/>
          <p14:tracePt t="40408" x="5238750" y="4495800"/>
          <p14:tracePt t="40421" x="5229225" y="4524375"/>
          <p14:tracePt t="40425" x="5210175" y="4562475"/>
          <p14:tracePt t="40438" x="5210175" y="4600575"/>
          <p14:tracePt t="40440" x="5191125" y="4648200"/>
          <p14:tracePt t="40454" x="5191125" y="4667250"/>
          <p14:tracePt t="40457" x="5181600" y="4714875"/>
          <p14:tracePt t="40471" x="5172075" y="4752975"/>
          <p14:tracePt t="40474" x="5162550" y="4781550"/>
          <p14:tracePt t="40487" x="5153025" y="4829175"/>
          <p14:tracePt t="40488" x="5143500" y="4857750"/>
          <p14:tracePt t="40495" x="5143500" y="4895850"/>
          <p14:tracePt t="40504" x="5133975" y="4924425"/>
          <p14:tracePt t="40511" x="5124450" y="4972050"/>
          <p14:tracePt t="40520" x="5124450" y="5010150"/>
          <p14:tracePt t="40528" x="5124450" y="5048250"/>
          <p14:tracePt t="40537" x="5114925" y="5067300"/>
          <p14:tracePt t="40543" x="5114925" y="5133975"/>
          <p14:tracePt t="40554" x="5105400" y="5172075"/>
          <p14:tracePt t="40559" x="5105400" y="5200650"/>
          <p14:tracePt t="40571" x="5105400" y="5248275"/>
          <p14:tracePt t="40575" x="5105400" y="5286375"/>
          <p14:tracePt t="40587" x="5105400" y="5314950"/>
          <p14:tracePt t="40591" x="5105400" y="5353050"/>
          <p14:tracePt t="40604" x="5105400" y="5400675"/>
          <p14:tracePt t="40607" x="5105400" y="5438775"/>
          <p14:tracePt t="40620" x="5105400" y="5476875"/>
          <p14:tracePt t="40623" x="5105400" y="5534025"/>
          <p14:tracePt t="40638" x="5105400" y="5562600"/>
          <p14:tracePt t="40641" x="5114925" y="5610225"/>
          <p14:tracePt t="40654" x="5133975" y="5657850"/>
          <p14:tracePt t="40658" x="5143500" y="5705475"/>
          <p14:tracePt t="40671" x="5153025" y="5734050"/>
          <p14:tracePt t="40674" x="5162550" y="5762625"/>
          <p14:tracePt t="40687" x="5181600" y="5810250"/>
          <p14:tracePt t="40691" x="5200650" y="5848350"/>
          <p14:tracePt t="40704" x="5210175" y="5886450"/>
          <p14:tracePt t="40707" x="5229225" y="5924550"/>
          <p14:tracePt t="40720" x="5238750" y="5943600"/>
          <p14:tracePt t="40721" x="5248275" y="5972175"/>
          <p14:tracePt t="40728" x="5267325" y="6019800"/>
          <p14:tracePt t="40737" x="5276850" y="6038850"/>
          <p14:tracePt t="40744" x="5286375" y="6067425"/>
          <p14:tracePt t="40754" x="5295900" y="6086475"/>
          <p14:tracePt t="40761" x="5314950" y="6124575"/>
          <p14:tracePt t="40771" x="5324475" y="6153150"/>
          <p14:tracePt t="40775" x="5334000" y="6181725"/>
          <p14:tracePt t="40787" x="5343525" y="6200775"/>
          <p14:tracePt t="40792" x="5353050" y="6219825"/>
          <p14:tracePt t="40804" x="5372100" y="6248400"/>
          <p14:tracePt t="40808" x="5391150" y="6267450"/>
          <p14:tracePt t="40820" x="5400675" y="6276975"/>
          <p14:tracePt t="40824" x="5419725" y="6296025"/>
          <p14:tracePt t="40837" x="5429250" y="6305550"/>
          <p14:tracePt t="40841" x="5438775" y="6315075"/>
          <p14:tracePt t="40854" x="5457825" y="6315075"/>
          <p14:tracePt t="40857" x="5476875" y="6324600"/>
          <p14:tracePt t="40871" x="5495925" y="6334125"/>
          <p14:tracePt t="40874" x="5505450" y="6334125"/>
          <p14:tracePt t="40888" x="5524500" y="6343650"/>
          <p14:tracePt t="40891" x="5553075" y="6343650"/>
          <p14:tracePt t="40904" x="5572125" y="6353175"/>
          <p14:tracePt t="40908" x="5600700" y="6353175"/>
          <p14:tracePt t="40921" x="5629275" y="6353175"/>
          <p14:tracePt t="40923" x="5657850" y="6353175"/>
          <p14:tracePt t="40938" x="5686425" y="6353175"/>
          <p14:tracePt t="40941" x="5705475" y="6353175"/>
          <p14:tracePt t="40954" x="5734050" y="6353175"/>
          <p14:tracePt t="40955" x="5762625" y="6353175"/>
          <p14:tracePt t="40961" x="5791200" y="6353175"/>
          <p14:tracePt t="40970" x="5810250" y="6343650"/>
          <p14:tracePt t="40977" x="5829300" y="6343650"/>
          <p14:tracePt t="40987" x="5857875" y="6334125"/>
          <p14:tracePt t="40994" x="5886450" y="6334125"/>
          <p14:tracePt t="41004" x="5934075" y="6315075"/>
          <p14:tracePt t="41009" x="5953125" y="6315075"/>
          <p14:tracePt t="41021" x="5972175" y="6305550"/>
          <p14:tracePt t="41025" x="6010275" y="6296025"/>
          <p14:tracePt t="41037" x="6038850" y="6286500"/>
          <p14:tracePt t="41042" x="6067425" y="6267450"/>
          <p14:tracePt t="41054" x="6086475" y="6257925"/>
          <p14:tracePt t="41058" x="6115050" y="6238875"/>
          <p14:tracePt t="41071" x="6134100" y="6219825"/>
          <p14:tracePt t="41074" x="6162675" y="6200775"/>
          <p14:tracePt t="41087" x="6181725" y="6191250"/>
          <p14:tracePt t="41091" x="6200775" y="6162675"/>
          <p14:tracePt t="41104" x="6219825" y="6143625"/>
          <p14:tracePt t="41108" x="6229350" y="6134100"/>
          <p14:tracePt t="41121" x="6248400" y="6105525"/>
          <p14:tracePt t="41124" x="6257925" y="6096000"/>
          <p14:tracePt t="41138" x="6267450" y="6076950"/>
          <p14:tracePt t="41141" x="6276975" y="6057900"/>
          <p14:tracePt t="41154" x="6296025" y="6029325"/>
          <p14:tracePt t="41158" x="6305550" y="6019800"/>
          <p14:tracePt t="41170" x="6324600" y="5991225"/>
          <p14:tracePt t="41172" x="6334125" y="5962650"/>
          <p14:tracePt t="41179" x="6343650" y="5953125"/>
          <p14:tracePt t="41187" x="6353175" y="5924550"/>
          <p14:tracePt t="41195" x="6362700" y="5895975"/>
          <p14:tracePt t="41204" x="6372225" y="5876925"/>
          <p14:tracePt t="41210" x="6381750" y="5857875"/>
          <p14:tracePt t="41220" x="6391275" y="5829300"/>
          <p14:tracePt t="41226" x="6391275" y="5810250"/>
          <p14:tracePt t="41237" x="6400800" y="5791200"/>
          <p14:tracePt t="41242" x="6400800" y="5772150"/>
          <p14:tracePt t="41254" x="6410325" y="5753100"/>
          <p14:tracePt t="41258" x="6419850" y="5724525"/>
          <p14:tracePt t="41271" x="6419850" y="5695950"/>
          <p14:tracePt t="41274" x="6429375" y="5667375"/>
          <p14:tracePt t="41287" x="6429375" y="5648325"/>
          <p14:tracePt t="41290" x="6438900" y="5619750"/>
          <p14:tracePt t="41304" x="6438900" y="5591175"/>
          <p14:tracePt t="41307" x="6438900" y="5562600"/>
          <p14:tracePt t="41321" x="6448425" y="5534025"/>
          <p14:tracePt t="41325" x="6448425" y="5514975"/>
          <p14:tracePt t="41337" x="6448425" y="5495925"/>
          <p14:tracePt t="41340" x="6448425" y="5467350"/>
          <p14:tracePt t="41354" x="6448425" y="5448300"/>
          <p14:tracePt t="41356" x="6448425" y="5419725"/>
          <p14:tracePt t="41363" x="6448425" y="5400675"/>
          <p14:tracePt t="41372" x="6457950" y="5381625"/>
          <p14:tracePt t="41379" x="6457950" y="5353050"/>
          <p14:tracePt t="41389" x="6457950" y="5314950"/>
          <p14:tracePt t="41395" x="6457950" y="5286375"/>
          <p14:tracePt t="41405" x="6457950" y="5229225"/>
          <p14:tracePt t="41411" x="6467475" y="5191125"/>
          <p14:tracePt t="41421" x="6467475" y="5162550"/>
          <p14:tracePt t="41428" x="6467475" y="5114925"/>
          <p14:tracePt t="41437" x="6477000" y="5067300"/>
          <p14:tracePt t="41444" x="6477000" y="5010150"/>
          <p14:tracePt t="41454" x="6477000" y="4953000"/>
          <p14:tracePt t="41460" x="6477000" y="4905375"/>
          <p14:tracePt t="41470" x="6477000" y="4848225"/>
          <p14:tracePt t="41475" x="6477000" y="4819650"/>
          <p14:tracePt t="41487" x="6477000" y="4772025"/>
          <p14:tracePt t="41491" x="6477000" y="4705350"/>
          <p14:tracePt t="41504" x="6477000" y="4676775"/>
          <p14:tracePt t="41507" x="6477000" y="4638675"/>
          <p14:tracePt t="41521" x="6477000" y="4581525"/>
          <p14:tracePt t="41523" x="6477000" y="4533900"/>
          <p14:tracePt t="41537" x="6457950" y="4495800"/>
          <p14:tracePt t="41541" x="6438900" y="4448175"/>
          <p14:tracePt t="41554" x="6419850" y="4400550"/>
          <p14:tracePt t="41558" x="6400800" y="4352925"/>
          <p14:tracePt t="41571" x="6381750" y="4295775"/>
          <p14:tracePt t="41574" x="6372225" y="4276725"/>
          <p14:tracePt t="41587" x="6353175" y="4229100"/>
          <p14:tracePt t="41591" x="6343650" y="4191000"/>
          <p14:tracePt t="41604" x="6324600" y="4162425"/>
          <p14:tracePt t="41608" x="6305550" y="4124325"/>
          <p14:tracePt t="41621" x="6296025" y="4095750"/>
          <p14:tracePt t="41624" x="6286500" y="4057650"/>
          <p14:tracePt t="41637" x="6276975" y="4048125"/>
          <p14:tracePt t="41638" x="6276975" y="4019550"/>
          <p14:tracePt t="41645" x="6267450" y="4000500"/>
          <p14:tracePt t="41654" x="6257925" y="3971925"/>
          <p14:tracePt t="41660" x="6248400" y="3952875"/>
          <p14:tracePt t="41670" x="6238875" y="3943350"/>
          <p14:tracePt t="41677" x="6238875" y="3924300"/>
          <p14:tracePt t="41687" x="6229350" y="3905250"/>
          <p14:tracePt t="41692" x="6219825" y="3895725"/>
          <p14:tracePt t="41704" x="6210300" y="3876675"/>
          <p14:tracePt t="41708" x="6210300" y="3857625"/>
          <p14:tracePt t="41721" x="6200775" y="3848100"/>
          <p14:tracePt t="41724" x="6191250" y="3829050"/>
          <p14:tracePt t="41737" x="6181725" y="3810000"/>
          <p14:tracePt t="41741" x="6172200" y="3790950"/>
          <p14:tracePt t="41754" x="6162675" y="3771900"/>
          <p14:tracePt t="41757" x="6143625" y="3752850"/>
          <p14:tracePt t="41771" x="6143625" y="3733800"/>
          <p14:tracePt t="41774" x="6124575" y="3705225"/>
          <p14:tracePt t="41787" x="6105525" y="3686175"/>
          <p14:tracePt t="41791" x="6096000" y="3657600"/>
          <p14:tracePt t="41804" x="6086475" y="3638550"/>
          <p14:tracePt t="41808" x="6067425" y="3619500"/>
          <p14:tracePt t="41821" x="6048375" y="3590925"/>
          <p14:tracePt t="41824" x="6038850" y="3571875"/>
          <p14:tracePt t="41837" x="6029325" y="3552825"/>
          <p14:tracePt t="41841" x="6010275" y="3533775"/>
          <p14:tracePt t="41854" x="5991225" y="3514725"/>
          <p14:tracePt t="41857" x="5972175" y="3495675"/>
          <p14:tracePt t="41870" x="5962650" y="3486150"/>
          <p14:tracePt t="41871" x="5953125" y="3476625"/>
          <p14:tracePt t="41878" x="5934075" y="3467100"/>
          <p14:tracePt t="41887" x="5915025" y="3457575"/>
          <p14:tracePt t="41894" x="5905500" y="3457575"/>
          <p14:tracePt t="41904" x="5895975" y="3448050"/>
          <p14:tracePt t="41909" x="5886450" y="3448050"/>
          <p14:tracePt t="41921" x="5867400" y="3448050"/>
          <p14:tracePt t="41933" x="5848350" y="3448050"/>
          <p14:tracePt t="41950" x="5829300" y="3448050"/>
          <p14:tracePt t="41958" x="5819775" y="3448050"/>
          <p14:tracePt t="41965" x="5810250" y="3448050"/>
          <p14:tracePt t="41974" x="5800725" y="3448050"/>
          <p14:tracePt t="41982" x="5781675" y="3448050"/>
          <p14:tracePt t="41990" x="5772150" y="3448050"/>
          <p14:tracePt t="41998" x="5753100" y="3457575"/>
          <p14:tracePt t="42006" x="5734050" y="3476625"/>
          <p14:tracePt t="42014" x="5724525" y="3486150"/>
          <p14:tracePt t="42022" x="5695950" y="3505200"/>
          <p14:tracePt t="42030" x="5686425" y="3514725"/>
          <p14:tracePt t="42039" x="5667375" y="3533775"/>
          <p14:tracePt t="42046" x="5648325" y="3552825"/>
          <p14:tracePt t="42055" x="5638800" y="3571875"/>
          <p14:tracePt t="42062" x="5619750" y="3590925"/>
          <p14:tracePt t="42072" x="5610225" y="3619500"/>
          <p14:tracePt t="42079" x="5591175" y="3638550"/>
          <p14:tracePt t="42088" x="5581650" y="3667125"/>
          <p14:tracePt t="42095" x="5572125" y="3686175"/>
          <p14:tracePt t="42104" x="5562600" y="3705225"/>
          <p14:tracePt t="42111" x="5553075" y="3733800"/>
          <p14:tracePt t="42120" x="5543550" y="3752850"/>
          <p14:tracePt t="42126" x="5534025" y="3771900"/>
          <p14:tracePt t="42137" x="5524500" y="3790950"/>
          <p14:tracePt t="42142" x="5524500" y="3810000"/>
          <p14:tracePt t="42154" x="5514975" y="3857625"/>
          <p14:tracePt t="42158" x="5514975" y="3867150"/>
          <p14:tracePt t="42170" x="5495925" y="3895725"/>
          <p14:tracePt t="42175" x="5495925" y="3924300"/>
          <p14:tracePt t="42187" x="5486400" y="3952875"/>
          <p14:tracePt t="42191" x="5486400" y="3971925"/>
          <p14:tracePt t="42204" x="5476875" y="4000500"/>
          <p14:tracePt t="42208" x="5476875" y="4029075"/>
          <p14:tracePt t="42221" x="5467350" y="4048125"/>
          <p14:tracePt t="42225" x="5457825" y="4076700"/>
          <p14:tracePt t="42237" x="5457825" y="4095750"/>
          <p14:tracePt t="42240" x="5448300" y="4114800"/>
          <p14:tracePt t="42254" x="5438775" y="4162425"/>
          <p14:tracePt t="42258" x="5429250" y="4191000"/>
          <p14:tracePt t="42271" x="5419725" y="4229100"/>
          <p14:tracePt t="42274" x="5410200" y="4276725"/>
          <p14:tracePt t="42287" x="5400675" y="4314825"/>
          <p14:tracePt t="42291" x="5391150" y="4333875"/>
          <p14:tracePt t="42304" x="5381625" y="4410075"/>
          <p14:tracePt t="42307" x="5372100" y="4438650"/>
          <p14:tracePt t="42320" x="5362575" y="4467225"/>
          <p14:tracePt t="42321" x="5353050" y="4505325"/>
          <p14:tracePt t="42328" x="5353050" y="4543425"/>
          <p14:tracePt t="42337" x="5334000" y="4572000"/>
          <p14:tracePt t="42344" x="5334000" y="4600575"/>
          <p14:tracePt t="42354" x="5324475" y="4629150"/>
          <p14:tracePt t="42361" x="5324475" y="4657725"/>
          <p14:tracePt t="42370" x="5314950" y="4686300"/>
          <p14:tracePt t="42376" x="5305425" y="4743450"/>
          <p14:tracePt t="42387" x="5295900" y="4772025"/>
          <p14:tracePt t="42392" x="5295900" y="4810125"/>
          <p14:tracePt t="42404" x="5286375" y="4838700"/>
          <p14:tracePt t="42408" x="5276850" y="4876800"/>
          <p14:tracePt t="42420" x="5276850" y="4905375"/>
          <p14:tracePt t="42424" x="5276850" y="4943475"/>
          <p14:tracePt t="42437" x="5276850" y="4981575"/>
          <p14:tracePt t="42440" x="5267325" y="5019675"/>
          <p14:tracePt t="42454" x="5267325" y="5038725"/>
          <p14:tracePt t="42457" x="5267325" y="5067300"/>
          <p14:tracePt t="42470" x="5267325" y="5114925"/>
          <p14:tracePt t="42474" x="5267325" y="5153025"/>
          <p14:tracePt t="42488" x="5267325" y="5191125"/>
          <p14:tracePt t="42491" x="5267325" y="5229225"/>
          <p14:tracePt t="42504" x="5267325" y="5276850"/>
          <p14:tracePt t="42507" x="5267325" y="5324475"/>
          <p14:tracePt t="42521" x="5267325" y="5372100"/>
          <p14:tracePt t="42524" x="5267325" y="5400675"/>
          <p14:tracePt t="42537" x="5267325" y="5448300"/>
          <p14:tracePt t="42540" x="5267325" y="5486400"/>
          <p14:tracePt t="42554" x="5267325" y="5534025"/>
          <p14:tracePt t="42555" x="5267325" y="5572125"/>
          <p14:tracePt t="42561" x="5267325" y="5619750"/>
          <p14:tracePt t="42571" x="5267325" y="5676900"/>
          <p14:tracePt t="42578" x="5267325" y="5724525"/>
          <p14:tracePt t="42587" x="5267325" y="5772150"/>
          <p14:tracePt t="42594" x="5267325" y="5810250"/>
          <p14:tracePt t="42604" x="5267325" y="5876925"/>
          <p14:tracePt t="42610" x="5276850" y="5915025"/>
          <p14:tracePt t="42620" x="5276850" y="5943600"/>
          <p14:tracePt t="42625" x="5286375" y="5981700"/>
          <p14:tracePt t="42637" x="5295900" y="6029325"/>
          <p14:tracePt t="42641" x="5295900" y="6048375"/>
          <p14:tracePt t="42654" x="5305425" y="6076950"/>
          <p14:tracePt t="42657" x="5314950" y="6096000"/>
          <p14:tracePt t="42671" x="5324475" y="6115050"/>
          <p14:tracePt t="42674" x="5334000" y="6134100"/>
          <p14:tracePt t="42687" x="5343525" y="6143625"/>
          <p14:tracePt t="42691" x="5353050" y="6162675"/>
          <p14:tracePt t="42704" x="5362575" y="6172200"/>
          <p14:tracePt t="42708" x="5372100" y="6181725"/>
          <p14:tracePt t="42721" x="5381625" y="6200775"/>
          <p14:tracePt t="42724" x="5391150" y="6219825"/>
          <p14:tracePt t="42737" x="5400675" y="6229350"/>
          <p14:tracePt t="42742" x="5410200" y="6238875"/>
          <p14:tracePt t="42754" x="5419725" y="6248400"/>
          <p14:tracePt t="42758" x="5438775" y="6257925"/>
          <p14:tracePt t="42771" x="5438775" y="6267450"/>
          <p14:tracePt t="42771" x="5448300" y="6276975"/>
          <p14:tracePt t="42778" x="5467350" y="6276975"/>
          <p14:tracePt t="42787" x="5486400" y="6286500"/>
          <p14:tracePt t="42794" x="5495925" y="6286500"/>
          <p14:tracePt t="42804" x="5505450" y="6296025"/>
          <p14:tracePt t="42810" x="5524500" y="6296025"/>
          <p14:tracePt t="42821" x="5543550" y="6305550"/>
          <p14:tracePt t="42825" x="5562600" y="6305550"/>
          <p14:tracePt t="42837" x="5591175" y="6315075"/>
          <p14:tracePt t="42842" x="5610225" y="6315075"/>
          <p14:tracePt t="42854" x="5638800" y="6315075"/>
          <p14:tracePt t="42858" x="5657850" y="6315075"/>
          <p14:tracePt t="42871" x="5686425" y="6315075"/>
          <p14:tracePt t="42874" x="5715000" y="6315075"/>
          <p14:tracePt t="42887" x="5743575" y="6315075"/>
          <p14:tracePt t="42890" x="5762625" y="6315075"/>
          <p14:tracePt t="42904" x="5781675" y="6315075"/>
          <p14:tracePt t="42907" x="5800725" y="6315075"/>
          <p14:tracePt t="42921" x="5819775" y="6315075"/>
          <p14:tracePt t="42924" x="5838825" y="6305550"/>
          <p14:tracePt t="42937" x="5857875" y="6296025"/>
          <p14:tracePt t="42941" x="5876925" y="6286500"/>
          <p14:tracePt t="42954" x="5905500" y="6276975"/>
          <p14:tracePt t="42958" x="5924550" y="6267450"/>
          <p14:tracePt t="42971" x="5943600" y="6257925"/>
          <p14:tracePt t="42974" x="5962650" y="6248400"/>
          <p14:tracePt t="42987" x="5981700" y="6229350"/>
          <p14:tracePt t="42991" x="6000750" y="6210300"/>
          <p14:tracePt t="43004" x="6019800" y="6200775"/>
          <p14:tracePt t="43005" x="6038850" y="6191250"/>
          <p14:tracePt t="43012" x="6057900" y="6181725"/>
          <p14:tracePt t="43020" x="6067425" y="6162675"/>
          <p14:tracePt t="43028" x="6076950" y="6162675"/>
          <p14:tracePt t="43037" x="6086475" y="6153150"/>
          <p14:tracePt t="43044" x="6096000" y="6143625"/>
          <p14:tracePt t="43054" x="6105525" y="6134100"/>
          <p14:tracePt t="43059" x="6115050" y="6124575"/>
          <p14:tracePt t="43071" x="6124575" y="6115050"/>
          <p14:tracePt t="43075" x="6124575" y="6105525"/>
          <p14:tracePt t="43087" x="6134100" y="6096000"/>
          <p14:tracePt t="43091" x="6143625" y="6086475"/>
          <p14:tracePt t="43104" x="6143625" y="6076950"/>
          <p14:tracePt t="43107" x="6153150" y="6076950"/>
          <p14:tracePt t="43121" x="6153150" y="6067425"/>
          <p14:tracePt t="43123" x="6162675" y="6057900"/>
          <p14:tracePt t="43138" x="6172200" y="6048375"/>
          <p14:tracePt t="43141" x="6172200" y="6038850"/>
          <p14:tracePt t="43154" x="6172200" y="6029325"/>
          <p14:tracePt t="43157" x="6181725" y="6010275"/>
          <p14:tracePt t="43171" x="6181725" y="6000750"/>
          <p14:tracePt t="43174" x="6191250" y="5991225"/>
          <p14:tracePt t="43188" x="6191250" y="5972175"/>
          <p14:tracePt t="43191" x="6191250" y="5962650"/>
          <p14:tracePt t="43204" x="6200775" y="5953125"/>
          <p14:tracePt t="43208" x="6200775" y="5943600"/>
          <p14:tracePt t="43221" x="6200775" y="5934075"/>
          <p14:tracePt t="43224" x="6210300" y="5924550"/>
          <p14:tracePt t="43237" x="6210300" y="5915025"/>
          <p14:tracePt t="43238" x="6210300" y="5895975"/>
          <p14:tracePt t="43244" x="6210300" y="5886450"/>
          <p14:tracePt t="43254" x="6210300" y="5876925"/>
          <p14:tracePt t="43261" x="6210300" y="5867400"/>
          <p14:tracePt t="43270" x="6219825" y="5848350"/>
          <p14:tracePt t="43277" x="6219825" y="5829300"/>
          <p14:tracePt t="43287" x="6219825" y="5810250"/>
          <p14:tracePt t="43293" x="6219825" y="5791200"/>
          <p14:tracePt t="43304" x="6229350" y="5772150"/>
          <p14:tracePt t="43308" x="6229350" y="5762625"/>
          <p14:tracePt t="43321" x="6238875" y="5734050"/>
          <p14:tracePt t="43324" x="6238875" y="5686425"/>
          <p14:tracePt t="43337" x="6248400" y="5648325"/>
          <p14:tracePt t="43341" x="6248400" y="5610225"/>
          <p14:tracePt t="43354" x="6257925" y="5572125"/>
          <p14:tracePt t="43358" x="6257925" y="5543550"/>
          <p14:tracePt t="43371" x="6267450" y="5495925"/>
          <p14:tracePt t="43375" x="6267450" y="5457825"/>
          <p14:tracePt t="43387" x="6276975" y="5410200"/>
          <p14:tracePt t="43391" x="6286500" y="5381625"/>
          <p14:tracePt t="43404" x="6286500" y="5343525"/>
          <p14:tracePt t="43408" x="6286500" y="5305425"/>
          <p14:tracePt t="43421" x="6296025" y="5248275"/>
          <p14:tracePt t="43425" x="6296025" y="5200650"/>
          <p14:tracePt t="43438" x="6296025" y="5162550"/>
          <p14:tracePt t="43441" x="6296025" y="5124450"/>
          <p14:tracePt t="43454" x="6296025" y="5067300"/>
          <p14:tracePt t="43457" x="6296025" y="5019675"/>
          <p14:tracePt t="43471" x="6296025" y="4991100"/>
          <p14:tracePt t="43472" x="6296025" y="4943475"/>
          <p14:tracePt t="43478" x="6296025" y="4886325"/>
          <p14:tracePt t="43487" x="6296025" y="4838700"/>
          <p14:tracePt t="43494" x="6296025" y="4810125"/>
          <p14:tracePt t="43504" x="6296025" y="4733925"/>
          <p14:tracePt t="43511" x="6296025" y="4686300"/>
          <p14:tracePt t="43521" x="6296025" y="4667250"/>
          <p14:tracePt t="43526" x="6296025" y="4619625"/>
          <p14:tracePt t="43537" x="6296025" y="4562475"/>
          <p14:tracePt t="43542" x="6296025" y="4543425"/>
          <p14:tracePt t="43554" x="6296025" y="4505325"/>
          <p14:tracePt t="43558" x="6296025" y="4476750"/>
          <p14:tracePt t="43570" x="6296025" y="4438650"/>
          <p14:tracePt t="43574" x="6296025" y="4419600"/>
          <p14:tracePt t="43587" x="6296025" y="4400550"/>
          <p14:tracePt t="43590" x="6296025" y="4371975"/>
          <p14:tracePt t="43604" x="6296025" y="4343400"/>
          <p14:tracePt t="43607" x="6296025" y="4324350"/>
          <p14:tracePt t="43621" x="6296025" y="4305300"/>
          <p14:tracePt t="43624" x="6296025" y="4286250"/>
          <p14:tracePt t="43637" x="6296025" y="4267200"/>
          <p14:tracePt t="43640" x="6296025" y="4248150"/>
          <p14:tracePt t="43654" x="6296025" y="4238625"/>
          <p14:tracePt t="43658" x="6296025" y="4219575"/>
          <p14:tracePt t="43671" x="6296025" y="4210050"/>
          <p14:tracePt t="43674" x="6296025" y="4191000"/>
          <p14:tracePt t="43687" x="6296025" y="4181475"/>
          <p14:tracePt t="43690" x="6296025" y="4162425"/>
          <p14:tracePt t="43704" x="6296025" y="4152900"/>
          <p14:tracePt t="43705" x="6296025" y="4133850"/>
          <p14:tracePt t="43711" x="6296025" y="4114800"/>
          <p14:tracePt t="43721" x="6296025" y="4095750"/>
          <p14:tracePt t="43727" x="6296025" y="4086225"/>
          <p14:tracePt t="43737" x="6286500" y="4076700"/>
          <p14:tracePt t="43744" x="6286500" y="4067175"/>
          <p14:tracePt t="43754" x="6286500" y="4048125"/>
          <p14:tracePt t="43760" x="6286500" y="4038600"/>
          <p14:tracePt t="43770" x="6286500" y="4029075"/>
          <p14:tracePt t="43775" x="6276975" y="4029075"/>
          <p14:tracePt t="43787" x="6276975" y="4019550"/>
          <p14:tracePt t="43791" x="6276975" y="4010025"/>
          <p14:tracePt t="43807" x="6267450" y="4000500"/>
          <p14:tracePt t="43821" x="6267450" y="3990975"/>
          <p14:tracePt t="43824" x="6267450" y="3981450"/>
          <p14:tracePt t="43837" x="6257925" y="3971925"/>
          <p14:tracePt t="43854" x="6257925" y="3952875"/>
          <p14:tracePt t="43857" x="6257925" y="3943350"/>
          <p14:tracePt t="43871" x="6248400" y="3933825"/>
          <p14:tracePt t="43875" x="6248400" y="3914775"/>
          <p14:tracePt t="43887" x="6238875" y="3905250"/>
          <p14:tracePt t="43891" x="6238875" y="3886200"/>
          <p14:tracePt t="43904" x="6229350" y="3876675"/>
          <p14:tracePt t="43908" x="6229350" y="3867150"/>
          <p14:tracePt t="43921" x="6219825" y="3857625"/>
          <p14:tracePt t="43924" x="6210300" y="3838575"/>
          <p14:tracePt t="43937" x="6210300" y="3829050"/>
          <p14:tracePt t="43938" x="6210300" y="3819525"/>
          <p14:tracePt t="43944" x="6200775" y="3810000"/>
          <p14:tracePt t="43954" x="6200775" y="3800475"/>
          <p14:tracePt t="43961" x="6191250" y="3790950"/>
          <p14:tracePt t="43971" x="6191250" y="3781425"/>
          <p14:tracePt t="43977" x="6191250" y="3771900"/>
          <p14:tracePt t="43987" x="6181725" y="3752850"/>
          <p14:tracePt t="43992" x="6172200" y="3743325"/>
          <p14:tracePt t="44004" x="6172200" y="3733800"/>
          <p14:tracePt t="44008" x="6172200" y="3724275"/>
          <p14:tracePt t="44020" x="6162675" y="3705225"/>
          <p14:tracePt t="44024" x="6153150" y="3695700"/>
          <p14:tracePt t="44037" x="6153150" y="3686175"/>
          <p14:tracePt t="44040" x="6143625" y="3676650"/>
          <p14:tracePt t="44054" x="6143625" y="3667125"/>
          <p14:tracePt t="44057" x="6134100" y="3657600"/>
          <p14:tracePt t="44073" x="6124575" y="3648075"/>
          <p14:tracePt t="44088" x="6115050" y="3638550"/>
          <p14:tracePt t="44091" x="6115050" y="3629025"/>
          <p14:tracePt t="44104" x="6105525" y="3619500"/>
          <p14:tracePt t="44108" x="6096000" y="3609975"/>
          <p14:tracePt t="44123" x="6086475" y="3600450"/>
          <p14:tracePt t="44138" x="6086475" y="3590925"/>
          <p14:tracePt t="44141" x="6076950" y="3590925"/>
          <p14:tracePt t="44154" x="6076950" y="3581400"/>
          <p14:tracePt t="44157" x="6067425" y="3571875"/>
          <p14:tracePt t="44171" x="6057900" y="3562350"/>
          <p14:tracePt t="44178" x="6048375" y="3552825"/>
          <p14:tracePt t="44188" x="6038850" y="3543300"/>
          <p14:tracePt t="44193" x="6029325" y="3543300"/>
          <p14:tracePt t="44204" x="6019800" y="3533775"/>
          <p14:tracePt t="44209" x="6010275" y="3533775"/>
          <p14:tracePt t="44221" x="6010275" y="3524250"/>
          <p14:tracePt t="44225" x="5991225" y="3524250"/>
          <p14:tracePt t="44237" x="5981700" y="3514725"/>
          <p14:tracePt t="44241" x="5972175" y="3514725"/>
          <p14:tracePt t="44254" x="5962650" y="3505200"/>
          <p14:tracePt t="44258" x="5953125" y="3505200"/>
          <p14:tracePt t="44271" x="5943600" y="3495675"/>
          <p14:tracePt t="44274" x="5934075" y="3495675"/>
          <p14:tracePt t="44287" x="5924550" y="3486150"/>
          <p14:tracePt t="44292" x="5905500" y="3486150"/>
          <p14:tracePt t="44304" x="5886450" y="3486150"/>
          <p14:tracePt t="44307" x="5876925" y="3486150"/>
          <p14:tracePt t="44321" x="5867400" y="3486150"/>
          <p14:tracePt t="44324" x="5857875" y="3486150"/>
          <p14:tracePt t="44337" x="5848350" y="3486150"/>
          <p14:tracePt t="44340" x="5838825" y="3486150"/>
          <p14:tracePt t="44354" x="5829300" y="3476625"/>
          <p14:tracePt t="44371" x="5819775" y="3476625"/>
          <p14:tracePt t="44374" x="5810250" y="3476625"/>
          <p14:tracePt t="44388" x="5800725" y="3476625"/>
          <p14:tracePt t="44418" x="5791200" y="3476625"/>
          <p14:tracePt t="44459" x="5781675" y="3476625"/>
          <p14:tracePt t="44475" x="5772150" y="3476625"/>
          <p14:tracePt t="44482" x="5772150" y="3486150"/>
          <p14:tracePt t="44490" x="5762625" y="3486150"/>
          <p14:tracePt t="44498" x="5753100" y="3495675"/>
          <p14:tracePt t="44506" x="5743575" y="3495675"/>
          <p14:tracePt t="44514" x="5724525" y="3505200"/>
          <p14:tracePt t="44522" x="5715000" y="3514725"/>
          <p14:tracePt t="44531" x="5695950" y="3533775"/>
          <p14:tracePt t="44539" x="5686425" y="3552825"/>
          <p14:tracePt t="44547" x="5667375" y="3562350"/>
          <p14:tracePt t="44555" x="5648325" y="3590925"/>
          <p14:tracePt t="44563" x="5629275" y="3609975"/>
          <p14:tracePt t="44571" x="5610225" y="3629025"/>
          <p14:tracePt t="44579" x="5591175" y="3648075"/>
          <p14:tracePt t="44588" x="5581650" y="3667125"/>
          <p14:tracePt t="44595" x="5562600" y="3676650"/>
          <p14:tracePt t="44604" x="5562600" y="3686175"/>
          <p14:tracePt t="44611" x="5543550" y="3695700"/>
          <p14:tracePt t="44620" x="5543550" y="3714750"/>
          <p14:tracePt t="44627" x="5524500" y="3724275"/>
          <p14:tracePt t="44635" x="5514975" y="3733800"/>
          <p14:tracePt t="44643" x="5476875" y="3771900"/>
          <p14:tracePt t="44654" x="5467350" y="3781425"/>
          <p14:tracePt t="44661" x="5448300" y="3800475"/>
          <p14:tracePt t="44667" x="5429250" y="3829050"/>
          <p14:tracePt t="44676" x="5410200" y="3848100"/>
          <p14:tracePt t="44684" x="5400675" y="3876675"/>
          <p14:tracePt t="44692" x="5381625" y="3895725"/>
          <p14:tracePt t="44699" x="5372100" y="3914775"/>
          <p14:tracePt t="44707" x="5362575" y="3933825"/>
          <p14:tracePt t="44715" x="5353050" y="3943350"/>
          <p14:tracePt t="44723" x="5343525" y="3962400"/>
          <p14:tracePt t="44731" x="5324475" y="3990975"/>
          <p14:tracePt t="44739" x="5314950" y="4010025"/>
          <p14:tracePt t="44748" x="5305425" y="4029075"/>
          <p14:tracePt t="44756" x="5295900" y="4057650"/>
          <p14:tracePt t="44764" x="5276850" y="4076700"/>
          <p14:tracePt t="44772" x="5257800" y="4105275"/>
          <p14:tracePt t="44780" x="5248275" y="4133850"/>
          <p14:tracePt t="44789" x="5219700" y="4191000"/>
          <p14:tracePt t="44796" x="5210175" y="4229100"/>
          <p14:tracePt t="44805" x="5181600" y="4276725"/>
          <p14:tracePt t="44812" x="5172075" y="4314825"/>
          <p14:tracePt t="44822" x="5162550" y="4362450"/>
          <p14:tracePt t="44828" x="5143500" y="4410075"/>
          <p14:tracePt t="44838" x="5133975" y="4467225"/>
          <p14:tracePt t="44844" x="5114925" y="4524375"/>
          <p14:tracePt t="44854" x="5105400" y="4600575"/>
          <p14:tracePt t="44861" x="5095875" y="4667250"/>
          <p14:tracePt t="44870" x="5086350" y="4743450"/>
          <p14:tracePt t="44877" x="5076825" y="4800600"/>
          <p14:tracePt t="44887" x="5076825" y="4838700"/>
          <p14:tracePt t="44893" x="5067300" y="4933950"/>
          <p14:tracePt t="44904" x="5057775" y="4991100"/>
          <p14:tracePt t="44908" x="5048250" y="5048250"/>
          <p14:tracePt t="44920" x="5048250" y="5105400"/>
          <p14:tracePt t="44925" x="5038725" y="5153025"/>
          <p14:tracePt t="44937" x="5038725" y="5210175"/>
          <p14:tracePt t="44941" x="5038725" y="5267325"/>
          <p14:tracePt t="44954" x="5038725" y="5343525"/>
          <p14:tracePt t="44957" x="5038725" y="5410200"/>
          <p14:tracePt t="44971" x="5038725" y="5495925"/>
          <p14:tracePt t="44974" x="5038725" y="5581650"/>
          <p14:tracePt t="44987" x="5038725" y="5610225"/>
          <p14:tracePt t="44990" x="5038725" y="5686425"/>
          <p14:tracePt t="45004" x="5038725" y="5743575"/>
          <p14:tracePt t="45007" x="5038725" y="5791200"/>
          <p14:tracePt t="45021" x="5038725" y="5829300"/>
          <p14:tracePt t="45024" x="5038725" y="5905500"/>
          <p14:tracePt t="45037" x="5038725" y="5953125"/>
          <p14:tracePt t="45040" x="5038725" y="5972175"/>
          <p14:tracePt t="45054" x="5038725" y="6038850"/>
          <p14:tracePt t="45058" x="5048250" y="6086475"/>
          <p14:tracePt t="45070" x="5057775" y="6115050"/>
          <p14:tracePt t="45071" x="5057775" y="6162675"/>
          <p14:tracePt t="45078" x="5076825" y="6191250"/>
          <p14:tracePt t="45087" x="5095875" y="6238875"/>
          <p14:tracePt t="45094" x="5105400" y="6276975"/>
          <p14:tracePt t="45104" x="5124450" y="6305550"/>
          <p14:tracePt t="45110" x="5133975" y="6324600"/>
          <p14:tracePt t="45120" x="5153025" y="6353175"/>
          <p14:tracePt t="45126" x="5172075" y="6372225"/>
          <p14:tracePt t="45137" x="5210175" y="6419850"/>
          <p14:tracePt t="45142" x="5238750" y="6438900"/>
          <p14:tracePt t="45154" x="5267325" y="6467475"/>
          <p14:tracePt t="45158" x="5276850" y="6467475"/>
          <p14:tracePt t="45170" x="5314950" y="6496050"/>
          <p14:tracePt t="45174" x="5343525" y="6524625"/>
          <p14:tracePt t="45187" x="5372100" y="6534150"/>
          <p14:tracePt t="45191" x="5400675" y="6543675"/>
          <p14:tracePt t="45204" x="5429250" y="6562725"/>
          <p14:tracePt t="45208" x="5448300" y="6572250"/>
          <p14:tracePt t="45221" x="5467350" y="6572250"/>
          <p14:tracePt t="45224" x="5495925" y="6581775"/>
          <p14:tracePt t="45237" x="5524500" y="6581775"/>
          <p14:tracePt t="45240" x="5543550" y="6581775"/>
          <p14:tracePt t="45255" x="5581650" y="6581775"/>
          <p14:tracePt t="45257" x="5600700" y="6581775"/>
          <p14:tracePt t="45271" x="5638800" y="6581775"/>
          <p14:tracePt t="45274" x="5676900" y="6581775"/>
          <p14:tracePt t="45288" x="5705475" y="6572250"/>
          <p14:tracePt t="45291" x="5734050" y="6572250"/>
          <p14:tracePt t="45304" x="5772150" y="6562725"/>
          <p14:tracePt t="45305" x="5810250" y="6553200"/>
          <p14:tracePt t="45311" x="5838825" y="6553200"/>
          <p14:tracePt t="45320" x="5857875" y="6543675"/>
          <p14:tracePt t="45328" x="5876925" y="6534150"/>
          <p14:tracePt t="45337" x="5895975" y="6524625"/>
          <p14:tracePt t="45343" x="5924550" y="6505575"/>
          <p14:tracePt t="45354" x="5934075" y="6505575"/>
          <p14:tracePt t="45359" x="5953125" y="6486525"/>
          <p14:tracePt t="45370" x="5972175" y="6467475"/>
          <p14:tracePt t="45375" x="6000750" y="6438900"/>
          <p14:tracePt t="45387" x="6010275" y="6429375"/>
          <p14:tracePt t="45391" x="6038850" y="6400800"/>
          <p14:tracePt t="45404" x="6076950" y="6353175"/>
          <p14:tracePt t="45407" x="6105525" y="6324600"/>
          <p14:tracePt t="45420" x="6124575" y="6296025"/>
          <p14:tracePt t="45424" x="6153150" y="6257925"/>
          <p14:tracePt t="45437" x="6181725" y="6219825"/>
          <p14:tracePt t="45441" x="6200775" y="6181725"/>
          <p14:tracePt t="45454" x="6229350" y="6124575"/>
          <p14:tracePt t="45458" x="6238875" y="6115050"/>
          <p14:tracePt t="45471" x="6257925" y="6076950"/>
          <p14:tracePt t="45475" x="6276975" y="6048375"/>
          <p14:tracePt t="45487" x="6296025" y="6019800"/>
          <p14:tracePt t="45491" x="6305550" y="5991225"/>
          <p14:tracePt t="45504" x="6315075" y="5981700"/>
          <p14:tracePt t="45507" x="6324600" y="5962650"/>
          <p14:tracePt t="45520" x="6334125" y="5943600"/>
          <p14:tracePt t="45521" x="6343650" y="5924550"/>
          <p14:tracePt t="45528" x="6343650" y="5905500"/>
          <p14:tracePt t="45537" x="6353175" y="5886450"/>
          <p14:tracePt t="45544" x="6362700" y="5838825"/>
          <p14:tracePt t="45554" x="6372225" y="5800725"/>
          <p14:tracePt t="45560" x="6381750" y="5762625"/>
          <p14:tracePt t="45570" x="6381750" y="5734050"/>
          <p14:tracePt t="45577" x="6391275" y="5705475"/>
          <p14:tracePt t="45587" x="6391275" y="5667375"/>
          <p14:tracePt t="45593" x="6400800" y="5629275"/>
          <p14:tracePt t="45604" x="6410325" y="5600700"/>
          <p14:tracePt t="45608" x="6410325" y="5562600"/>
          <p14:tracePt t="45620" x="6410325" y="5534025"/>
          <p14:tracePt t="45624" x="6410325" y="5495925"/>
          <p14:tracePt t="45637" x="6410325" y="5438775"/>
          <p14:tracePt t="45640" x="6419850" y="5400675"/>
          <p14:tracePt t="45654" x="6429375" y="5353050"/>
          <p14:tracePt t="45658" x="6429375" y="5276850"/>
          <p14:tracePt t="45671" x="6438900" y="5219700"/>
          <p14:tracePt t="45674" x="6438900" y="5133975"/>
          <p14:tracePt t="45687" x="6448425" y="5067300"/>
          <p14:tracePt t="45691" x="6448425" y="4991100"/>
          <p14:tracePt t="45704" x="6457950" y="4953000"/>
          <p14:tracePt t="45708" x="6457950" y="4857750"/>
          <p14:tracePt t="45721" x="6457950" y="4800600"/>
          <p14:tracePt t="45723" x="6457950" y="4752975"/>
          <p14:tracePt t="45737" x="6457950" y="4695825"/>
          <p14:tracePt t="45741" x="6457950" y="4648200"/>
          <p14:tracePt t="45754" x="6457950" y="4591050"/>
          <p14:tracePt t="45755" x="6467475" y="4533900"/>
          <p14:tracePt t="45761" x="6467475" y="4505325"/>
          <p14:tracePt t="45770" x="6467475" y="4467225"/>
          <p14:tracePt t="45777" x="6477000" y="4419600"/>
          <p14:tracePt t="45787" x="6477000" y="4391025"/>
          <p14:tracePt t="45794" x="6477000" y="4371975"/>
          <p14:tracePt t="45804" x="6486525" y="4352925"/>
          <p14:tracePt t="45809" x="6486525" y="4343400"/>
          <p14:tracePt t="45821" x="6486525" y="433387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D92A-79BD-4F94-BEFF-A3FE6993075F}"/>
              </a:ext>
            </a:extLst>
          </p:cNvPr>
          <p:cNvSpPr>
            <a:spLocks noGrp="1"/>
          </p:cNvSpPr>
          <p:nvPr>
            <p:ph type="title"/>
          </p:nvPr>
        </p:nvSpPr>
        <p:spPr/>
        <p:txBody>
          <a:bodyPr/>
          <a:lstStyle/>
          <a:p>
            <a:r>
              <a:rPr lang="en-US" dirty="0"/>
              <a:t>2.2.3 Experimental Setup and Details</a:t>
            </a:r>
            <a:endParaRPr lang="en-SG" dirty="0"/>
          </a:p>
        </p:txBody>
      </p:sp>
      <p:sp>
        <p:nvSpPr>
          <p:cNvPr id="3" name="Content Placeholder 2">
            <a:extLst>
              <a:ext uri="{FF2B5EF4-FFF2-40B4-BE49-F238E27FC236}">
                <a16:creationId xmlns:a16="http://schemas.microsoft.com/office/drawing/2014/main" id="{011C2F1C-60E7-4324-BA9B-77A5360859A1}"/>
              </a:ext>
            </a:extLst>
          </p:cNvPr>
          <p:cNvSpPr>
            <a:spLocks noGrp="1"/>
          </p:cNvSpPr>
          <p:nvPr>
            <p:ph idx="1"/>
          </p:nvPr>
        </p:nvSpPr>
        <p:spPr/>
        <p:txBody>
          <a:bodyPr>
            <a:normAutofit lnSpcReduction="10000"/>
          </a:bodyPr>
          <a:lstStyle/>
          <a:p>
            <a:r>
              <a:rPr lang="en-US" dirty="0"/>
              <a:t>Dataset: WMT14 English-German dataset</a:t>
            </a:r>
          </a:p>
          <a:p>
            <a:pPr lvl="1"/>
            <a:r>
              <a:rPr lang="en-US" dirty="0"/>
              <a:t>Original Version</a:t>
            </a:r>
          </a:p>
          <a:p>
            <a:pPr lvl="1"/>
            <a:r>
              <a:rPr lang="en-US" dirty="0"/>
              <a:t>Distilled Version</a:t>
            </a:r>
          </a:p>
          <a:p>
            <a:pPr marL="0" indent="0">
              <a:buNone/>
            </a:pPr>
            <a:r>
              <a:rPr lang="en-US" b="1" u="sng" dirty="0"/>
              <a:t>Model training setup</a:t>
            </a:r>
          </a:p>
          <a:p>
            <a:r>
              <a:rPr lang="en-US" dirty="0"/>
              <a:t>From scratch vs using Transfer learning</a:t>
            </a:r>
          </a:p>
          <a:p>
            <a:r>
              <a:rPr lang="en-US" dirty="0"/>
              <a:t>Original data vs Distilled data</a:t>
            </a:r>
          </a:p>
          <a:p>
            <a:pPr marL="0" indent="0">
              <a:buNone/>
            </a:pPr>
            <a:r>
              <a:rPr lang="en-US" b="1" u="sng" dirty="0"/>
              <a:t>Evaluation setup</a:t>
            </a:r>
          </a:p>
          <a:p>
            <a:r>
              <a:rPr lang="en-US" dirty="0"/>
              <a:t>Metric: BLEU4 (0-100), measures 4-gram overlap</a:t>
            </a:r>
          </a:p>
          <a:p>
            <a:r>
              <a:rPr lang="en-US" dirty="0"/>
              <a:t>Decoded using argmax decoding, beam search, and hysteresis decoding.</a:t>
            </a:r>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5C593706-EEB3-4C05-8DC3-1E8ED0A177B0}"/>
              </a:ext>
            </a:extLst>
          </p:cNvPr>
          <p:cNvSpPr>
            <a:spLocks noGrp="1"/>
          </p:cNvSpPr>
          <p:nvPr>
            <p:ph type="sldNum" sz="quarter" idx="12"/>
          </p:nvPr>
        </p:nvSpPr>
        <p:spPr/>
        <p:txBody>
          <a:bodyPr/>
          <a:lstStyle/>
          <a:p>
            <a:fld id="{48F63A3B-78C7-47BE-AE5E-E10140E04643}" type="slidenum">
              <a:rPr lang="en-US" smtClean="0"/>
              <a:t>24</a:t>
            </a:fld>
            <a:endParaRPr lang="en-US" dirty="0"/>
          </a:p>
        </p:txBody>
      </p:sp>
      <p:pic>
        <p:nvPicPr>
          <p:cNvPr id="7" name="Audio 6">
            <a:hlinkClick r:id="" action="ppaction://media"/>
            <a:extLst>
              <a:ext uri="{FF2B5EF4-FFF2-40B4-BE49-F238E27FC236}">
                <a16:creationId xmlns:a16="http://schemas.microsoft.com/office/drawing/2014/main" id="{C77948F2-A717-1545-BEDC-6AA6112CB5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081447726"/>
      </p:ext>
    </p:extLst>
  </p:cSld>
  <p:clrMapOvr>
    <a:masterClrMapping/>
  </p:clrMapOvr>
  <mc:AlternateContent xmlns:mc="http://schemas.openxmlformats.org/markup-compatibility/2006" xmlns:p14="http://schemas.microsoft.com/office/powerpoint/2010/main">
    <mc:Choice Requires="p14">
      <p:transition spd="slow" p14:dur="2000" advTm="67426"/>
    </mc:Choice>
    <mc:Fallback xmlns="">
      <p:transition spd="slow" advTm="67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580" x="7134225" y="3400425"/>
          <p14:tracePt t="2597" x="7124700" y="3400425"/>
          <p14:tracePt t="2636" x="7115175" y="3400425"/>
          <p14:tracePt t="2660" x="7105650" y="3400425"/>
          <p14:tracePt t="2676" x="7096125" y="3400425"/>
          <p14:tracePt t="2692" x="7086600" y="3400425"/>
          <p14:tracePt t="2700" x="7077075" y="3409950"/>
          <p14:tracePt t="2709" x="7067550" y="3409950"/>
          <p14:tracePt t="2716" x="7058025" y="3409950"/>
          <p14:tracePt t="2725" x="7048500" y="3409950"/>
          <p14:tracePt t="2733" x="7038975" y="3409950"/>
          <p14:tracePt t="2741" x="7029450" y="3409950"/>
          <p14:tracePt t="2749" x="7019925" y="3409950"/>
          <p14:tracePt t="2757" x="7010400" y="3409950"/>
          <p14:tracePt t="2765" x="7000875" y="3409950"/>
          <p14:tracePt t="2789" x="6991350" y="3409950"/>
          <p14:tracePt t="2796" x="6981825" y="3409950"/>
          <p14:tracePt t="2804" x="6972300" y="3409950"/>
          <p14:tracePt t="2813" x="6962775" y="3409950"/>
          <p14:tracePt t="2821" x="6953250" y="3409950"/>
          <p14:tracePt t="2837" x="6943725" y="3409950"/>
          <p14:tracePt t="2845" x="6934200" y="3409950"/>
          <p14:tracePt t="3496" x="6924675" y="3409950"/>
          <p14:tracePt t="3504" x="6905625" y="3409950"/>
          <p14:tracePt t="3512" x="6896100" y="3409950"/>
          <p14:tracePt t="3520" x="6877050" y="3409950"/>
          <p14:tracePt t="3528" x="6867525" y="3409950"/>
          <p14:tracePt t="3539" x="6858000" y="3409950"/>
          <p14:tracePt t="3544" x="6838950" y="3409950"/>
          <p14:tracePt t="3553" x="6829425" y="3409950"/>
          <p14:tracePt t="3561" x="6819900" y="3419475"/>
          <p14:tracePt t="3568" x="6800850" y="3419475"/>
          <p14:tracePt t="3576" x="6781800" y="3429000"/>
          <p14:tracePt t="3585" x="6743700" y="3438525"/>
          <p14:tracePt t="3592" x="6734175" y="3438525"/>
          <p14:tracePt t="3601" x="6705600" y="3448050"/>
          <p14:tracePt t="3608" x="6677025" y="3467100"/>
          <p14:tracePt t="3618" x="6667500" y="3467100"/>
          <p14:tracePt t="3625" x="6648450" y="3476625"/>
          <p14:tracePt t="3633" x="6629400" y="3486150"/>
          <p14:tracePt t="3641" x="6610350" y="3495675"/>
          <p14:tracePt t="3649" x="6591300" y="3495675"/>
          <p14:tracePt t="3657" x="6591300" y="3505200"/>
          <p14:tracePt t="3665" x="6581775" y="3505200"/>
          <p14:tracePt t="3674" x="6572250" y="3514725"/>
          <p14:tracePt t="3690" x="6562725" y="3514725"/>
          <p14:tracePt t="3697" x="6553200" y="3524250"/>
          <p14:tracePt t="3706" x="6543675" y="3524250"/>
          <p14:tracePt t="3713" x="6543675" y="3533775"/>
          <p14:tracePt t="3721" x="6534150" y="3543300"/>
          <p14:tracePt t="3730" x="6524625" y="3543300"/>
          <p14:tracePt t="3737" x="6524625" y="3552825"/>
          <p14:tracePt t="3745" x="6515100" y="3562350"/>
          <p14:tracePt t="3756" x="6505575" y="3571875"/>
          <p14:tracePt t="3762" x="6496050" y="3581400"/>
          <p14:tracePt t="3770" x="6496050" y="3590925"/>
          <p14:tracePt t="3778" x="6486525" y="3609975"/>
          <p14:tracePt t="3793" x="6477000" y="3629025"/>
          <p14:tracePt t="3809" x="6467475" y="3648075"/>
          <p14:tracePt t="3818" x="6467475" y="3657600"/>
          <p14:tracePt t="3826" x="6467475" y="3667125"/>
          <p14:tracePt t="3834" x="6457950" y="3676650"/>
          <p14:tracePt t="3842" x="6457950" y="3686175"/>
          <p14:tracePt t="3850" x="6448425" y="3695700"/>
          <p14:tracePt t="3858" x="6448425" y="3705225"/>
          <p14:tracePt t="3866" x="6448425" y="3714750"/>
          <p14:tracePt t="3874" x="6438900" y="3724275"/>
          <p14:tracePt t="3882" x="6438900" y="3733800"/>
          <p14:tracePt t="3898" x="6438900" y="3743325"/>
          <p14:tracePt t="3907" x="6429375" y="3752850"/>
          <p14:tracePt t="3915" x="6429375" y="3762375"/>
          <p14:tracePt t="3923" x="6429375" y="3771900"/>
          <p14:tracePt t="3931" x="6429375" y="3781425"/>
          <p14:tracePt t="3940" x="6419850" y="3790950"/>
          <p14:tracePt t="3948" x="6419850" y="3800475"/>
          <p14:tracePt t="3956" x="6410325" y="3810000"/>
          <p14:tracePt t="3964" x="6410325" y="3819525"/>
          <p14:tracePt t="3971" x="6400800" y="3829050"/>
          <p14:tracePt t="3980" x="6400800" y="3838575"/>
          <p14:tracePt t="3987" x="6391275" y="3848100"/>
          <p14:tracePt t="4011" x="6391275" y="3857625"/>
          <p14:tracePt t="4035" x="6391275" y="3867150"/>
          <p14:tracePt t="4043" x="6381750" y="3867150"/>
          <p14:tracePt t="4051" x="6381750" y="3876675"/>
          <p14:tracePt t="4067" x="6372225" y="3886200"/>
          <p14:tracePt t="4075" x="6372225" y="3895725"/>
          <p14:tracePt t="4091" x="6362700" y="3905250"/>
          <p14:tracePt t="4107" x="6362700" y="3914775"/>
          <p14:tracePt t="4132" x="6362700" y="3924300"/>
          <p14:tracePt t="4140" x="6353175" y="3924300"/>
          <p14:tracePt t="4164" x="6353175" y="3933825"/>
          <p14:tracePt t="4173" x="6343650" y="3933825"/>
          <p14:tracePt t="4181" x="6343650" y="3943350"/>
          <p14:tracePt t="4196" x="6343650" y="3952875"/>
          <p14:tracePt t="4204" x="6334125" y="3952875"/>
          <p14:tracePt t="4220" x="6334125" y="3962400"/>
          <p14:tracePt t="6209" x="6324600" y="3962400"/>
          <p14:tracePt t="6218" x="6286500" y="3962400"/>
          <p14:tracePt t="6226" x="6238875" y="3962400"/>
          <p14:tracePt t="6234" x="6172200" y="3962400"/>
          <p14:tracePt t="6242" x="6019800" y="3971925"/>
          <p14:tracePt t="6249" x="5895975" y="3981450"/>
          <p14:tracePt t="6258" x="5743575" y="3990975"/>
          <p14:tracePt t="6266" x="5657850" y="4000500"/>
          <p14:tracePt t="6274" x="5476875" y="4000500"/>
          <p14:tracePt t="6282" x="5172075" y="4000500"/>
          <p14:tracePt t="6291" x="4972050" y="4000500"/>
          <p14:tracePt t="6325" x="4114800" y="3952875"/>
          <p14:tracePt t="6330" x="3933825" y="3914775"/>
          <p14:tracePt t="6341" x="3848100" y="3914775"/>
          <p14:tracePt t="6347" x="3686175" y="3876675"/>
          <p14:tracePt t="6356" x="3552825" y="3857625"/>
          <p14:tracePt t="6363" x="3438525" y="3838575"/>
          <p14:tracePt t="6372" x="3390900" y="3819525"/>
          <p14:tracePt t="6379" x="3314700" y="3810000"/>
          <p14:tracePt t="6389" x="3181350" y="3771900"/>
          <p14:tracePt t="6394" x="3124200" y="3762375"/>
          <p14:tracePt t="6406" x="3105150" y="3752850"/>
          <p14:tracePt t="6410" x="3019425" y="3743325"/>
          <p14:tracePt t="6422" x="3000375" y="3733800"/>
          <p14:tracePt t="6427" x="2952750" y="3724275"/>
          <p14:tracePt t="6439" x="2914650" y="3724275"/>
          <p14:tracePt t="6443" x="2886075" y="3714750"/>
          <p14:tracePt t="6456" x="2847975" y="3705225"/>
          <p14:tracePt t="6459" x="2809875" y="3705225"/>
          <p14:tracePt t="6472" x="2781300" y="3695700"/>
          <p14:tracePt t="6476" x="2762250" y="3695700"/>
          <p14:tracePt t="6489" x="2733675" y="3695700"/>
          <p14:tracePt t="6492" x="2714625" y="3695700"/>
          <p14:tracePt t="6506" x="2686050" y="3695700"/>
          <p14:tracePt t="6509" x="2667000" y="3695700"/>
          <p14:tracePt t="6523" x="2638425" y="3695700"/>
          <p14:tracePt t="6525" x="2600325" y="3695700"/>
          <p14:tracePt t="6539" x="2581275" y="3695700"/>
          <p14:tracePt t="6542" x="2533650" y="3695700"/>
          <p14:tracePt t="6556" x="2486025" y="3695700"/>
          <p14:tracePt t="6559" x="2466975" y="3695700"/>
          <p14:tracePt t="6572" x="2419350" y="3695700"/>
          <p14:tracePt t="6574" x="2381250" y="3695700"/>
          <p14:tracePt t="6580" x="2343150" y="3695700"/>
          <p14:tracePt t="6589" x="2305050" y="3695700"/>
          <p14:tracePt t="6597" x="2266950" y="3695700"/>
          <p14:tracePt t="6606" x="2228850" y="3695700"/>
          <p14:tracePt t="6613" x="2200275" y="3705225"/>
          <p14:tracePt t="6622" x="2162175" y="3705225"/>
          <p14:tracePt t="6629" x="2095500" y="3714750"/>
          <p14:tracePt t="6639" x="2057400" y="3714750"/>
          <p14:tracePt t="6644" x="2028825" y="3714750"/>
          <p14:tracePt t="6656" x="1990725" y="3714750"/>
          <p14:tracePt t="6660" x="1962150" y="3714750"/>
          <p14:tracePt t="6673" x="1943100" y="3714750"/>
          <p14:tracePt t="6676" x="1924050" y="3714750"/>
          <p14:tracePt t="6689" x="1914525" y="3714750"/>
          <p14:tracePt t="6692" x="1905000" y="3714750"/>
          <p14:tracePt t="6966" x="1885950" y="3714750"/>
          <p14:tracePt t="6974" x="1866900" y="3714750"/>
          <p14:tracePt t="6981" x="1847850" y="3714750"/>
          <p14:tracePt t="6990" x="1828800" y="3714750"/>
          <p14:tracePt t="6998" x="1809750" y="3714750"/>
          <p14:tracePt t="7007" x="1781175" y="3714750"/>
          <p14:tracePt t="7014" x="1762125" y="3714750"/>
          <p14:tracePt t="7023" x="1752600" y="3714750"/>
          <p14:tracePt t="7030" x="1733550" y="3714750"/>
          <p14:tracePt t="7038" x="1724025" y="3714750"/>
          <p14:tracePt t="7046" x="1704975" y="3714750"/>
          <p14:tracePt t="7054" x="1685925" y="3714750"/>
          <p14:tracePt t="7063" x="1666875" y="3714750"/>
          <p14:tracePt t="7070" x="1647825" y="3714750"/>
          <p14:tracePt t="7078" x="1619250" y="3714750"/>
          <p14:tracePt t="7086" x="1600200" y="3714750"/>
          <p14:tracePt t="7094" x="1571625" y="3714750"/>
          <p14:tracePt t="7102" x="1552575" y="3714750"/>
          <p14:tracePt t="7110" x="1533525" y="3714750"/>
          <p14:tracePt t="7118" x="1514475" y="3714750"/>
          <p14:tracePt t="7126" x="1495425" y="3714750"/>
          <p14:tracePt t="7134" x="1476375" y="3714750"/>
          <p14:tracePt t="7142" x="1466850" y="3714750"/>
          <p14:tracePt t="7150" x="1457325" y="3714750"/>
          <p14:tracePt t="7158" x="1447800" y="3714750"/>
          <p14:tracePt t="7166" x="1438275" y="3714750"/>
          <p14:tracePt t="7174" x="1428750" y="3714750"/>
          <p14:tracePt t="7199" x="1419225" y="3714750"/>
          <p14:tracePt t="7271" x="1409700" y="3714750"/>
          <p14:tracePt t="7448" x="1400175" y="3724275"/>
          <p14:tracePt t="7464" x="1390650" y="3724275"/>
          <p14:tracePt t="7481" x="1381125" y="3724275"/>
          <p14:tracePt t="7497" x="1371600" y="3733800"/>
          <p14:tracePt t="7521" x="1362075" y="3733800"/>
          <p14:tracePt t="7536" x="1352550" y="3733800"/>
          <p14:tracePt t="7721" x="1352550" y="3743325"/>
          <p14:tracePt t="7754" x="1362075" y="3752850"/>
          <p14:tracePt t="7770" x="1371600" y="3752850"/>
          <p14:tracePt t="7778" x="1371600" y="3762375"/>
          <p14:tracePt t="7786" x="1381125" y="3762375"/>
          <p14:tracePt t="7810" x="1390650" y="3762375"/>
          <p14:tracePt t="7818" x="1390650" y="3771900"/>
          <p14:tracePt t="7826" x="1400175" y="3771900"/>
          <p14:tracePt t="7858" x="1409700" y="3781425"/>
          <p14:tracePt t="7914" x="1419225" y="3781425"/>
          <p14:tracePt t="7947" x="1428750" y="3781425"/>
          <p14:tracePt t="7963" x="1428750" y="3790950"/>
          <p14:tracePt t="7979" x="1438275" y="3790950"/>
          <p14:tracePt t="7995" x="1447800" y="3790950"/>
          <p14:tracePt t="8019" x="1457325" y="3800475"/>
          <p14:tracePt t="8027" x="1466850" y="3800475"/>
          <p14:tracePt t="8043" x="1476375" y="3800475"/>
          <p14:tracePt t="8051" x="1485900" y="3810000"/>
          <p14:tracePt t="8060" x="1504950" y="3810000"/>
          <p14:tracePt t="8067" x="1514475" y="3810000"/>
          <p14:tracePt t="8084" x="1533525" y="3819525"/>
          <p14:tracePt t="8092" x="1552575" y="3819525"/>
          <p14:tracePt t="8100" x="1562100" y="3829050"/>
          <p14:tracePt t="8108" x="1581150" y="3829050"/>
          <p14:tracePt t="8116" x="1590675" y="3829050"/>
          <p14:tracePt t="8124" x="1609725" y="3838575"/>
          <p14:tracePt t="8132" x="1628775" y="3838575"/>
          <p14:tracePt t="8140" x="1647825" y="3838575"/>
          <p14:tracePt t="8148" x="1666875" y="3848100"/>
          <p14:tracePt t="8156" x="1695450" y="3848100"/>
          <p14:tracePt t="8164" x="1714500" y="3848100"/>
          <p14:tracePt t="8173" x="1733550" y="3848100"/>
          <p14:tracePt t="8180" x="1762125" y="3857625"/>
          <p14:tracePt t="8188" x="1790700" y="3857625"/>
          <p14:tracePt t="8196" x="1819275" y="3857625"/>
          <p14:tracePt t="8206" x="1838325" y="3857625"/>
          <p14:tracePt t="8213" x="1876425" y="3857625"/>
          <p14:tracePt t="8220" x="1905000" y="3857625"/>
          <p14:tracePt t="8229" x="1943100" y="3867150"/>
          <p14:tracePt t="8236" x="1962150" y="3867150"/>
          <p14:tracePt t="8245" x="2000250" y="3867150"/>
          <p14:tracePt t="8252" x="2028825" y="3867150"/>
          <p14:tracePt t="8260" x="2057400" y="3867150"/>
          <p14:tracePt t="8269" x="2076450" y="3867150"/>
          <p14:tracePt t="8276" x="2095500" y="3867150"/>
          <p14:tracePt t="8284" x="2124075" y="3876675"/>
          <p14:tracePt t="8292" x="2143125" y="3876675"/>
          <p14:tracePt t="8301" x="2171700" y="3876675"/>
          <p14:tracePt t="8309" x="2190750" y="3876675"/>
          <p14:tracePt t="8317" x="2209800" y="3876675"/>
          <p14:tracePt t="8325" x="2228850" y="3876675"/>
          <p14:tracePt t="8333" x="2257425" y="3876675"/>
          <p14:tracePt t="8341" x="2286000" y="3876675"/>
          <p14:tracePt t="8349" x="2314575" y="3876675"/>
          <p14:tracePt t="8357" x="2343150" y="3876675"/>
          <p14:tracePt t="8365" x="2362200" y="3876675"/>
          <p14:tracePt t="8374" x="2381250" y="3876675"/>
          <p14:tracePt t="8381" x="2409825" y="3876675"/>
          <p14:tracePt t="8391" x="2438400" y="3876675"/>
          <p14:tracePt t="8397" x="2457450" y="3876675"/>
          <p14:tracePt t="8407" x="2476500" y="3876675"/>
          <p14:tracePt t="8414" x="2495550" y="3876675"/>
          <p14:tracePt t="8424" x="2514600" y="3876675"/>
          <p14:tracePt t="8430" x="2533650" y="3876675"/>
          <p14:tracePt t="8439" x="2552700" y="3867150"/>
          <p14:tracePt t="8445" x="2571750" y="3857625"/>
          <p14:tracePt t="8456" x="2600325" y="3848100"/>
          <p14:tracePt t="8461" x="2619375" y="3848100"/>
          <p14:tracePt t="8472" x="2638425" y="3838575"/>
          <p14:tracePt t="8477" x="2657475" y="3838575"/>
          <p14:tracePt t="8489" x="2676525" y="3829050"/>
          <p14:tracePt t="8494" x="2695575" y="3829050"/>
          <p14:tracePt t="8506" x="2705100" y="3819525"/>
          <p14:tracePt t="8509" x="2724150" y="3810000"/>
          <p14:tracePt t="8522" x="2733675" y="3810000"/>
          <p14:tracePt t="8525" x="2743200" y="3800475"/>
          <p14:tracePt t="8539" x="2762250" y="3800475"/>
          <p14:tracePt t="8542" x="2771775" y="3790950"/>
          <p14:tracePt t="8556" x="2781300" y="3781425"/>
          <p14:tracePt t="8559" x="2790825" y="3771900"/>
          <p14:tracePt t="8573" x="2809875" y="3771900"/>
          <p14:tracePt t="8576" x="2819400" y="3762375"/>
          <p14:tracePt t="8589" x="2828925" y="3752850"/>
          <p14:tracePt t="8593" x="2838450" y="3752850"/>
          <p14:tracePt t="8606" x="2847975" y="3743325"/>
          <p14:tracePt t="8622" x="2857500" y="3733800"/>
          <p14:tracePt t="8640" x="2857500" y="3724275"/>
          <p14:tracePt t="8647" x="2867025" y="3724275"/>
          <p14:tracePt t="8710" x="2867025" y="3714750"/>
          <p14:tracePt t="8718" x="2867025" y="3705225"/>
          <p14:tracePt t="8727" x="2867025" y="3695700"/>
          <p14:tracePt t="8735" x="2867025" y="3676650"/>
          <p14:tracePt t="8743" x="2867025" y="3667125"/>
          <p14:tracePt t="8750" x="2867025" y="3648075"/>
          <p14:tracePt t="8759" x="2867025" y="3629025"/>
          <p14:tracePt t="8767" x="2867025" y="3609975"/>
          <p14:tracePt t="8775" x="2857500" y="3590925"/>
          <p14:tracePt t="8783" x="2857500" y="3571875"/>
          <p14:tracePt t="8791" x="2847975" y="3552825"/>
          <p14:tracePt t="8799" x="2838450" y="3543300"/>
          <p14:tracePt t="8807" x="2828925" y="3533775"/>
          <p14:tracePt t="8815" x="2819400" y="3505200"/>
          <p14:tracePt t="8823" x="2790825" y="3486150"/>
          <p14:tracePt t="8831" x="2762250" y="3467100"/>
          <p14:tracePt t="8840" x="2743200" y="3457575"/>
          <p14:tracePt t="8848" x="2705100" y="3429000"/>
          <p14:tracePt t="8856" x="2686050" y="3419475"/>
          <p14:tracePt t="8864" x="2657475" y="3400425"/>
          <p14:tracePt t="8871" x="2628900" y="3390900"/>
          <p14:tracePt t="8880" x="2619375" y="3381375"/>
          <p14:tracePt t="8887" x="2600325" y="3371850"/>
          <p14:tracePt t="8895" x="2581275" y="3362325"/>
          <p14:tracePt t="8907" x="2562225" y="3362325"/>
          <p14:tracePt t="8913" x="2543175" y="3352800"/>
          <p14:tracePt t="8920" x="2533650" y="3352800"/>
          <p14:tracePt t="8928" x="2495550" y="3352800"/>
          <p14:tracePt t="8936" x="2466975" y="3352800"/>
          <p14:tracePt t="8944" x="2438400" y="3352800"/>
          <p14:tracePt t="8952" x="2390775" y="3352800"/>
          <p14:tracePt t="8960" x="2352675" y="3352800"/>
          <p14:tracePt t="8968" x="2305050" y="3352800"/>
          <p14:tracePt t="8976" x="2247900" y="3352800"/>
          <p14:tracePt t="8984" x="2190750" y="3352800"/>
          <p14:tracePt t="8992" x="2124075" y="3352800"/>
          <p14:tracePt t="9000" x="2066925" y="3352800"/>
          <p14:tracePt t="9008" x="2009775" y="3352800"/>
          <p14:tracePt t="9016" x="1943100" y="3352800"/>
          <p14:tracePt t="9024" x="1866900" y="3362325"/>
          <p14:tracePt t="9032" x="1800225" y="3371850"/>
          <p14:tracePt t="9041" x="1714500" y="3390900"/>
          <p14:tracePt t="9049" x="1609725" y="3400425"/>
          <p14:tracePt t="9057" x="1543050" y="3409950"/>
          <p14:tracePt t="9064" x="1457325" y="3409950"/>
          <p14:tracePt t="9074" x="1428750" y="3409950"/>
          <p14:tracePt t="9081" x="1314450" y="3409950"/>
          <p14:tracePt t="9091" x="1285875" y="3409950"/>
          <p14:tracePt t="9097" x="1238250" y="3409950"/>
          <p14:tracePt t="9108" x="1190625" y="3409950"/>
          <p14:tracePt t="9114" x="1143000" y="3409950"/>
          <p14:tracePt t="9122" x="1114425" y="3409950"/>
          <p14:tracePt t="9130" x="1066800" y="3409950"/>
          <p14:tracePt t="9139" x="1028700" y="3409950"/>
          <p14:tracePt t="9146" x="1000125" y="3409950"/>
          <p14:tracePt t="9156" x="971550" y="3409950"/>
          <p14:tracePt t="9161" x="933450" y="3409950"/>
          <p14:tracePt t="9172" x="904875" y="3409950"/>
          <p14:tracePt t="9177" x="876300" y="3409950"/>
          <p14:tracePt t="9189" x="857250" y="3419475"/>
          <p14:tracePt t="9193" x="847725" y="3419475"/>
          <p14:tracePt t="9206" x="828675" y="3429000"/>
          <p14:tracePt t="9209" x="819150" y="3429000"/>
          <p14:tracePt t="9222" x="809625" y="3429000"/>
          <p14:tracePt t="9225" x="809625" y="3438525"/>
          <p14:tracePt t="9239" x="800100" y="3438525"/>
          <p14:tracePt t="9242" x="790575" y="3438525"/>
          <p14:tracePt t="9256" x="790575" y="3448050"/>
          <p14:tracePt t="9259" x="781050" y="3448050"/>
          <p14:tracePt t="9289" x="771525" y="3457575"/>
          <p14:tracePt t="9306" x="762000" y="3457575"/>
          <p14:tracePt t="9309" x="762000" y="3467100"/>
          <p14:tracePt t="9354" x="762000" y="3476625"/>
          <p14:tracePt t="9386" x="762000" y="3486150"/>
          <p14:tracePt t="9394" x="762000" y="3495675"/>
          <p14:tracePt t="9402" x="762000" y="3505200"/>
          <p14:tracePt t="9411" x="762000" y="3514725"/>
          <p14:tracePt t="9418" x="762000" y="3533775"/>
          <p14:tracePt t="9426" x="762000" y="3543300"/>
          <p14:tracePt t="9434" x="762000" y="3562350"/>
          <p14:tracePt t="9442" x="771525" y="3571875"/>
          <p14:tracePt t="9450" x="790575" y="3590925"/>
          <p14:tracePt t="9459" x="800100" y="3609975"/>
          <p14:tracePt t="9467" x="809625" y="3638550"/>
          <p14:tracePt t="9475" x="828675" y="3657600"/>
          <p14:tracePt t="9483" x="847725" y="3676650"/>
          <p14:tracePt t="9491" x="857250" y="3686175"/>
          <p14:tracePt t="9499" x="876300" y="3705225"/>
          <p14:tracePt t="9507" x="885825" y="3724275"/>
          <p14:tracePt t="9515" x="895350" y="3733800"/>
          <p14:tracePt t="9524" x="914400" y="3743325"/>
          <p14:tracePt t="9531" x="933450" y="3762375"/>
          <p14:tracePt t="9541" x="933450" y="3771900"/>
          <p14:tracePt t="9547" x="952500" y="3771900"/>
          <p14:tracePt t="9557" x="962025" y="3790950"/>
          <p14:tracePt t="9563" x="971550" y="3790950"/>
          <p14:tracePt t="9572" x="981075" y="3800475"/>
          <p14:tracePt t="9580" x="990600" y="3810000"/>
          <p14:tracePt t="9595" x="1000125" y="3819525"/>
          <p14:tracePt t="9612" x="1009650" y="3829050"/>
          <p14:tracePt t="9627" x="1019175" y="3829050"/>
          <p14:tracePt t="9639" x="1019175" y="3838575"/>
          <p14:tracePt t="9643" x="1028700" y="3838575"/>
          <p14:tracePt t="9656" x="1038225" y="3848100"/>
          <p14:tracePt t="9659" x="1038225" y="3857625"/>
          <p14:tracePt t="9672" x="1047750" y="3857625"/>
          <p14:tracePt t="9676" x="1057275" y="3857625"/>
          <p14:tracePt t="9689" x="1066800" y="3867150"/>
          <p14:tracePt t="9693" x="1085850" y="3876675"/>
          <p14:tracePt t="9706" x="1095375" y="3876675"/>
          <p14:tracePt t="9709" x="1104900" y="3886200"/>
          <p14:tracePt t="9722" x="1114425" y="3895725"/>
          <p14:tracePt t="9726" x="1133475" y="3895725"/>
          <p14:tracePt t="9739" x="1162050" y="3905250"/>
          <p14:tracePt t="9743" x="1200150" y="3914775"/>
          <p14:tracePt t="9756" x="1228725" y="3914775"/>
          <p14:tracePt t="9759" x="1276350" y="3924300"/>
          <p14:tracePt t="9772" x="1304925" y="3933825"/>
          <p14:tracePt t="9776" x="1352550" y="3933825"/>
          <p14:tracePt t="9789" x="1400175" y="3943350"/>
          <p14:tracePt t="9790" x="1457325" y="3952875"/>
          <p14:tracePt t="9797" x="1504950" y="3952875"/>
          <p14:tracePt t="9806" x="1524000" y="3952875"/>
          <p14:tracePt t="9813" x="1609725" y="3952875"/>
          <p14:tracePt t="9822" x="1666875" y="3952875"/>
          <p14:tracePt t="9829" x="1724025" y="3952875"/>
          <p14:tracePt t="9839" x="1781175" y="3952875"/>
          <p14:tracePt t="9845" x="1847850" y="3952875"/>
          <p14:tracePt t="9856" x="1905000" y="3943350"/>
          <p14:tracePt t="9860" x="1981200" y="3943350"/>
          <p14:tracePt t="9872" x="2047875" y="3943350"/>
          <p14:tracePt t="9876" x="2076450" y="3943350"/>
          <p14:tracePt t="9889" x="2133600" y="3943350"/>
          <p14:tracePt t="9893" x="2190750" y="3943350"/>
          <p14:tracePt t="9906" x="2276475" y="3943350"/>
          <p14:tracePt t="9909" x="2295525" y="3943350"/>
          <p14:tracePt t="9923" x="2381250" y="3933825"/>
          <p14:tracePt t="9926" x="2400300" y="3933825"/>
          <p14:tracePt t="9939" x="2438400" y="3933825"/>
          <p14:tracePt t="9942" x="2466975" y="3924300"/>
          <p14:tracePt t="9956" x="2495550" y="3914775"/>
          <p14:tracePt t="9959" x="2524125" y="3914775"/>
          <p14:tracePt t="9973" x="2543175" y="3914775"/>
          <p14:tracePt t="9975" x="2562225" y="3905250"/>
          <p14:tracePt t="9989" x="2581275" y="3905250"/>
          <p14:tracePt t="9992" x="2590800" y="3895725"/>
          <p14:tracePt t="10006" x="2609850" y="3895725"/>
          <p14:tracePt t="10007" x="2619375" y="3886200"/>
          <p14:tracePt t="10014" x="2638425" y="3876675"/>
          <p14:tracePt t="10022" x="2657475" y="3857625"/>
          <p14:tracePt t="10029" x="2686050" y="3838575"/>
          <p14:tracePt t="10039" x="2695575" y="3829050"/>
          <p14:tracePt t="10045" x="2705100" y="3819525"/>
          <p14:tracePt t="10056" x="2724150" y="3800475"/>
          <p14:tracePt t="10061" x="2733675" y="3790950"/>
          <p14:tracePt t="10072" x="2733675" y="3781425"/>
          <p14:tracePt t="10078" x="2743200" y="3781425"/>
          <p14:tracePt t="10089" x="2743200" y="3771900"/>
          <p14:tracePt t="10094" x="2752725" y="3743325"/>
          <p14:tracePt t="10106" x="2762250" y="3724275"/>
          <p14:tracePt t="10110" x="2762250" y="3705225"/>
          <p14:tracePt t="10122" x="2771775" y="3686175"/>
          <p14:tracePt t="10126" x="2781300" y="3657600"/>
          <p14:tracePt t="10139" x="2790825" y="3638550"/>
          <p14:tracePt t="10143" x="2790825" y="3609975"/>
          <p14:tracePt t="10156" x="2800350" y="3590925"/>
          <p14:tracePt t="10159" x="2800350" y="3571875"/>
          <p14:tracePt t="10173" x="2800350" y="3552825"/>
          <p14:tracePt t="10176" x="2800350" y="3533775"/>
          <p14:tracePt t="10190" x="2800350" y="3514725"/>
          <p14:tracePt t="10193" x="2790825" y="3505200"/>
          <p14:tracePt t="10206" x="2771775" y="3476625"/>
          <p14:tracePt t="10210" x="2733675" y="3457575"/>
          <p14:tracePt t="10223" x="2695575" y="3438525"/>
          <p14:tracePt t="10227" x="2628900" y="3429000"/>
          <p14:tracePt t="10239" x="2562225" y="3409950"/>
          <p14:tracePt t="10242" x="2476500" y="3409950"/>
          <p14:tracePt t="10256" x="2371725" y="3409950"/>
          <p14:tracePt t="10257" x="2200275" y="3409950"/>
          <p14:tracePt t="10263" x="2057400" y="3409950"/>
          <p14:tracePt t="10272" x="1924050" y="3409950"/>
          <p14:tracePt t="10280" x="1847850" y="3429000"/>
          <p14:tracePt t="10289" x="1714500" y="3448050"/>
          <p14:tracePt t="10296" x="1666875" y="3457575"/>
          <p14:tracePt t="10306" x="1581150" y="3476625"/>
          <p14:tracePt t="10311" x="1524000" y="3495675"/>
          <p14:tracePt t="10322" x="1485900" y="3495675"/>
          <p14:tracePt t="10327" x="1466850" y="3514725"/>
          <p14:tracePt t="10339" x="1447800" y="3514725"/>
          <p14:tracePt t="10613" x="1466850" y="3514725"/>
          <p14:tracePt t="10620" x="1504950" y="3533775"/>
          <p14:tracePt t="10629" x="1533525" y="3543300"/>
          <p14:tracePt t="10636" x="1581150" y="3552825"/>
          <p14:tracePt t="10645" x="1638300" y="3562350"/>
          <p14:tracePt t="10652" x="1743075" y="3581400"/>
          <p14:tracePt t="10661" x="1857375" y="3600450"/>
          <p14:tracePt t="10668" x="1981200" y="3619500"/>
          <p14:tracePt t="10677" x="2114550" y="3638550"/>
          <p14:tracePt t="10684" x="2362200" y="3686175"/>
          <p14:tracePt t="10692" x="2524125" y="3705225"/>
          <p14:tracePt t="10701" x="2590800" y="3724275"/>
          <p14:tracePt t="10709" x="2733675" y="3743325"/>
          <p14:tracePt t="10716" x="2867025" y="3752850"/>
          <p14:tracePt t="10725" x="2971800" y="3762375"/>
          <p14:tracePt t="10733" x="3086100" y="3771900"/>
          <p14:tracePt t="10741" x="3171825" y="3771900"/>
          <p14:tracePt t="10749" x="3276600" y="3771900"/>
          <p14:tracePt t="10757" x="3362325" y="3771900"/>
          <p14:tracePt t="10765" x="3448050" y="3771900"/>
          <p14:tracePt t="10774" x="3533775" y="3762375"/>
          <p14:tracePt t="10781" x="3571875" y="3762375"/>
          <p14:tracePt t="10791" x="3686175" y="3743325"/>
          <p14:tracePt t="10797" x="3714750" y="3743325"/>
          <p14:tracePt t="10807" x="3762375" y="3743325"/>
          <p14:tracePt t="10813" x="3800475" y="3743325"/>
          <p14:tracePt t="10823" x="3838575" y="3743325"/>
          <p14:tracePt t="10830" x="3876675" y="3733800"/>
          <p14:tracePt t="11087" x="3886200" y="3733800"/>
          <p14:tracePt t="11095" x="3924300" y="3733800"/>
          <p14:tracePt t="11103" x="3981450" y="3752850"/>
          <p14:tracePt t="11111" x="4038600" y="3762375"/>
          <p14:tracePt t="11119" x="4095750" y="3771900"/>
          <p14:tracePt t="11127" x="4152900" y="3781425"/>
          <p14:tracePt t="11135" x="4210050" y="3781425"/>
          <p14:tracePt t="11143" x="4438650" y="3810000"/>
          <p14:tracePt t="11151" x="4591050" y="3838575"/>
          <p14:tracePt t="11159" x="4676775" y="3848100"/>
          <p14:tracePt t="11167" x="4838700" y="3857625"/>
          <p14:tracePt t="11175" x="4953000" y="3867150"/>
          <p14:tracePt t="11183" x="5076825" y="3876675"/>
          <p14:tracePt t="11191" x="5172075" y="3886200"/>
          <p14:tracePt t="11199" x="5210175" y="3886200"/>
          <p14:tracePt t="11207" x="5276850" y="3895725"/>
          <p14:tracePt t="11215" x="5400675" y="3905250"/>
          <p14:tracePt t="11224" x="5457825" y="3905250"/>
          <p14:tracePt t="11232" x="5505450" y="3905250"/>
          <p14:tracePt t="11241" x="5553075" y="3905250"/>
          <p14:tracePt t="11248" x="5572125" y="3905250"/>
          <p14:tracePt t="11257" x="5638800" y="3905250"/>
          <p14:tracePt t="11264" x="5657850" y="3905250"/>
          <p14:tracePt t="11273" x="5695950" y="3905250"/>
          <p14:tracePt t="11281" x="5715000" y="3895725"/>
          <p14:tracePt t="11290" x="5743575" y="3886200"/>
          <p14:tracePt t="11296" x="5772150" y="3886200"/>
          <p14:tracePt t="11306" x="5791200" y="3876675"/>
          <p14:tracePt t="11312" x="5800725" y="3876675"/>
          <p14:tracePt t="11323" x="5819775" y="3876675"/>
          <p14:tracePt t="11328" x="5829300" y="3876675"/>
          <p14:tracePt t="11339" x="5848350" y="3867150"/>
          <p14:tracePt t="11344" x="5867400" y="3867150"/>
          <p14:tracePt t="11356" x="5886450" y="3857625"/>
          <p14:tracePt t="11360" x="5905500" y="3857625"/>
          <p14:tracePt t="11373" x="5924550" y="3848100"/>
          <p14:tracePt t="11376" x="5943600" y="3838575"/>
          <p14:tracePt t="11389" x="5962650" y="3838575"/>
          <p14:tracePt t="11392" x="5981700" y="3838575"/>
          <p14:tracePt t="11406" x="5991225" y="3829050"/>
          <p14:tracePt t="11410" x="6010275" y="3829050"/>
          <p14:tracePt t="11423" x="6029325" y="3819525"/>
          <p14:tracePt t="11426" x="6048375" y="3819525"/>
          <p14:tracePt t="11439" x="6057900" y="3810000"/>
          <p14:tracePt t="11443" x="6076950" y="3800475"/>
          <p14:tracePt t="11456" x="6096000" y="3800475"/>
          <p14:tracePt t="11459" x="6105525" y="3790950"/>
          <p14:tracePt t="11473" x="6124575" y="3790950"/>
          <p14:tracePt t="11476" x="6143625" y="3790950"/>
          <p14:tracePt t="11489" x="6153150" y="3781425"/>
          <p14:tracePt t="11493" x="6162675" y="3781425"/>
          <p14:tracePt t="11506" x="6172200" y="3771900"/>
          <p14:tracePt t="11507" x="6181725" y="3771900"/>
          <p14:tracePt t="11521" x="6200775" y="3771900"/>
          <p14:tracePt t="11529" x="6200775" y="3762375"/>
          <p14:tracePt t="11537" x="6210300" y="3762375"/>
          <p14:tracePt t="11545" x="6219825" y="3762375"/>
          <p14:tracePt t="11553" x="6229350" y="3752850"/>
          <p14:tracePt t="11562" x="6238875" y="3743325"/>
          <p14:tracePt t="11569" x="6248400" y="3743325"/>
          <p14:tracePt t="11585" x="6267450" y="3733800"/>
          <p14:tracePt t="11602" x="6286500" y="3733800"/>
          <p14:tracePt t="11609" x="6286500" y="3724275"/>
          <p14:tracePt t="11617" x="6305550" y="3724275"/>
          <p14:tracePt t="11626" x="6305550" y="3714750"/>
          <p14:tracePt t="11633" x="6324600" y="3714750"/>
          <p14:tracePt t="11649" x="6334125" y="3705225"/>
          <p14:tracePt t="11666" x="6343650" y="3705225"/>
          <p14:tracePt t="11754" x="6343650" y="3695700"/>
          <p14:tracePt t="11770" x="6343650" y="3686175"/>
          <p14:tracePt t="11787" x="6343650" y="3676650"/>
          <p14:tracePt t="11795" x="6334125" y="3676650"/>
          <p14:tracePt t="11802" x="6334125" y="3667125"/>
          <p14:tracePt t="11811" x="6324600" y="3657600"/>
          <p14:tracePt t="11819" x="6315075" y="3657600"/>
          <p14:tracePt t="11827" x="6315075" y="3648075"/>
          <p14:tracePt t="11835" x="6305550" y="3638550"/>
          <p14:tracePt t="11842" x="6296025" y="3629025"/>
          <p14:tracePt t="11859" x="6286500" y="3619500"/>
          <p14:tracePt t="11867" x="6276975" y="3609975"/>
          <p14:tracePt t="11875" x="6267450" y="3590925"/>
          <p14:tracePt t="11883" x="6257925" y="3581400"/>
          <p14:tracePt t="11891" x="6238875" y="3562350"/>
          <p14:tracePt t="11907" x="6219825" y="3543300"/>
          <p14:tracePt t="11924" x="6210300" y="3533775"/>
          <p14:tracePt t="11932" x="6200775" y="3533775"/>
          <p14:tracePt t="11947" x="6191250" y="3524250"/>
          <p14:tracePt t="11965" x="6181725" y="3524250"/>
          <p14:tracePt t="11979" x="6162675" y="3514725"/>
          <p14:tracePt t="11987" x="6143625" y="3514725"/>
          <p14:tracePt t="11996" x="6124575" y="3514725"/>
          <p14:tracePt t="12003" x="6096000" y="3514725"/>
          <p14:tracePt t="12012" x="6067425" y="3514725"/>
          <p14:tracePt t="12019" x="6048375" y="3505200"/>
          <p14:tracePt t="12028" x="6010275" y="3505200"/>
          <p14:tracePt t="12036" x="5981700" y="3505200"/>
          <p14:tracePt t="12044" x="5953125" y="3505200"/>
          <p14:tracePt t="12052" x="5915025" y="3505200"/>
          <p14:tracePt t="12060" x="5886450" y="3495675"/>
          <p14:tracePt t="12068" x="5838825" y="3495675"/>
          <p14:tracePt t="12076" x="5810250" y="3486150"/>
          <p14:tracePt t="12084" x="5772150" y="3476625"/>
          <p14:tracePt t="12092" x="5724525" y="3467100"/>
          <p14:tracePt t="12100" x="5657850" y="3457575"/>
          <p14:tracePt t="12108" x="5581650" y="3448050"/>
          <p14:tracePt t="12116" x="5514975" y="3438525"/>
          <p14:tracePt t="12124" x="5476875" y="3438525"/>
          <p14:tracePt t="12132" x="5362575" y="3419475"/>
          <p14:tracePt t="12141" x="5324475" y="3409950"/>
          <p14:tracePt t="12148" x="5267325" y="3400425"/>
          <p14:tracePt t="12157" x="5219700" y="3400425"/>
          <p14:tracePt t="12164" x="5114925" y="3390900"/>
          <p14:tracePt t="12174" x="5067300" y="3381375"/>
          <p14:tracePt t="12181" x="5010150" y="3371850"/>
          <p14:tracePt t="12190" x="4962525" y="3371850"/>
          <p14:tracePt t="12197" x="4905375" y="3352800"/>
          <p14:tracePt t="12206" x="4848225" y="3343275"/>
          <p14:tracePt t="12213" x="4791075" y="3333750"/>
          <p14:tracePt t="12222" x="4733925" y="3324225"/>
          <p14:tracePt t="12229" x="4705350" y="3314700"/>
          <p14:tracePt t="12239" x="4657725" y="3314700"/>
          <p14:tracePt t="12245" x="4619625" y="3295650"/>
          <p14:tracePt t="12256" x="4581525" y="3295650"/>
          <p14:tracePt t="12261" x="4543425" y="3295650"/>
          <p14:tracePt t="12272" x="4486275" y="3286125"/>
          <p14:tracePt t="12277" x="4448175" y="3286125"/>
          <p14:tracePt t="12290" x="4400550" y="3286125"/>
          <p14:tracePt t="12293" x="4343400" y="3286125"/>
          <p14:tracePt t="12306" x="4286250" y="3286125"/>
          <p14:tracePt t="12309" x="4238625" y="3286125"/>
          <p14:tracePt t="12322" x="4181475" y="3286125"/>
          <p14:tracePt t="12325" x="4162425" y="3286125"/>
          <p14:tracePt t="12339" x="4114800" y="3286125"/>
          <p14:tracePt t="12342" x="4067175" y="3295650"/>
          <p14:tracePt t="12356" x="3981450" y="3305175"/>
          <p14:tracePt t="12359" x="3933825" y="3333750"/>
          <p14:tracePt t="12373" x="3886200" y="3343275"/>
          <p14:tracePt t="12376" x="3829050" y="3362325"/>
          <p14:tracePt t="12389" x="3771900" y="3381375"/>
          <p14:tracePt t="12393" x="3705225" y="3400425"/>
          <p14:tracePt t="12406" x="3648075" y="3419475"/>
          <p14:tracePt t="12410" x="3619500" y="3438525"/>
          <p14:tracePt t="12422" x="3571875" y="3457575"/>
          <p14:tracePt t="12424" x="3524250" y="3467100"/>
          <p14:tracePt t="12431" x="3486150" y="3476625"/>
          <p14:tracePt t="12439" x="3457575" y="3495675"/>
          <p14:tracePt t="12446" x="3438525" y="3495675"/>
          <p14:tracePt t="12456" x="3419475" y="3505200"/>
          <p14:tracePt t="12462" x="3409950" y="3514725"/>
          <p14:tracePt t="12472" x="3400425" y="3514725"/>
          <p14:tracePt t="12478" x="3390900" y="3524250"/>
          <p14:tracePt t="12489" x="3381375" y="3533775"/>
          <p14:tracePt t="12502" x="3371850" y="3543300"/>
          <p14:tracePt t="12510" x="3371850" y="3552825"/>
          <p14:tracePt t="12518" x="3362325" y="3562350"/>
          <p14:tracePt t="12526" x="3362325" y="3571875"/>
          <p14:tracePt t="12534" x="3352800" y="3571875"/>
          <p14:tracePt t="12542" x="3352800" y="3581400"/>
          <p14:tracePt t="12550" x="3343275" y="3590925"/>
          <p14:tracePt t="12558" x="3324225" y="3609975"/>
          <p14:tracePt t="12566" x="3324225" y="3619500"/>
          <p14:tracePt t="12574" x="3305175" y="3638550"/>
          <p14:tracePt t="12582" x="3295650" y="3657600"/>
          <p14:tracePt t="12591" x="3286125" y="3676650"/>
          <p14:tracePt t="12598" x="3276600" y="3686175"/>
          <p14:tracePt t="12607" x="3257550" y="3705225"/>
          <p14:tracePt t="12624" x="3248025" y="3714750"/>
          <p14:tracePt t="12631" x="3248025" y="3724275"/>
          <p14:tracePt t="12640" x="3238500" y="3724275"/>
          <p14:tracePt t="12663" x="3238500" y="3733800"/>
          <p14:tracePt t="12703" x="3238500" y="3743325"/>
          <p14:tracePt t="12711" x="3238500" y="3752850"/>
          <p14:tracePt t="12719" x="3267075" y="3762375"/>
          <p14:tracePt t="12728" x="3276600" y="3771900"/>
          <p14:tracePt t="12736" x="3314700" y="3800475"/>
          <p14:tracePt t="12743" x="3343275" y="3819525"/>
          <p14:tracePt t="12751" x="3371850" y="3829050"/>
          <p14:tracePt t="12759" x="3419475" y="3848100"/>
          <p14:tracePt t="12767" x="3457575" y="3876675"/>
          <p14:tracePt t="12775" x="3524250" y="3895725"/>
          <p14:tracePt t="12783" x="3562350" y="3914775"/>
          <p14:tracePt t="12791" x="3629025" y="3933825"/>
          <p14:tracePt t="12799" x="3686175" y="3952875"/>
          <p14:tracePt t="12807" x="3705225" y="3962400"/>
          <p14:tracePt t="12815" x="3790950" y="3981450"/>
          <p14:tracePt t="12824" x="3810000" y="3990975"/>
          <p14:tracePt t="12832" x="3895725" y="4010025"/>
          <p14:tracePt t="12841" x="3943350" y="4019550"/>
          <p14:tracePt t="12848" x="3990975" y="4029075"/>
          <p14:tracePt t="12857" x="4038600" y="4038600"/>
          <p14:tracePt t="12864" x="4095750" y="4038600"/>
          <p14:tracePt t="12874" x="4162425" y="4038600"/>
          <p14:tracePt t="12880" x="4219575" y="4038600"/>
          <p14:tracePt t="12890" x="4295775" y="4048125"/>
          <p14:tracePt t="12897" x="4352925" y="4048125"/>
          <p14:tracePt t="12906" x="4429125" y="4057650"/>
          <p14:tracePt t="12913" x="4448175" y="4067175"/>
          <p14:tracePt t="12922" x="4505325" y="4067175"/>
          <p14:tracePt t="12929" x="4591050" y="4067175"/>
          <p14:tracePt t="12939" x="4648200" y="4067175"/>
          <p14:tracePt t="12946" x="4705350" y="4067175"/>
          <p14:tracePt t="12956" x="4762500" y="4067175"/>
          <p14:tracePt t="12960" x="4838700" y="4067175"/>
          <p14:tracePt t="12972" x="4895850" y="4067175"/>
          <p14:tracePt t="12977" x="4962525" y="4067175"/>
          <p14:tracePt t="12989" x="5029200" y="4067175"/>
          <p14:tracePt t="12992" x="5105400" y="4067175"/>
          <p14:tracePt t="13006" x="5162550" y="4067175"/>
          <p14:tracePt t="13008" x="5229225" y="4067175"/>
          <p14:tracePt t="13022" x="5295900" y="4067175"/>
          <p14:tracePt t="13025" x="5353050" y="4067175"/>
          <p14:tracePt t="13039" x="5410200" y="4067175"/>
          <p14:tracePt t="13042" x="5467350" y="4067175"/>
          <p14:tracePt t="13056" x="5534025" y="4067175"/>
          <p14:tracePt t="13059" x="5610225" y="4067175"/>
          <p14:tracePt t="13073" x="5676900" y="4067175"/>
          <p14:tracePt t="13075" x="5734050" y="4067175"/>
          <p14:tracePt t="13089" x="5800725" y="4067175"/>
          <p14:tracePt t="13092" x="5876925" y="4067175"/>
          <p14:tracePt t="13106" x="5934075" y="4067175"/>
          <p14:tracePt t="13107" x="6000750" y="4067175"/>
          <p14:tracePt t="13113" x="6057900" y="4067175"/>
          <p14:tracePt t="13123" x="6134100" y="4057650"/>
          <p14:tracePt t="13130" x="6191250" y="4048125"/>
          <p14:tracePt t="13139" x="6248400" y="4038600"/>
          <p14:tracePt t="13146" x="6276975" y="4038600"/>
          <p14:tracePt t="13156" x="6324600" y="4038600"/>
          <p14:tracePt t="13162" x="6353175" y="4029075"/>
          <p14:tracePt t="13172" x="6381750" y="4019550"/>
          <p14:tracePt t="13177" x="6410325" y="4019550"/>
          <p14:tracePt t="13189" x="6438900" y="4019550"/>
          <p14:tracePt t="13194" x="6457950" y="4010025"/>
          <p14:tracePt t="13206" x="6467475" y="4010025"/>
          <p14:tracePt t="13209" x="6486525" y="4010025"/>
          <p14:tracePt t="13222" x="6496050" y="4000500"/>
          <p14:tracePt t="13226" x="6505575" y="4000500"/>
          <p14:tracePt t="13239" x="6515100" y="3990975"/>
          <p14:tracePt t="13242" x="6534150" y="3981450"/>
          <p14:tracePt t="13256" x="6543675" y="3971925"/>
          <p14:tracePt t="13259" x="6553200" y="3962400"/>
          <p14:tracePt t="13273" x="6562725" y="3952875"/>
          <p14:tracePt t="13276" x="6581775" y="3943350"/>
          <p14:tracePt t="13289" x="6591300" y="3933825"/>
          <p14:tracePt t="13292" x="6610350" y="3905250"/>
          <p14:tracePt t="13306" x="6619875" y="3895725"/>
          <p14:tracePt t="13309" x="6638925" y="3876675"/>
          <p14:tracePt t="13323" x="6657975" y="3857625"/>
          <p14:tracePt t="13326" x="6677025" y="3838575"/>
          <p14:tracePt t="13339" x="6686550" y="3819525"/>
          <p14:tracePt t="13340" x="6696075" y="3810000"/>
          <p14:tracePt t="13347" x="6715125" y="3790950"/>
          <p14:tracePt t="13357" x="6724650" y="3781425"/>
          <p14:tracePt t="13363" x="6734175" y="3771900"/>
          <p14:tracePt t="13372" x="6743700" y="3752850"/>
          <p14:tracePt t="13379" x="6753225" y="3733800"/>
          <p14:tracePt t="13389" x="6762750" y="3714750"/>
          <p14:tracePt t="13396" x="6772275" y="3705225"/>
          <p14:tracePt t="13406" x="6781800" y="3676650"/>
          <p14:tracePt t="13410" x="6781800" y="3657600"/>
          <p14:tracePt t="13422" x="6791325" y="3648075"/>
          <p14:tracePt t="13427" x="6800850" y="3629025"/>
          <p14:tracePt t="13439" x="6800850" y="3609975"/>
          <p14:tracePt t="13442" x="6810375" y="3600450"/>
          <p14:tracePt t="13456" x="6810375" y="3571875"/>
          <p14:tracePt t="13467" x="6810375" y="3552825"/>
          <p14:tracePt t="13475" x="6810375" y="3533775"/>
          <p14:tracePt t="13483" x="6810375" y="3514725"/>
          <p14:tracePt t="13492" x="6810375" y="3505200"/>
          <p14:tracePt t="13499" x="6800850" y="3486150"/>
          <p14:tracePt t="13507" x="6781800" y="3476625"/>
          <p14:tracePt t="13515" x="6772275" y="3457575"/>
          <p14:tracePt t="13524" x="6762750" y="3448050"/>
          <p14:tracePt t="13531" x="6753225" y="3438525"/>
          <p14:tracePt t="13541" x="6734175" y="3429000"/>
          <p14:tracePt t="13547" x="6724650" y="3419475"/>
          <p14:tracePt t="13557" x="6705600" y="3419475"/>
          <p14:tracePt t="13564" x="6677025" y="3400425"/>
          <p14:tracePt t="13573" x="6638925" y="3390900"/>
          <p14:tracePt t="13580" x="6619875" y="3390900"/>
          <p14:tracePt t="13589" x="6581775" y="3371850"/>
          <p14:tracePt t="13597" x="6543675" y="3371850"/>
          <p14:tracePt t="13606" x="6515100" y="3362325"/>
          <p14:tracePt t="13612" x="6486525" y="3362325"/>
          <p14:tracePt t="13622" x="6457950" y="3362325"/>
          <p14:tracePt t="13629" x="6419850" y="3352800"/>
          <p14:tracePt t="13639" x="6391275" y="3343275"/>
          <p14:tracePt t="13643" x="6334125" y="3343275"/>
          <p14:tracePt t="13656" x="6296025" y="3333750"/>
          <p14:tracePt t="13660" x="6257925" y="3324225"/>
          <p14:tracePt t="13672" x="6210300" y="3324225"/>
          <p14:tracePt t="13676" x="6134100" y="3324225"/>
          <p14:tracePt t="13689" x="6076950" y="3314700"/>
          <p14:tracePt t="13693" x="5991225" y="3314700"/>
          <p14:tracePt t="13706" x="5905500" y="3314700"/>
          <p14:tracePt t="13709" x="5819775" y="3305175"/>
          <p14:tracePt t="13722" x="5734050" y="3305175"/>
          <p14:tracePt t="13725" x="5648325" y="3305175"/>
          <p14:tracePt t="13739" x="5572125" y="3305175"/>
          <p14:tracePt t="13742" x="5486400" y="3305175"/>
          <p14:tracePt t="13756" x="5410200" y="3305175"/>
          <p14:tracePt t="13759" x="5343525" y="3305175"/>
          <p14:tracePt t="13773" x="5267325" y="3305175"/>
          <p14:tracePt t="13775" x="5210175" y="3305175"/>
          <p14:tracePt t="13789" x="5143500" y="3305175"/>
          <p14:tracePt t="13792" x="5067300" y="3305175"/>
          <p14:tracePt t="13806" x="5000625" y="3305175"/>
          <p14:tracePt t="13808" x="4933950" y="3305175"/>
          <p14:tracePt t="13823" x="4857750" y="3305175"/>
          <p14:tracePt t="13824" x="4819650" y="3305175"/>
          <p14:tracePt t="13830" x="4752975" y="3305175"/>
          <p14:tracePt t="13839" x="4705350" y="3305175"/>
          <p14:tracePt t="13846" x="4648200" y="3305175"/>
          <p14:tracePt t="13856" x="4610100" y="3305175"/>
          <p14:tracePt t="13861" x="4581525" y="3305175"/>
          <p14:tracePt t="13872" x="4552950" y="3314700"/>
          <p14:tracePt t="13877" x="4524375" y="3314700"/>
          <p14:tracePt t="13889" x="4514850" y="3314700"/>
          <p14:tracePt t="13893" x="4505325" y="3314700"/>
          <p14:tracePt t="22855" x="4495800" y="3314700"/>
          <p14:tracePt t="22863" x="4467225" y="3314700"/>
          <p14:tracePt t="22873" x="4438650" y="3324225"/>
          <p14:tracePt t="22879" x="4391025" y="3343275"/>
          <p14:tracePt t="22887" x="4333875" y="3362325"/>
          <p14:tracePt t="22895" x="4257675" y="3381375"/>
          <p14:tracePt t="22906" x="4200525" y="3390900"/>
          <p14:tracePt t="22911" x="4133850" y="3390900"/>
          <p14:tracePt t="22920" x="4076700" y="3400425"/>
          <p14:tracePt t="22928" x="4010025" y="3409950"/>
          <p14:tracePt t="22935" x="3914775" y="3419475"/>
          <p14:tracePt t="22943" x="3829050" y="3419475"/>
          <p14:tracePt t="22952" x="3800475" y="3419475"/>
          <p14:tracePt t="22959" x="3686175" y="3419475"/>
          <p14:tracePt t="22967" x="3609975" y="3419475"/>
          <p14:tracePt t="22975" x="3590925" y="3419475"/>
          <p14:tracePt t="22983" x="3505200" y="3419475"/>
          <p14:tracePt t="22991" x="3476625" y="3419475"/>
          <p14:tracePt t="23000" x="3409950" y="3419475"/>
          <p14:tracePt t="23008" x="3352800" y="3409950"/>
          <p14:tracePt t="23016" x="3324225" y="3409950"/>
          <p14:tracePt t="23024" x="3286125" y="3409950"/>
          <p14:tracePt t="23031" x="3248025" y="3409950"/>
          <p14:tracePt t="23040" x="3162300" y="3409950"/>
          <p14:tracePt t="23048" x="3114675" y="3409950"/>
          <p14:tracePt t="23057" x="3067050" y="3409950"/>
          <p14:tracePt t="23064" x="3009900" y="3409950"/>
          <p14:tracePt t="23074" x="2952750" y="3409950"/>
          <p14:tracePt t="23081" x="2895600" y="3409950"/>
          <p14:tracePt t="23090" x="2819400" y="3409950"/>
          <p14:tracePt t="23097" x="2762250" y="3419475"/>
          <p14:tracePt t="23105" x="2695575" y="3429000"/>
          <p14:tracePt t="23112" x="2638425" y="3429000"/>
          <p14:tracePt t="23122" x="2609850" y="3438525"/>
          <p14:tracePt t="23128" x="2562225" y="3448050"/>
          <p14:tracePt t="23139" x="2476500" y="3457575"/>
          <p14:tracePt t="23144" x="2457450" y="3457575"/>
          <p14:tracePt t="23155" x="2390775" y="3457575"/>
          <p14:tracePt t="23160" x="2371725" y="3457575"/>
          <p14:tracePt t="23172" x="2333625" y="3457575"/>
          <p14:tracePt t="23176" x="2257425" y="3457575"/>
          <p14:tracePt t="23189" x="2247900" y="3457575"/>
          <p14:tracePt t="23192" x="2219325" y="3457575"/>
          <p14:tracePt t="23205" x="2181225" y="3457575"/>
          <p14:tracePt t="23209" x="2143125" y="3457575"/>
          <p14:tracePt t="23223" x="2124075" y="3457575"/>
          <p14:tracePt t="23226" x="2095500" y="3457575"/>
          <p14:tracePt t="23239" x="2076450" y="3457575"/>
          <p14:tracePt t="23242" x="2057400" y="3457575"/>
          <p14:tracePt t="23256" x="2047875" y="3457575"/>
          <p14:tracePt t="23259" x="2038350" y="3457575"/>
          <p14:tracePt t="23522" x="2019300" y="3457575"/>
          <p14:tracePt t="23530" x="2000250" y="3457575"/>
          <p14:tracePt t="23539" x="1981200" y="3457575"/>
          <p14:tracePt t="23547" x="1933575" y="3457575"/>
          <p14:tracePt t="23554" x="1905000" y="3476625"/>
          <p14:tracePt t="23563" x="1857375" y="3486150"/>
          <p14:tracePt t="23570" x="1828800" y="3486150"/>
          <p14:tracePt t="23578" x="1790700" y="3505200"/>
          <p14:tracePt t="23589" x="1762125" y="3514725"/>
          <p14:tracePt t="23594" x="1724025" y="3524250"/>
          <p14:tracePt t="23603" x="1685925" y="3533775"/>
          <p14:tracePt t="23611" x="1647825" y="3543300"/>
          <p14:tracePt t="23619" x="1628775" y="3552825"/>
          <p14:tracePt t="23626" x="1609725" y="3562350"/>
          <p14:tracePt t="23635" x="1581150" y="3571875"/>
          <p14:tracePt t="23642" x="1562100" y="3571875"/>
          <p14:tracePt t="23650" x="1543050" y="3581400"/>
          <p14:tracePt t="23658" x="1533525" y="3590925"/>
          <p14:tracePt t="23667" x="1514475" y="3590925"/>
          <p14:tracePt t="23675" x="1504950" y="3600450"/>
          <p14:tracePt t="23683" x="1495425" y="3600450"/>
          <p14:tracePt t="23691" x="1485900" y="3609975"/>
          <p14:tracePt t="23699" x="1476375" y="3609975"/>
          <p14:tracePt t="23707" x="1466850" y="3619500"/>
          <p14:tracePt t="23715" x="1457325" y="3619500"/>
          <p14:tracePt t="23724" x="1457325" y="3629025"/>
          <p14:tracePt t="23731" x="1447800" y="3629025"/>
          <p14:tracePt t="23741" x="1438275" y="3638550"/>
          <p14:tracePt t="23748" x="1428750" y="3648075"/>
          <p14:tracePt t="23757" x="1419225" y="3648075"/>
          <p14:tracePt t="23764" x="1409700" y="3657600"/>
          <p14:tracePt t="23773" x="1390650" y="3667125"/>
          <p14:tracePt t="23780" x="1381125" y="3676650"/>
          <p14:tracePt t="23789" x="1371600" y="3676650"/>
          <p14:tracePt t="23797" x="1352550" y="3686175"/>
          <p14:tracePt t="23805" x="1343025" y="3695700"/>
          <p14:tracePt t="23812" x="1333500" y="3695700"/>
          <p14:tracePt t="23822" x="1323975" y="3705225"/>
          <p14:tracePt t="23827" x="1304925" y="3714750"/>
          <p14:tracePt t="23839" x="1295400" y="3724275"/>
          <p14:tracePt t="23843" x="1285875" y="3724275"/>
          <p14:tracePt t="23856" x="1276350" y="3733800"/>
          <p14:tracePt t="23859" x="1266825" y="3743325"/>
          <p14:tracePt t="23872" x="1257300" y="3743325"/>
          <p14:tracePt t="23875" x="1247775" y="3752850"/>
          <p14:tracePt t="23889" x="1238250" y="3752850"/>
          <p14:tracePt t="23892" x="1228725" y="3762375"/>
          <p14:tracePt t="23906" x="1209675" y="3762375"/>
          <p14:tracePt t="23909" x="1209675" y="3771900"/>
          <p14:tracePt t="23922" x="1190625" y="3781425"/>
          <p14:tracePt t="23939" x="1171575" y="3781425"/>
          <p14:tracePt t="23942" x="1171575" y="3790950"/>
          <p14:tracePt t="23956" x="1162050" y="3790950"/>
          <p14:tracePt t="23958" x="1152525" y="3800475"/>
          <p14:tracePt t="23972" x="1143000" y="3810000"/>
          <p14:tracePt t="23976" x="1133475" y="3810000"/>
          <p14:tracePt t="23991" x="1123950" y="3819525"/>
          <p14:tracePt t="24006" x="1114425" y="3819525"/>
          <p14:tracePt t="24013" x="1095375" y="3829050"/>
          <p14:tracePt t="24029" x="1085850" y="3829050"/>
          <p14:tracePt t="24039" x="1076325" y="3838575"/>
          <p14:tracePt t="24045" x="1066800" y="3838575"/>
          <p14:tracePt t="24056" x="1057275" y="3848100"/>
          <p14:tracePt t="24060" x="1038225" y="3848100"/>
          <p14:tracePt t="24072" x="1028700" y="3857625"/>
          <p14:tracePt t="24076" x="1019175" y="3867150"/>
          <p14:tracePt t="24089" x="1000125" y="3867150"/>
          <p14:tracePt t="24093" x="990600" y="3876675"/>
          <p14:tracePt t="24106" x="971550" y="3886200"/>
          <p14:tracePt t="24109" x="952500" y="3886200"/>
          <p14:tracePt t="24122" x="942975" y="3895725"/>
          <p14:tracePt t="24125" x="933450" y="3905250"/>
          <p14:tracePt t="24139" x="923925" y="3905250"/>
          <p14:tracePt t="24142" x="914400" y="3914775"/>
          <p14:tracePt t="24156" x="904875" y="3914775"/>
          <p14:tracePt t="24173" x="895350" y="3924300"/>
          <p14:tracePt t="24214" x="895350" y="3933825"/>
          <p14:tracePt t="24230" x="895350" y="3943350"/>
          <p14:tracePt t="24246" x="895350" y="3952875"/>
          <p14:tracePt t="24254" x="895350" y="3962400"/>
          <p14:tracePt t="24261" x="904875" y="3971925"/>
          <p14:tracePt t="24273" x="904875" y="3981450"/>
          <p14:tracePt t="24278" x="914400" y="3990975"/>
          <p14:tracePt t="24286" x="914400" y="4000500"/>
          <p14:tracePt t="24294" x="914400" y="4010025"/>
          <p14:tracePt t="24302" x="923925" y="4019550"/>
          <p14:tracePt t="24310" x="923925" y="4029075"/>
          <p14:tracePt t="24318" x="933450" y="4029075"/>
          <p14:tracePt t="24326" x="933450" y="4038600"/>
          <p14:tracePt t="24342" x="933450" y="4048125"/>
          <p14:tracePt t="24350" x="942975" y="4048125"/>
          <p14:tracePt t="24358" x="942975" y="4057650"/>
          <p14:tracePt t="24407" x="942975" y="4067175"/>
          <p14:tracePt t="24439" x="942975" y="4076700"/>
          <p14:tracePt t="24447" x="942975" y="4086225"/>
          <p14:tracePt t="24463" x="942975" y="4095750"/>
          <p14:tracePt t="24471" x="942975" y="4105275"/>
          <p14:tracePt t="24479" x="952500" y="4114800"/>
          <p14:tracePt t="24495" x="952500" y="4124325"/>
          <p14:tracePt t="24511" x="962025" y="4133850"/>
          <p14:tracePt t="24519" x="962025" y="4143375"/>
          <p14:tracePt t="24536" x="971550" y="4152900"/>
          <p14:tracePt t="24544" x="981075" y="4162425"/>
          <p14:tracePt t="24552" x="990600" y="4171950"/>
          <p14:tracePt t="24559" x="1000125" y="4181475"/>
          <p14:tracePt t="24567" x="1009650" y="4191000"/>
          <p14:tracePt t="24575" x="1038225" y="4210050"/>
          <p14:tracePt t="24583" x="1047750" y="4219575"/>
          <p14:tracePt t="24591" x="1066800" y="4238625"/>
          <p14:tracePt t="24599" x="1085850" y="4238625"/>
          <p14:tracePt t="24607" x="1104900" y="4257675"/>
          <p14:tracePt t="24616" x="1123950" y="4267200"/>
          <p14:tracePt t="24624" x="1152525" y="4276725"/>
          <p14:tracePt t="24631" x="1171575" y="4286250"/>
          <p14:tracePt t="24641" x="1200150" y="4286250"/>
          <p14:tracePt t="24648" x="1219200" y="4295775"/>
          <p14:tracePt t="24657" x="1238250" y="4305300"/>
          <p14:tracePt t="24664" x="1266825" y="4314825"/>
          <p14:tracePt t="24674" x="1295400" y="4314825"/>
          <p14:tracePt t="24680" x="1323975" y="4324350"/>
          <p14:tracePt t="24690" x="1352550" y="4333875"/>
          <p14:tracePt t="24696" x="1381125" y="4333875"/>
          <p14:tracePt t="24705" x="1428750" y="4333875"/>
          <p14:tracePt t="24713" x="1466850" y="4333875"/>
          <p14:tracePt t="24722" x="1514475" y="4333875"/>
          <p14:tracePt t="24729" x="1562100" y="4333875"/>
          <p14:tracePt t="24739" x="1600200" y="4333875"/>
          <p14:tracePt t="24744" x="1657350" y="4314825"/>
          <p14:tracePt t="24756" x="1685925" y="4305300"/>
          <p14:tracePt t="24760" x="1733550" y="4295775"/>
          <p14:tracePt t="24772" x="1781175" y="4286250"/>
          <p14:tracePt t="24776" x="1828800" y="4276725"/>
          <p14:tracePt t="24789" x="1866900" y="4276725"/>
          <p14:tracePt t="24792" x="1895475" y="4276725"/>
          <p14:tracePt t="24806" x="1933575" y="4276725"/>
          <p14:tracePt t="24809" x="1971675" y="4276725"/>
          <p14:tracePt t="24822" x="2000250" y="4276725"/>
          <p14:tracePt t="24825" x="2057400" y="4276725"/>
          <p14:tracePt t="24839" x="2066925" y="4276725"/>
          <p14:tracePt t="24842" x="2105025" y="4286250"/>
          <p14:tracePt t="24856" x="2124075" y="4286250"/>
          <p14:tracePt t="24859" x="2162175" y="4295775"/>
          <p14:tracePt t="24873" x="2190750" y="4295775"/>
          <p14:tracePt t="24875" x="2219325" y="4305300"/>
          <p14:tracePt t="24889" x="2238375" y="4305300"/>
          <p14:tracePt t="24892" x="2257425" y="4314825"/>
          <p14:tracePt t="24906" x="2286000" y="4324350"/>
          <p14:tracePt t="24907" x="2305050" y="4324350"/>
          <p14:tracePt t="24914" x="2324100" y="4333875"/>
          <p14:tracePt t="24922" x="2343150" y="4333875"/>
          <p14:tracePt t="24930" x="2362200" y="4333875"/>
          <p14:tracePt t="24939" x="2381250" y="4333875"/>
          <p14:tracePt t="24946" x="2409825" y="4333875"/>
          <p14:tracePt t="24956" x="2428875" y="4333875"/>
          <p14:tracePt t="24962" x="2447925" y="4333875"/>
          <p14:tracePt t="24972" x="2457450" y="4324350"/>
          <p14:tracePt t="24977" x="2476500" y="4314825"/>
          <p14:tracePt t="24989" x="2486025" y="4305300"/>
          <p14:tracePt t="24993" x="2495550" y="4295775"/>
          <p14:tracePt t="25005" x="2505075" y="4295775"/>
          <p14:tracePt t="25009" x="2505075" y="4286250"/>
          <p14:tracePt t="25033" x="2514600" y="4286250"/>
          <p14:tracePt t="25041" x="2514600" y="4276725"/>
          <p14:tracePt t="25049" x="2514600" y="4257675"/>
          <p14:tracePt t="25057" x="2514600" y="4219575"/>
          <p14:tracePt t="25066" x="2514600" y="4181475"/>
          <p14:tracePt t="25074" x="2514600" y="4162425"/>
          <p14:tracePt t="25082" x="2524125" y="4143375"/>
          <p14:tracePt t="25091" x="2524125" y="4114800"/>
          <p14:tracePt t="25098" x="2524125" y="4095750"/>
          <p14:tracePt t="25107" x="2524125" y="4086225"/>
          <p14:tracePt t="25114" x="2524125" y="4067175"/>
          <p14:tracePt t="25124" x="2524125" y="4057650"/>
          <p14:tracePt t="25131" x="2524125" y="4048125"/>
          <p14:tracePt t="25140" x="2514600" y="4048125"/>
          <p14:tracePt t="25146" x="2505075" y="4038600"/>
          <p14:tracePt t="25156" x="2495550" y="4038600"/>
          <p14:tracePt t="25163" x="2495550" y="4029075"/>
          <p14:tracePt t="25172" x="2476500" y="4029075"/>
          <p14:tracePt t="25180" x="2466975" y="4019550"/>
          <p14:tracePt t="25189" x="2457450" y="4010025"/>
          <p14:tracePt t="25194" x="2438400" y="4010025"/>
          <p14:tracePt t="25206" x="2419350" y="4000500"/>
          <p14:tracePt t="25210" x="2400300" y="4000500"/>
          <p14:tracePt t="25222" x="2381250" y="3990975"/>
          <p14:tracePt t="25226" x="2362200" y="3990975"/>
          <p14:tracePt t="25239" x="2343150" y="3990975"/>
          <p14:tracePt t="25242" x="2314575" y="3990975"/>
          <p14:tracePt t="25256" x="2295525" y="3981450"/>
          <p14:tracePt t="25260" x="2247900" y="3981450"/>
          <p14:tracePt t="25272" x="2209800" y="3981450"/>
          <p14:tracePt t="25275" x="2171700" y="3971925"/>
          <p14:tracePt t="25289" x="2124075" y="3971925"/>
          <p14:tracePt t="25292" x="2085975" y="3971925"/>
          <p14:tracePt t="25306" x="2066925" y="3971925"/>
          <p14:tracePt t="25309" x="2019300" y="3971925"/>
          <p14:tracePt t="25323" x="1971675" y="3971925"/>
          <p14:tracePt t="25325" x="1933575" y="3971925"/>
          <p14:tracePt t="25339" x="1876425" y="3971925"/>
          <p14:tracePt t="25342" x="1857375" y="3971925"/>
          <p14:tracePt t="25356" x="1809750" y="3971925"/>
          <p14:tracePt t="25358" x="1781175" y="3971925"/>
          <p14:tracePt t="25372" x="1714500" y="3971925"/>
          <p14:tracePt t="25373" x="1685925" y="3971925"/>
          <p14:tracePt t="25380" x="1647825" y="3981450"/>
          <p14:tracePt t="25389" x="1600200" y="3990975"/>
          <p14:tracePt t="25396" x="1552575" y="3990975"/>
          <p14:tracePt t="25406" x="1533525" y="3990975"/>
          <p14:tracePt t="25412" x="1495425" y="4000500"/>
          <p14:tracePt t="25422" x="1457325" y="4010025"/>
          <p14:tracePt t="25427" x="1428750" y="4010025"/>
          <p14:tracePt t="25439" x="1400175" y="4019550"/>
          <p14:tracePt t="25443" x="1381125" y="4019550"/>
          <p14:tracePt t="25455" x="1362075" y="4029075"/>
          <p14:tracePt t="25460" x="1352550" y="4029075"/>
          <p14:tracePt t="25472" x="1343025" y="4038600"/>
          <p14:tracePt t="25476" x="1333500" y="4038600"/>
          <p14:tracePt t="25489" x="1323975" y="4038600"/>
          <p14:tracePt t="25492" x="1314450" y="4048125"/>
          <p14:tracePt t="25506" x="1304925" y="4048125"/>
          <p14:tracePt t="25509" x="1295400" y="4057650"/>
          <p14:tracePt t="25523" x="1285875" y="4057650"/>
          <p14:tracePt t="25525" x="1276350" y="4057650"/>
          <p14:tracePt t="25539" x="1276350" y="4067175"/>
          <p14:tracePt t="25556" x="1266825" y="4067175"/>
          <p14:tracePt t="25653" x="1257300" y="4067175"/>
          <p14:tracePt t="25734" x="1257300" y="4076700"/>
          <p14:tracePt t="25741" x="1247775" y="4076700"/>
          <p14:tracePt t="25765" x="1247775" y="4086225"/>
          <p14:tracePt t="25798" x="1247775" y="4105275"/>
          <p14:tracePt t="25807" x="1247775" y="4124325"/>
          <p14:tracePt t="25814" x="1247775" y="4133850"/>
          <p14:tracePt t="25823" x="1257300" y="4162425"/>
          <p14:tracePt t="25829" x="1276350" y="4181475"/>
          <p14:tracePt t="25838" x="1323975" y="4210050"/>
          <p14:tracePt t="25846" x="1362075" y="4238625"/>
          <p14:tracePt t="25854" x="1409700" y="4267200"/>
          <p14:tracePt t="25862" x="1466850" y="4295775"/>
          <p14:tracePt t="25870" x="1543050" y="4324350"/>
          <p14:tracePt t="25878" x="1638300" y="4352925"/>
          <p14:tracePt t="25890" x="1743075" y="4381500"/>
          <p14:tracePt t="25894" x="1857375" y="4410075"/>
          <p14:tracePt t="25903" x="1981200" y="4429125"/>
          <p14:tracePt t="25910" x="2095500" y="4448175"/>
          <p14:tracePt t="25918" x="2238375" y="4467225"/>
          <p14:tracePt t="25926" x="2371725" y="4476750"/>
          <p14:tracePt t="25934" x="2514600" y="4486275"/>
          <p14:tracePt t="25942" x="2647950" y="4486275"/>
          <p14:tracePt t="25950" x="2781300" y="4486275"/>
          <p14:tracePt t="25958" x="2886075" y="4486275"/>
          <p14:tracePt t="25966" x="3000375" y="4486275"/>
          <p14:tracePt t="25974" x="3105150" y="4486275"/>
          <p14:tracePt t="25982" x="3219450" y="4486275"/>
          <p14:tracePt t="25991" x="3305175" y="4476750"/>
          <p14:tracePt t="25998" x="3390900" y="4467225"/>
          <p14:tracePt t="26008" x="3419475" y="4457700"/>
          <p14:tracePt t="26016" x="3495675" y="4448175"/>
          <p14:tracePt t="26025" x="3533775" y="4438650"/>
          <p14:tracePt t="26031" x="3581400" y="4419600"/>
          <p14:tracePt t="26042" x="3609975" y="4410075"/>
          <p14:tracePt t="26047" x="3638550" y="4400550"/>
          <p14:tracePt t="26058" x="3657600" y="4381500"/>
          <p14:tracePt t="26305" x="3695700" y="4381500"/>
          <p14:tracePt t="26312" x="3733800" y="4381500"/>
          <p14:tracePt t="26320" x="3781425" y="4381500"/>
          <p14:tracePt t="26329" x="3819525" y="4381500"/>
          <p14:tracePt t="26336" x="3857625" y="4381500"/>
          <p14:tracePt t="26344" x="3943350" y="4381500"/>
          <p14:tracePt t="26352" x="4048125" y="4391025"/>
          <p14:tracePt t="26361" x="4152900" y="4410075"/>
          <p14:tracePt t="26368" x="4248150" y="4429125"/>
          <p14:tracePt t="26376" x="4352925" y="4457700"/>
          <p14:tracePt t="26384" x="4438650" y="4476750"/>
          <p14:tracePt t="26392" x="4467225" y="4486275"/>
          <p14:tracePt t="26400" x="4524375" y="4486275"/>
          <p14:tracePt t="26408" x="4572000" y="4505325"/>
          <p14:tracePt t="26417" x="4591050" y="4505325"/>
          <p14:tracePt t="26425" x="4619625" y="4514850"/>
          <p14:tracePt t="26432" x="4629150" y="4514850"/>
          <p14:tracePt t="26441" x="4648200" y="4514850"/>
          <p14:tracePt t="26448" x="4657725" y="4514850"/>
          <p14:tracePt t="26465" x="4667250" y="4514850"/>
          <p14:tracePt t="26481" x="4676775" y="4505325"/>
          <p14:tracePt t="26490" x="4676775" y="4495800"/>
          <p14:tracePt t="26497" x="4686300" y="4476750"/>
          <p14:tracePt t="26506" x="4686300" y="4467225"/>
          <p14:tracePt t="26514" x="4686300" y="4448175"/>
          <p14:tracePt t="26529" x="4686300" y="4438650"/>
          <p14:tracePt t="26537" x="4695825" y="4438650"/>
          <p14:tracePt t="26546" x="4695825" y="4429125"/>
          <p14:tracePt t="26561" x="4695825" y="4419600"/>
          <p14:tracePt t="26569" x="4705350" y="4419600"/>
          <p14:tracePt t="26578" x="4705350" y="4410075"/>
          <p14:tracePt t="26585" x="4714875" y="4400550"/>
          <p14:tracePt t="26594" x="4724400" y="4391025"/>
          <p14:tracePt t="26601" x="4743450" y="4381500"/>
          <p14:tracePt t="26609" x="4762500" y="4371975"/>
          <p14:tracePt t="26618" x="4781550" y="4352925"/>
          <p14:tracePt t="26626" x="4800600" y="4343400"/>
          <p14:tracePt t="26633" x="4819650" y="4324350"/>
          <p14:tracePt t="26641" x="4829175" y="4314825"/>
          <p14:tracePt t="26649" x="4838700" y="4314825"/>
          <p14:tracePt t="26658" x="4848225" y="4295775"/>
          <p14:tracePt t="26666" x="4857750" y="4295775"/>
          <p14:tracePt t="26674" x="4867275" y="4286250"/>
          <p14:tracePt t="26698" x="4867275" y="4276725"/>
          <p14:tracePt t="26714" x="4867275" y="4267200"/>
          <p14:tracePt t="26730" x="4867275" y="4257675"/>
          <p14:tracePt t="26740" x="4867275" y="4248150"/>
          <p14:tracePt t="26747" x="4857750" y="4229100"/>
          <p14:tracePt t="26756" x="4838700" y="4219575"/>
          <p14:tracePt t="26762" x="4810125" y="4210050"/>
          <p14:tracePt t="26771" x="4791075" y="4200525"/>
          <p14:tracePt t="26778" x="4762500" y="4191000"/>
          <p14:tracePt t="26787" x="4733925" y="4181475"/>
          <p14:tracePt t="26795" x="4695825" y="4162425"/>
          <p14:tracePt t="26802" x="4638675" y="4152900"/>
          <p14:tracePt t="26811" x="4600575" y="4143375"/>
          <p14:tracePt t="26818" x="4552950" y="4124325"/>
          <p14:tracePt t="26826" x="4505325" y="4114800"/>
          <p14:tracePt t="26834" x="4448175" y="4095750"/>
          <p14:tracePt t="26843" x="4391025" y="4095750"/>
          <p14:tracePt t="26851" x="4324350" y="4086225"/>
          <p14:tracePt t="26859" x="4238625" y="4076700"/>
          <p14:tracePt t="26867" x="4162425" y="4067175"/>
          <p14:tracePt t="26875" x="4143375" y="4067175"/>
          <p14:tracePt t="26883" x="4086225" y="4067175"/>
          <p14:tracePt t="26891" x="4029075" y="4067175"/>
          <p14:tracePt t="26899" x="3981450" y="4067175"/>
          <p14:tracePt t="26907" x="3943350" y="4067175"/>
          <p14:tracePt t="26915" x="3914775" y="4067175"/>
          <p14:tracePt t="26924" x="3886200" y="4076700"/>
          <p14:tracePt t="26931" x="3867150" y="4086225"/>
          <p14:tracePt t="26940" x="3857625" y="4095750"/>
          <p14:tracePt t="26947" x="3848100" y="4105275"/>
          <p14:tracePt t="26957" x="3838575" y="4124325"/>
          <p14:tracePt t="26964" x="3829050" y="4143375"/>
          <p14:tracePt t="26974" x="3829050" y="4162425"/>
          <p14:tracePt t="26980" x="3819525" y="4191000"/>
          <p14:tracePt t="26989" x="3819525" y="4219575"/>
          <p14:tracePt t="26997" x="3819525" y="4248150"/>
          <p14:tracePt t="27005" x="3838575" y="4276725"/>
          <p14:tracePt t="27012" x="3876675" y="4314825"/>
          <p14:tracePt t="27022" x="3933825" y="4352925"/>
          <p14:tracePt t="27028" x="3990975" y="4391025"/>
          <p14:tracePt t="27039" x="4086225" y="4438650"/>
          <p14:tracePt t="27043" x="4248150" y="4514850"/>
          <p14:tracePt t="27056" x="4324350" y="4524375"/>
          <p14:tracePt t="27060" x="4438650" y="4552950"/>
          <p14:tracePt t="27072" x="4562475" y="4562475"/>
          <p14:tracePt t="27076" x="4676775" y="4572000"/>
          <p14:tracePt t="27089" x="4781550" y="4581525"/>
          <p14:tracePt t="27092" x="4895850" y="4581525"/>
          <p14:tracePt t="27106" x="4981575" y="4581525"/>
          <p14:tracePt t="27108" x="5057775" y="4581525"/>
          <p14:tracePt t="27122" x="5086350" y="4581525"/>
          <p14:tracePt t="27125" x="5133975" y="4562475"/>
          <p14:tracePt t="27139" x="5181600" y="4543425"/>
          <p14:tracePt t="27142" x="5210175" y="4533900"/>
          <p14:tracePt t="27156" x="5229225" y="4514850"/>
          <p14:tracePt t="27159" x="5238750" y="4495800"/>
          <p14:tracePt t="27172" x="5257800" y="4467225"/>
          <p14:tracePt t="27176" x="5257800" y="4448175"/>
          <p14:tracePt t="27189" x="5257800" y="4419600"/>
          <p14:tracePt t="27192" x="5257800" y="4391025"/>
          <p14:tracePt t="27206" x="5229225" y="4362450"/>
          <p14:tracePt t="27207" x="5191125" y="4333875"/>
          <p14:tracePt t="27213" x="5133975" y="4305300"/>
          <p14:tracePt t="27222" x="5076825" y="4276725"/>
          <p14:tracePt t="27230" x="5010150" y="4257675"/>
          <p14:tracePt t="27239" x="4924425" y="4238625"/>
          <p14:tracePt t="27245" x="4838700" y="4238625"/>
          <p14:tracePt t="27256" x="4752975" y="4238625"/>
          <p14:tracePt t="27262" x="4648200" y="4238625"/>
          <p14:tracePt t="27272" x="4581525" y="4238625"/>
          <p14:tracePt t="27277" x="4543425" y="4238625"/>
          <p14:tracePt t="27289" x="4486275" y="4238625"/>
          <p14:tracePt t="27293" x="4438650" y="4238625"/>
          <p14:tracePt t="27306" x="4410075" y="4248150"/>
          <p14:tracePt t="27309" x="4391025" y="4248150"/>
          <p14:tracePt t="27322" x="4381500" y="4257675"/>
          <p14:tracePt t="27326" x="4371975" y="4257675"/>
          <p14:tracePt t="27339" x="4371975" y="4267200"/>
          <p14:tracePt t="30923" x="4362450" y="4267200"/>
          <p14:tracePt t="30930" x="4352925" y="4267200"/>
          <p14:tracePt t="30940" x="4343400" y="4267200"/>
          <p14:tracePt t="30946" x="4333875" y="4276725"/>
          <p14:tracePt t="30954" x="4324350" y="4286250"/>
          <p14:tracePt t="30962" x="4314825" y="4286250"/>
          <p14:tracePt t="30970" x="4276725" y="4314825"/>
          <p14:tracePt t="30979" x="4257675" y="4333875"/>
          <p14:tracePt t="30990" x="4229100" y="4362450"/>
          <p14:tracePt t="30994" x="4210050" y="4371975"/>
          <p14:tracePt t="31002" x="4171950" y="4419600"/>
          <p14:tracePt t="31010" x="4152900" y="4429125"/>
          <p14:tracePt t="31019" x="4114800" y="4457700"/>
          <p14:tracePt t="31026" x="4086225" y="4476750"/>
          <p14:tracePt t="31034" x="4057650" y="4505325"/>
          <p14:tracePt t="31042" x="4038600" y="4524375"/>
          <p14:tracePt t="31050" x="4019550" y="4533900"/>
          <p14:tracePt t="31058" x="4000500" y="4552950"/>
          <p14:tracePt t="31067" x="3981450" y="4562475"/>
          <p14:tracePt t="31074" x="3971925" y="4572000"/>
          <p14:tracePt t="31083" x="3962400" y="4572000"/>
          <p14:tracePt t="31090" x="3952875" y="4581525"/>
          <p14:tracePt t="31099" x="3943350" y="4591050"/>
          <p14:tracePt t="31107" x="3933825" y="4591050"/>
          <p14:tracePt t="31115" x="3924300" y="4600575"/>
          <p14:tracePt t="31124" x="3924300" y="4610100"/>
          <p14:tracePt t="31131" x="3914775" y="4610100"/>
          <p14:tracePt t="31140" x="3905250" y="4619625"/>
          <p14:tracePt t="31156" x="3895725" y="4629150"/>
          <p14:tracePt t="31173" x="3886200" y="4638675"/>
          <p14:tracePt t="31187" x="3876675" y="4648200"/>
          <p14:tracePt t="31196" x="3867150" y="4648200"/>
          <p14:tracePt t="31203" x="3857625" y="4657725"/>
          <p14:tracePt t="31212" x="3848100" y="4657725"/>
          <p14:tracePt t="31219" x="3848100" y="4667250"/>
          <p14:tracePt t="31227" x="3829050" y="4667250"/>
          <p14:tracePt t="31243" x="3810000" y="4676775"/>
          <p14:tracePt t="31251" x="3800475" y="4676775"/>
          <p14:tracePt t="31260" x="3790950" y="4686300"/>
          <p14:tracePt t="31268" x="3781425" y="4686300"/>
          <p14:tracePt t="31275" x="3771900" y="4686300"/>
          <p14:tracePt t="31283" x="3762375" y="4686300"/>
          <p14:tracePt t="31292" x="3743325" y="4686300"/>
          <p14:tracePt t="31300" x="3724275" y="4686300"/>
          <p14:tracePt t="31308" x="3705225" y="4686300"/>
          <p14:tracePt t="31316" x="3686175" y="4686300"/>
          <p14:tracePt t="31324" x="3667125" y="4686300"/>
          <p14:tracePt t="31332" x="3638550" y="4686300"/>
          <p14:tracePt t="31340" x="3609975" y="4686300"/>
          <p14:tracePt t="31348" x="3590925" y="4686300"/>
          <p14:tracePt t="31356" x="3571875" y="4686300"/>
          <p14:tracePt t="31364" x="3543300" y="4686300"/>
          <p14:tracePt t="31373" x="3514725" y="4686300"/>
          <p14:tracePt t="31380" x="3486150" y="4686300"/>
          <p14:tracePt t="31390" x="3467100" y="4676775"/>
          <p14:tracePt t="31397" x="3448050" y="4667250"/>
          <p14:tracePt t="31404" x="3438525" y="4667250"/>
          <p14:tracePt t="31911" x="3429000" y="4667250"/>
          <p14:tracePt t="31919" x="3409950" y="4667250"/>
          <p14:tracePt t="31927" x="3381375" y="4676775"/>
          <p14:tracePt t="31950" x="3362325" y="4686300"/>
          <p14:tracePt t="31956" x="3305175" y="4714875"/>
          <p14:tracePt t="31970" x="3200400" y="4772025"/>
          <p14:tracePt t="31976" x="3162300" y="4791075"/>
          <p14:tracePt t="32000" x="3124200" y="4819650"/>
          <p14:tracePt t="32001" x="3028950" y="4867275"/>
          <p14:tracePt t="32026" x="2971800" y="4895850"/>
          <p14:tracePt t="32027" x="2895600" y="4943475"/>
          <p14:tracePt t="32052" x="2857500" y="4962525"/>
          <p14:tracePt t="32052" x="2771775" y="5000625"/>
          <p14:tracePt t="32076" x="2714625" y="5019675"/>
          <p14:tracePt t="32077" x="2695575" y="5019675"/>
          <p14:tracePt t="32101" x="2657475" y="5029200"/>
          <p14:tracePt t="32102" x="2647950" y="5038725"/>
          <p14:tracePt t="32126" x="2628900" y="5048250"/>
          <p14:tracePt t="32127" x="2619375" y="5057775"/>
          <p14:tracePt t="32128" x="2609850" y="5057775"/>
          <p14:tracePt t="32152" x="2600325" y="5067300"/>
          <p14:tracePt t="32153" x="2590800" y="5076825"/>
          <p14:tracePt t="32177" x="2581275" y="5086350"/>
          <p14:tracePt t="32178" x="2571750" y="5095875"/>
          <p14:tracePt t="32202" x="2562225" y="5105400"/>
          <p14:tracePt t="32203" x="2543175" y="5114925"/>
          <p14:tracePt t="32227" x="2543175" y="5124450"/>
          <p14:tracePt t="32228" x="2514600" y="5143500"/>
          <p14:tracePt t="32241" x="2505075" y="5153025"/>
          <p14:tracePt t="32243" x="2486025" y="5172075"/>
          <p14:tracePt t="32251" x="2476500" y="5172075"/>
          <p14:tracePt t="32258" x="2466975" y="5181600"/>
          <p14:tracePt t="32266" x="2447925" y="5191125"/>
          <p14:tracePt t="32273" x="2438400" y="5200650"/>
          <p14:tracePt t="32281" x="2428875" y="5200650"/>
          <p14:tracePt t="32291" x="2419350" y="5210175"/>
          <p14:tracePt t="32297" x="2409825" y="5219700"/>
          <p14:tracePt t="32307" x="2400300" y="5219700"/>
          <p14:tracePt t="32313" x="2381250" y="5229225"/>
          <p14:tracePt t="32324" x="2362200" y="5238750"/>
          <p14:tracePt t="32329" x="2352675" y="5248275"/>
          <p14:tracePt t="32339" x="2333625" y="5248275"/>
          <p14:tracePt t="32345" x="2324100" y="5257800"/>
          <p14:tracePt t="32356" x="2314575" y="5267325"/>
          <p14:tracePt t="32361" x="2295525" y="5276850"/>
          <p14:tracePt t="32372" x="2286000" y="5276850"/>
          <p14:tracePt t="32377" x="2276475" y="5276850"/>
          <p14:tracePt t="32389" x="2266950" y="5286375"/>
          <p14:tracePt t="32393" x="2257425" y="5286375"/>
          <p14:tracePt t="32406" x="2247900" y="5295900"/>
          <p14:tracePt t="32423" x="2238375" y="5295900"/>
          <p14:tracePt t="32426" x="2228850" y="5295900"/>
          <p14:tracePt t="32439" x="2219325" y="5305425"/>
          <p14:tracePt t="32443" x="2209800" y="5305425"/>
          <p14:tracePt t="32456" x="2200275" y="5305425"/>
          <p14:tracePt t="32459" x="2190750" y="5305425"/>
          <p14:tracePt t="32472" x="2171700" y="5314950"/>
          <p14:tracePt t="32489" x="2162175" y="5314950"/>
          <p14:tracePt t="32492" x="2152650" y="5314950"/>
          <p14:tracePt t="32505" x="2152650" y="5324475"/>
          <p14:tracePt t="32586" x="2152650" y="5334000"/>
          <p14:tracePt t="32603" x="2171700" y="5334000"/>
          <p14:tracePt t="32610" x="2190750" y="5343525"/>
          <p14:tracePt t="32618" x="2219325" y="5343525"/>
          <p14:tracePt t="32626" x="2257425" y="5353050"/>
          <p14:tracePt t="32635" x="2305050" y="5362575"/>
          <p14:tracePt t="32642" x="2352675" y="5362575"/>
          <p14:tracePt t="32650" x="2409825" y="5372100"/>
          <p14:tracePt t="32658" x="2476500" y="5381625"/>
          <p14:tracePt t="32667" x="2552700" y="5391150"/>
          <p14:tracePt t="32675" x="2619375" y="5400675"/>
          <p14:tracePt t="32683" x="2695575" y="5410200"/>
          <p14:tracePt t="32691" x="2762250" y="5419725"/>
          <p14:tracePt t="32698" x="2828925" y="5429250"/>
          <p14:tracePt t="32707" x="2895600" y="5438775"/>
          <p14:tracePt t="32715" x="2962275" y="5448300"/>
          <p14:tracePt t="32724" x="3038475" y="5448300"/>
          <p14:tracePt t="32731" x="3105150" y="5457825"/>
          <p14:tracePt t="32740" x="3162300" y="5467350"/>
          <p14:tracePt t="32747" x="3190875" y="5467350"/>
          <p14:tracePt t="32757" x="3248025" y="5476875"/>
          <p14:tracePt t="32764" x="3295650" y="5476875"/>
          <p14:tracePt t="32773" x="3324225" y="5476875"/>
          <p14:tracePt t="32779" x="3362325" y="5486400"/>
          <p14:tracePt t="32789" x="3390900" y="5486400"/>
          <p14:tracePt t="32796" x="3419475" y="5486400"/>
          <p14:tracePt t="32806" x="3438525" y="5495925"/>
          <p14:tracePt t="32813" x="3457575" y="5495925"/>
          <p14:tracePt t="32822" x="3467100" y="5495925"/>
          <p14:tracePt t="32828" x="3476625" y="5495925"/>
          <p14:tracePt t="32839" x="3486150" y="5495925"/>
          <p14:tracePt t="32844" x="3495675" y="5495925"/>
          <p14:tracePt t="32856" x="3505200" y="5495925"/>
          <p14:tracePt t="32860" x="3514725" y="5495925"/>
          <p14:tracePt t="32876" x="3524250" y="5495925"/>
          <p14:tracePt t="32892" x="3533775" y="5495925"/>
          <p14:tracePt t="32908" x="3543300" y="5495925"/>
          <p14:tracePt t="32948" x="3552825" y="5495925"/>
          <p14:tracePt t="32956" x="3562350" y="5495925"/>
          <p14:tracePt t="32965" x="3571875" y="5495925"/>
          <p14:tracePt t="32973" x="3581400" y="5495925"/>
          <p14:tracePt t="32981" x="3590925" y="5495925"/>
          <p14:tracePt t="32990" x="3600450" y="5486400"/>
          <p14:tracePt t="32998" x="3619500" y="5476875"/>
          <p14:tracePt t="33007" x="3638550" y="5467350"/>
          <p14:tracePt t="33013" x="3648075" y="5467350"/>
          <p14:tracePt t="33024" x="3667125" y="5457825"/>
          <p14:tracePt t="33048" x="3676650" y="5457825"/>
          <p14:tracePt t="33049" x="3695700" y="5438775"/>
          <p14:tracePt t="33067" x="3705225" y="5438775"/>
          <p14:tracePt t="33068" x="3714750" y="5429250"/>
          <p14:tracePt t="33092" x="3724275" y="5429250"/>
          <p14:tracePt t="33093" x="3724275" y="5419725"/>
          <p14:tracePt t="33106" x="3733800" y="5419725"/>
          <p14:tracePt t="33131" x="3743325" y="5419725"/>
          <p14:tracePt t="33177" x="3752850" y="5419725"/>
          <p14:tracePt t="33200" x="3752850" y="5410200"/>
          <p14:tracePt t="33201" x="3762375" y="5410200"/>
          <p14:tracePt t="33224" x="3771900" y="5410200"/>
          <p14:tracePt t="33247" x="3771900" y="5400675"/>
          <p14:tracePt t="33254" x="3781425" y="5400675"/>
          <p14:tracePt t="33262" x="3781425" y="5391150"/>
          <p14:tracePt t="33285" x="3790950" y="5391150"/>
          <p14:tracePt t="33286" x="3800475" y="5381625"/>
          <p14:tracePt t="33286" x="3810000" y="5381625"/>
          <p14:tracePt t="33310" x="3819525" y="5372100"/>
          <p14:tracePt t="33311" x="3829050" y="5362575"/>
          <p14:tracePt t="33320" x="3838575" y="5362575"/>
          <p14:tracePt t="33330" x="3848100" y="5362575"/>
          <p14:tracePt t="33337" x="3848100" y="5353050"/>
          <p14:tracePt t="33357" x="3857625" y="5353050"/>
          <p14:tracePt t="33358" x="3867150" y="5343525"/>
          <p14:tracePt t="33382" x="3876675" y="5334000"/>
          <p14:tracePt t="33383" x="3886200" y="5324475"/>
          <p14:tracePt t="33408" x="3886200" y="5314950"/>
          <p14:tracePt t="33840" x="3867150" y="5314950"/>
          <p14:tracePt t="33848" x="3857625" y="5314950"/>
          <p14:tracePt t="33857" x="3848100" y="5314950"/>
          <p14:tracePt t="33865" x="3829050" y="5314950"/>
          <p14:tracePt t="33874" x="3810000" y="5305425"/>
          <p14:tracePt t="33881" x="3790950" y="5305425"/>
          <p14:tracePt t="33890" x="3762375" y="5295900"/>
          <p14:tracePt t="33897" x="3743325" y="5295900"/>
          <p14:tracePt t="33906" x="3724275" y="5286375"/>
          <p14:tracePt t="33913" x="3714750" y="5286375"/>
          <p14:tracePt t="33922" x="3686175" y="5276850"/>
          <p14:tracePt t="33929" x="3667125" y="5276850"/>
          <p14:tracePt t="33937" x="3648075" y="5276850"/>
          <p14:tracePt t="33945" x="3629025" y="5267325"/>
          <p14:tracePt t="33956" x="3619500" y="5267325"/>
          <p14:tracePt t="33961" x="3600450" y="5267325"/>
          <p14:tracePt t="33969" x="3581400" y="5267325"/>
          <p14:tracePt t="33978" x="3571875" y="5267325"/>
          <p14:tracePt t="33985" x="3562350" y="5267325"/>
          <p14:tracePt t="33994" x="3552825" y="5267325"/>
          <p14:tracePt t="34001" x="3552825" y="5257800"/>
          <p14:tracePt t="34009" x="3543300" y="5257800"/>
          <p14:tracePt t="34025" x="3533775" y="5257800"/>
          <p14:tracePt t="34058" x="3524250" y="5257800"/>
          <p14:tracePt t="34098" x="3514725" y="5257800"/>
          <p14:tracePt t="34130" x="3514725" y="5267325"/>
          <p14:tracePt t="34140" x="3505200" y="5267325"/>
          <p14:tracePt t="34156" x="3486150" y="5267325"/>
          <p14:tracePt t="34162" x="3486150" y="5276850"/>
          <p14:tracePt t="34170" x="3467100" y="5276850"/>
          <p14:tracePt t="34178" x="3457575" y="5276850"/>
          <p14:tracePt t="34189" x="3438525" y="5276850"/>
          <p14:tracePt t="34195" x="3429000" y="5276850"/>
          <p14:tracePt t="34203" x="3419475" y="5276850"/>
          <p14:tracePt t="34211" x="3400425" y="5276850"/>
          <p14:tracePt t="34219" x="3390900" y="5276850"/>
          <p14:tracePt t="34227" x="3381375" y="5276850"/>
          <p14:tracePt t="34234" x="3371850" y="5276850"/>
          <p14:tracePt t="34243" x="3352800" y="5276850"/>
          <p14:tracePt t="34259" x="3343275" y="5276850"/>
          <p14:tracePt t="34267" x="3333750" y="5276850"/>
          <p14:tracePt t="34275" x="3324225" y="5276850"/>
          <p14:tracePt t="34283" x="3314700" y="5267325"/>
          <p14:tracePt t="34291" x="3305175" y="5267325"/>
          <p14:tracePt t="34299" x="3295650" y="5267325"/>
          <p14:tracePt t="34307" x="3286125" y="5257800"/>
          <p14:tracePt t="34315" x="3276600" y="5257800"/>
          <p14:tracePt t="34331" x="3267075" y="5257800"/>
          <p14:tracePt t="34340" x="3257550" y="5248275"/>
          <p14:tracePt t="34371" x="3248025" y="5248275"/>
          <p14:tracePt t="34404" x="3238500" y="5248275"/>
          <p14:tracePt t="34573" x="3248025" y="5248275"/>
          <p14:tracePt t="34590" x="3248025" y="5257800"/>
          <p14:tracePt t="34677" x="3257550" y="5257800"/>
          <p14:tracePt t="34717" x="3257550" y="5267325"/>
          <p14:tracePt t="35095" x="3267075" y="5267325"/>
          <p14:tracePt t="35111" x="3276600" y="5267325"/>
          <p14:tracePt t="35119" x="3286125" y="5267325"/>
          <p14:tracePt t="35135" x="3295650" y="5267325"/>
          <p14:tracePt t="35152" x="3305175" y="5267325"/>
          <p14:tracePt t="35168" x="3314700" y="5267325"/>
          <p14:tracePt t="35192" x="3314700" y="5257800"/>
          <p14:tracePt t="35208" x="3324225" y="5257800"/>
          <p14:tracePt t="35482" x="3333750" y="5257800"/>
          <p14:tracePt t="35513" x="3343275" y="5257800"/>
          <p14:tracePt t="35562" x="3352800" y="5257800"/>
          <p14:tracePt t="35915" x="3362325" y="5257800"/>
          <p14:tracePt t="35948" x="3371850" y="5257800"/>
          <p14:tracePt t="35965" x="3381375" y="5257800"/>
          <p14:tracePt t="35996" x="3390900" y="5257800"/>
          <p14:tracePt t="36012" x="3400425" y="5257800"/>
          <p14:tracePt t="36036" x="3409950" y="5257800"/>
          <p14:tracePt t="36446" x="3419475" y="5257800"/>
          <p14:tracePt t="36486" x="3429000" y="5257800"/>
          <p14:tracePt t="36510" x="3438525" y="5267325"/>
          <p14:tracePt t="36543" x="3448050" y="5276850"/>
          <p14:tracePt t="36558" x="3457575" y="5276850"/>
          <p14:tracePt t="36575" x="3467100" y="5276850"/>
          <p14:tracePt t="36583" x="3467100" y="5286375"/>
          <p14:tracePt t="36591" x="3476625" y="5286375"/>
          <p14:tracePt t="36623" x="3486150" y="5286375"/>
          <p14:tracePt t="36768" x="3476625" y="5286375"/>
          <p14:tracePt t="36776" x="3467100" y="5286375"/>
          <p14:tracePt t="36784" x="3457575" y="5286375"/>
          <p14:tracePt t="36792" x="3448050" y="5286375"/>
          <p14:tracePt t="36800" x="3438525" y="5286375"/>
          <p14:tracePt t="36808" x="3429000" y="5286375"/>
          <p14:tracePt t="36824" x="3419475" y="5286375"/>
          <p14:tracePt t="36832" x="3409950" y="5276850"/>
          <p14:tracePt t="36841" x="3400425" y="5276850"/>
          <p14:tracePt t="36849" x="3390900" y="5276850"/>
          <p14:tracePt t="36857" x="3381375" y="5276850"/>
          <p14:tracePt t="36865" x="3371850" y="5276850"/>
          <p14:tracePt t="36952" x="3362325" y="5276850"/>
          <p14:tracePt t="37090" x="3362325" y="5267325"/>
          <p14:tracePt t="37138" x="3352800" y="5267325"/>
          <p14:tracePt t="37153" x="3343275" y="5267325"/>
          <p14:tracePt t="37162" x="3343275" y="5257800"/>
          <p14:tracePt t="37170" x="3333750" y="5257800"/>
          <p14:tracePt t="37186" x="3324225" y="5257800"/>
          <p14:tracePt t="37202" x="3314700" y="5248275"/>
          <p14:tracePt t="37218" x="3305175" y="5248275"/>
          <p14:tracePt t="37323" x="3295650" y="5248275"/>
          <p14:tracePt t="37363" x="3295650" y="5238750"/>
          <p14:tracePt t="37387" x="3286125" y="5238750"/>
          <p14:tracePt t="37427" x="3276600" y="5238750"/>
          <p14:tracePt t="37451" x="3276600" y="5229225"/>
          <p14:tracePt t="37460" x="3267075" y="5229225"/>
          <p14:tracePt t="37653" x="3276600" y="5238750"/>
          <p14:tracePt t="37660" x="3286125" y="5238750"/>
          <p14:tracePt t="37668" x="3295650" y="5248275"/>
          <p14:tracePt t="37676" x="3305175" y="5248275"/>
          <p14:tracePt t="37684" x="3324225" y="5248275"/>
          <p14:tracePt t="37692" x="3343275" y="5248275"/>
          <p14:tracePt t="37701" x="3352800" y="5257800"/>
          <p14:tracePt t="37708" x="3381375" y="5257800"/>
          <p14:tracePt t="37717" x="3390900" y="5267325"/>
          <p14:tracePt t="37724" x="3409950" y="5267325"/>
          <p14:tracePt t="37733" x="3438525" y="5276850"/>
          <p14:tracePt t="37741" x="3467100" y="5286375"/>
          <p14:tracePt t="37749" x="3495675" y="5295900"/>
          <p14:tracePt t="37757" x="3524250" y="5305425"/>
          <p14:tracePt t="37765" x="3543300" y="5314950"/>
          <p14:tracePt t="37774" x="3581400" y="5334000"/>
          <p14:tracePt t="37781" x="3619500" y="5334000"/>
          <p14:tracePt t="37790" x="3648075" y="5343525"/>
          <p14:tracePt t="37797" x="3676650" y="5353050"/>
          <p14:tracePt t="37807" x="3714750" y="5362575"/>
          <p14:tracePt t="37814" x="3743325" y="5362575"/>
          <p14:tracePt t="37823" x="3771900" y="5362575"/>
          <p14:tracePt t="37830" x="3790950" y="5372100"/>
          <p14:tracePt t="37839" x="3819525" y="5372100"/>
          <p14:tracePt t="37846" x="3838575" y="5372100"/>
          <p14:tracePt t="37856" x="3857625" y="5372100"/>
          <p14:tracePt t="37862" x="3876675" y="5372100"/>
          <p14:tracePt t="37873" x="3886200" y="5372100"/>
          <p14:tracePt t="37878" x="3905250" y="5372100"/>
          <p14:tracePt t="37889" x="3914775" y="5372100"/>
          <p14:tracePt t="37893" x="3924300" y="5372100"/>
          <p14:tracePt t="37906" x="3933825" y="5372100"/>
          <p14:tracePt t="37910" x="3943350" y="5372100"/>
          <p14:tracePt t="37926" x="3952875" y="5372100"/>
          <p14:tracePt t="38087" x="3962400" y="5372100"/>
          <p14:tracePt t="38094" x="3962400" y="5362575"/>
          <p14:tracePt t="38102" x="3971925" y="5353050"/>
          <p14:tracePt t="38111" x="3981450" y="5353050"/>
          <p14:tracePt t="38118" x="3981450" y="5343525"/>
          <p14:tracePt t="38126" x="3990975" y="5334000"/>
          <p14:tracePt t="38134" x="4000500" y="5334000"/>
          <p14:tracePt t="38142" x="4000500" y="5324475"/>
          <p14:tracePt t="38150" x="4010025" y="5324475"/>
          <p14:tracePt t="38158" x="4010025" y="5314950"/>
          <p14:tracePt t="38166" x="4019550" y="5314950"/>
          <p14:tracePt t="38174" x="4019550" y="5305425"/>
          <p14:tracePt t="38182" x="4029075" y="5305425"/>
          <p14:tracePt t="38207" x="4038600" y="5295900"/>
          <p14:tracePt t="38690" x="4048125" y="5295900"/>
          <p14:tracePt t="38698" x="4048125" y="5286375"/>
          <p14:tracePt t="38723" x="4057650" y="5286375"/>
          <p14:tracePt t="38730" x="4057650" y="5276850"/>
          <p14:tracePt t="38746" x="4067175" y="5276850"/>
          <p14:tracePt t="38762" x="4067175" y="5267325"/>
          <p14:tracePt t="39019" x="4067175" y="5257800"/>
          <p14:tracePt t="39059" x="4057650" y="5257800"/>
          <p14:tracePt t="39148" x="4048125" y="5257800"/>
          <p14:tracePt t="39196" x="4038600" y="5257800"/>
          <p14:tracePt t="39244" x="4029075" y="5257800"/>
          <p14:tracePt t="39268" x="4019550" y="5257800"/>
          <p14:tracePt t="39284" x="4010025" y="5257800"/>
          <p14:tracePt t="39301" x="4000500" y="5257800"/>
          <p14:tracePt t="39333" x="3990975" y="5257800"/>
          <p14:tracePt t="39518" x="3981450" y="5257800"/>
          <p14:tracePt t="39534" x="3971925" y="5257800"/>
          <p14:tracePt t="39550" x="3962400" y="5257800"/>
          <p14:tracePt t="39558" x="3952875" y="5257800"/>
          <p14:tracePt t="39566" x="3943350" y="5257800"/>
          <p14:tracePt t="39582" x="3933825" y="5257800"/>
          <p14:tracePt t="39598" x="3924300" y="5257800"/>
          <p14:tracePt t="39614" x="3914775" y="5257800"/>
          <p14:tracePt t="39623" x="3905250" y="5257800"/>
          <p14:tracePt t="39640" x="3895725" y="5257800"/>
          <p14:tracePt t="39656" x="3886200" y="5257800"/>
          <p14:tracePt t="39671" x="3876675" y="5257800"/>
          <p14:tracePt t="40008" x="3867150" y="5257800"/>
          <p14:tracePt t="41038" x="3876675" y="5257800"/>
          <p14:tracePt t="41223" x="3886200" y="5257800"/>
          <p14:tracePt t="41240" x="3895725" y="5257800"/>
          <p14:tracePt t="41256" x="3905250" y="5257800"/>
          <p14:tracePt t="41272" x="3914775" y="5257800"/>
          <p14:tracePt t="41279" x="3924300" y="5257800"/>
          <p14:tracePt t="41287" x="3933825" y="5257800"/>
          <p14:tracePt t="41577" x="3952875" y="5257800"/>
          <p14:tracePt t="41584" x="3990975" y="5257800"/>
          <p14:tracePt t="41592" x="4029075" y="5257800"/>
          <p14:tracePt t="41601" x="4057650" y="5267325"/>
          <p14:tracePt t="41609" x="4076700" y="5267325"/>
          <p14:tracePt t="41616" x="4095750" y="5267325"/>
          <p14:tracePt t="41625" x="4143375" y="5276850"/>
          <p14:tracePt t="41632" x="4171950" y="5276850"/>
          <p14:tracePt t="41641" x="4210050" y="5276850"/>
          <p14:tracePt t="41649" x="4229100" y="5286375"/>
          <p14:tracePt t="41657" x="4248150" y="5286375"/>
          <p14:tracePt t="41665" x="4257675" y="5286375"/>
          <p14:tracePt t="41673" x="4267200" y="5286375"/>
          <p14:tracePt t="41681" x="4267200" y="5295900"/>
          <p14:tracePt t="41689" x="4276725" y="5295900"/>
          <p14:tracePt t="41707" x="4286250" y="5295900"/>
          <p14:tracePt t="42002" x="4276725" y="5295900"/>
          <p14:tracePt t="42027" x="4267200" y="5295900"/>
          <p14:tracePt t="42043" x="4248150" y="5295900"/>
          <p14:tracePt t="42051" x="4229100" y="5295900"/>
          <p14:tracePt t="42059" x="4200525" y="5295900"/>
          <p14:tracePt t="42067" x="4114800" y="5295900"/>
          <p14:tracePt t="42075" x="4048125" y="5295900"/>
          <p14:tracePt t="42083" x="3895725" y="5295900"/>
          <p14:tracePt t="42091" x="3743325" y="5295900"/>
          <p14:tracePt t="42099" x="3533775" y="5295900"/>
          <p14:tracePt t="42107" x="3314700" y="5295900"/>
          <p14:tracePt t="42116" x="3067050" y="5267325"/>
          <p14:tracePt t="42124" x="2819400" y="5238750"/>
          <p14:tracePt t="42131" x="2543175" y="5191125"/>
          <p14:tracePt t="42141" x="2286000" y="5153025"/>
          <p14:tracePt t="42148" x="2190750" y="5133975"/>
          <p14:tracePt t="42157" x="2009775" y="5086350"/>
          <p14:tracePt t="42164" x="1943100" y="5067300"/>
          <p14:tracePt t="42173" x="1838325" y="5038725"/>
          <p14:tracePt t="42180" x="1771650" y="5029200"/>
          <p14:tracePt t="42189" x="1724025" y="5010150"/>
          <p14:tracePt t="42196" x="1695450" y="5010150"/>
          <p14:tracePt t="42203" x="1685925" y="5000625"/>
          <p14:tracePt t="42211" x="1676400" y="5000625"/>
          <p14:tracePt t="42244" x="1685925" y="5000625"/>
          <p14:tracePt t="42252" x="1695450" y="5000625"/>
          <p14:tracePt t="42260" x="1714500" y="5000625"/>
          <p14:tracePt t="42268" x="1733550" y="5010150"/>
          <p14:tracePt t="42276" x="1752600" y="5010150"/>
          <p14:tracePt t="42284" x="1781175" y="5019675"/>
          <p14:tracePt t="42292" x="1800225" y="5019675"/>
          <p14:tracePt t="42300" x="1847850" y="5038725"/>
          <p14:tracePt t="42308" x="1866900" y="5038725"/>
          <p14:tracePt t="42316" x="1924050" y="5048250"/>
          <p14:tracePt t="42324" x="1943100" y="5048250"/>
          <p14:tracePt t="42332" x="1971675" y="5057775"/>
          <p14:tracePt t="42340" x="2009775" y="5057775"/>
          <p14:tracePt t="42348" x="2047875" y="5067300"/>
          <p14:tracePt t="42356" x="2076450" y="5076825"/>
          <p14:tracePt t="42364" x="2095500" y="5086350"/>
          <p14:tracePt t="42373" x="2124075" y="5095875"/>
          <p14:tracePt t="42381" x="2143125" y="5095875"/>
          <p14:tracePt t="42389" x="2162175" y="5105400"/>
          <p14:tracePt t="42397" x="2171700" y="5114925"/>
          <p14:tracePt t="42406" x="2181225" y="5124450"/>
          <p14:tracePt t="42413" x="2190750" y="5124450"/>
          <p14:tracePt t="42421" x="2200275" y="5133975"/>
          <p14:tracePt t="42429" x="2209800" y="5133975"/>
          <p14:tracePt t="42437" x="2209800" y="5143500"/>
          <p14:tracePt t="42445" x="2219325" y="5143500"/>
          <p14:tracePt t="42453" x="2219325" y="5153025"/>
          <p14:tracePt t="42462" x="2228850" y="5153025"/>
          <p14:tracePt t="42477" x="2228850" y="5162550"/>
          <p14:tracePt t="42493" x="2238375" y="5162550"/>
          <p14:tracePt t="42509" x="2238375" y="5172075"/>
          <p14:tracePt t="42525" x="2238375" y="5181600"/>
          <p14:tracePt t="42533" x="2247900" y="5181600"/>
          <p14:tracePt t="42541" x="2247900" y="5191125"/>
          <p14:tracePt t="42557" x="2247900" y="5200650"/>
          <p14:tracePt t="42565" x="2257425" y="5210175"/>
          <p14:tracePt t="42581" x="2257425" y="5219700"/>
          <p14:tracePt t="42598" x="2257425" y="5229225"/>
          <p14:tracePt t="42614" x="2266950" y="5238750"/>
          <p14:tracePt t="42638" x="2266950" y="5248275"/>
          <p14:tracePt t="42727" x="2266950" y="5257800"/>
          <p14:tracePt t="42767" x="2257425" y="5257800"/>
          <p14:tracePt t="42774" x="2257425" y="5267325"/>
          <p14:tracePt t="42783" x="2247900" y="5267325"/>
          <p14:tracePt t="42799" x="2238375" y="5267325"/>
          <p14:tracePt t="42807" x="2238375" y="5276850"/>
          <p14:tracePt t="42815" x="2228850" y="5276850"/>
          <p14:tracePt t="42839" x="2228850" y="5286375"/>
          <p14:tracePt t="42847" x="2219325" y="5286375"/>
          <p14:tracePt t="42992" x="2238375" y="5295900"/>
          <p14:tracePt t="43000" x="2266950" y="5295900"/>
          <p14:tracePt t="43008" x="2305050" y="5305425"/>
          <p14:tracePt t="43016" x="2352675" y="5314950"/>
          <p14:tracePt t="43024" x="2400300" y="5314950"/>
          <p14:tracePt t="43032" x="2457450" y="5324475"/>
          <p14:tracePt t="43040" x="2524125" y="5324475"/>
          <p14:tracePt t="43048" x="2609850" y="5324475"/>
          <p14:tracePt t="43057" x="2686050" y="5324475"/>
          <p14:tracePt t="43064" x="2714625" y="5324475"/>
          <p14:tracePt t="43073" x="2790825" y="5324475"/>
          <p14:tracePt t="43081" x="2847975" y="5324475"/>
          <p14:tracePt t="43089" x="2886075" y="5324475"/>
          <p14:tracePt t="43096" x="2924175" y="5324475"/>
          <p14:tracePt t="43104" x="2952750" y="5324475"/>
          <p14:tracePt t="43113" x="2971800" y="5324475"/>
          <p14:tracePt t="43120" x="2981325" y="5324475"/>
          <p14:tracePt t="43128" x="2990850" y="5324475"/>
          <p14:tracePt t="43136" x="3000375" y="5324475"/>
          <p14:tracePt t="43161" x="3009900" y="5324475"/>
          <p14:tracePt t="43378" x="3019425" y="5324475"/>
          <p14:tracePt t="43386" x="3038475" y="5324475"/>
          <p14:tracePt t="43394" x="3067050" y="5314950"/>
          <p14:tracePt t="43403" x="3152775" y="5295900"/>
          <p14:tracePt t="43410" x="3238500" y="5267325"/>
          <p14:tracePt t="43418" x="3352800" y="5238750"/>
          <p14:tracePt t="43426" x="3514725" y="5210175"/>
          <p14:tracePt t="43434" x="3667125" y="5181600"/>
          <p14:tracePt t="43442" x="3867150" y="5162550"/>
          <p14:tracePt t="43450" x="4095750" y="5133975"/>
          <p14:tracePt t="43458" x="4314825" y="5105400"/>
          <p14:tracePt t="43466" x="4419600" y="5105400"/>
          <p14:tracePt t="43474" x="4619625" y="5095875"/>
          <p14:tracePt t="43482" x="4800600" y="5086350"/>
          <p14:tracePt t="43491" x="5000625" y="5086350"/>
          <p14:tracePt t="43499" x="5153025" y="5076825"/>
          <p14:tracePt t="43507" x="5295900" y="5057775"/>
          <p14:tracePt t="43515" x="5410200" y="5057775"/>
          <p14:tracePt t="43524" x="5457825" y="5057775"/>
          <p14:tracePt t="43531" x="5543550" y="5057775"/>
          <p14:tracePt t="43540" x="5610225" y="5057775"/>
          <p14:tracePt t="43547" x="5657850" y="5057775"/>
          <p14:tracePt t="43556" x="5695950" y="5057775"/>
          <p14:tracePt t="43563" x="5715000" y="5057775"/>
          <p14:tracePt t="43572" x="5734050" y="5048250"/>
          <p14:tracePt t="43579" x="5743575" y="5048250"/>
          <p14:tracePt t="43812" x="5753100" y="5048250"/>
          <p14:tracePt t="43820" x="5810250" y="5048250"/>
          <p14:tracePt t="43828" x="5867400" y="5048250"/>
          <p14:tracePt t="43839" x="5915025" y="5048250"/>
          <p14:tracePt t="43844" x="5943600" y="5067300"/>
          <p14:tracePt t="43852" x="5972175" y="5076825"/>
          <p14:tracePt t="43860" x="6000750" y="5086350"/>
          <p14:tracePt t="43868" x="6019800" y="5095875"/>
          <p14:tracePt t="43876" x="6029325" y="5095875"/>
          <p14:tracePt t="43884" x="6038850" y="5105400"/>
          <p14:tracePt t="43892" x="6048375" y="5105400"/>
          <p14:tracePt t="43900" x="6057900" y="5114925"/>
          <p14:tracePt t="43908" x="6076950" y="5124450"/>
          <p14:tracePt t="43924" x="6086475" y="5133975"/>
          <p14:tracePt t="43940" x="6086475" y="5143500"/>
          <p14:tracePt t="43948" x="6096000" y="5143500"/>
          <p14:tracePt t="43956" x="6096000" y="5153025"/>
          <p14:tracePt t="43989" x="6096000" y="5162550"/>
          <p14:tracePt t="44007" x="6086475" y="5172075"/>
          <p14:tracePt t="44013" x="6067425" y="5172075"/>
          <p14:tracePt t="44021" x="6048375" y="5181600"/>
          <p14:tracePt t="44029" x="6029325" y="5181600"/>
          <p14:tracePt t="44037" x="6019800" y="5181600"/>
          <p14:tracePt t="44045" x="6000750" y="5181600"/>
          <p14:tracePt t="44056" x="5981700" y="5181600"/>
          <p14:tracePt t="44061" x="5972175" y="5181600"/>
          <p14:tracePt t="44069" x="5962650" y="5191125"/>
          <p14:tracePt t="44166" x="5962650" y="5200650"/>
          <p14:tracePt t="44182" x="5972175" y="5200650"/>
          <p14:tracePt t="44190" x="5981700" y="5210175"/>
          <p14:tracePt t="44198" x="6000750" y="5210175"/>
          <p14:tracePt t="44207" x="6019800" y="5219700"/>
          <p14:tracePt t="44214" x="6067425" y="5229225"/>
          <p14:tracePt t="44223" x="6076950" y="5238750"/>
          <p14:tracePt t="44230" x="6115050" y="5238750"/>
          <p14:tracePt t="44239" x="6162675" y="5248275"/>
          <p14:tracePt t="44246" x="6191250" y="5248275"/>
          <p14:tracePt t="44255" x="6248400" y="5257800"/>
          <p14:tracePt t="44262" x="6276975" y="5267325"/>
          <p14:tracePt t="44270" x="6324600" y="5267325"/>
          <p14:tracePt t="44278" x="6343650" y="5267325"/>
          <p14:tracePt t="44286" x="6391275" y="5276850"/>
          <p14:tracePt t="44295" x="6429375" y="5276850"/>
          <p14:tracePt t="44302" x="6467475" y="5286375"/>
          <p14:tracePt t="44311" x="6496050" y="5286375"/>
          <p14:tracePt t="44318" x="6534150" y="5286375"/>
          <p14:tracePt t="44326" x="6572250" y="5295900"/>
          <p14:tracePt t="44334" x="6610350" y="5305425"/>
          <p14:tracePt t="44342" x="6629400" y="5305425"/>
          <p14:tracePt t="44350" x="6657975" y="5305425"/>
          <p14:tracePt t="44358" x="6686550" y="5305425"/>
          <p14:tracePt t="44366" x="6715125" y="5314950"/>
          <p14:tracePt t="44375" x="6734175" y="5314950"/>
          <p14:tracePt t="44382" x="6762750" y="5314950"/>
          <p14:tracePt t="44390" x="6791325" y="5314950"/>
          <p14:tracePt t="44399" x="6810375" y="5314950"/>
          <p14:tracePt t="44407" x="6838950" y="5314950"/>
          <p14:tracePt t="44415" x="6858000" y="5314950"/>
          <p14:tracePt t="44424" x="6877050" y="5314950"/>
          <p14:tracePt t="44431" x="6905625" y="5314950"/>
          <p14:tracePt t="44440" x="6924675" y="5314950"/>
          <p14:tracePt t="44447" x="6943725" y="5314950"/>
          <p14:tracePt t="44457" x="6962775" y="5314950"/>
          <p14:tracePt t="44463" x="6981825" y="5314950"/>
          <p14:tracePt t="44473" x="7000875" y="5314950"/>
          <p14:tracePt t="44480" x="7029450" y="5305425"/>
          <p14:tracePt t="44489" x="7048500" y="5305425"/>
          <p14:tracePt t="44496" x="7067550" y="5295900"/>
          <p14:tracePt t="44505" x="7086600" y="5295900"/>
          <p14:tracePt t="44511" x="7115175" y="5286375"/>
          <p14:tracePt t="44522" x="7134225" y="5286375"/>
          <p14:tracePt t="44528" x="7153275" y="5276850"/>
          <p14:tracePt t="44538" x="7172325" y="5276850"/>
          <p14:tracePt t="44544" x="7191375" y="5276850"/>
          <p14:tracePt t="44555" x="7200900" y="5276850"/>
          <p14:tracePt t="44559" x="7219950" y="5276850"/>
          <p14:tracePt t="44572" x="7229475" y="5276850"/>
          <p14:tracePt t="44576" x="7248525" y="5276850"/>
          <p14:tracePt t="44589" x="7267575" y="5267325"/>
          <p14:tracePt t="44593" x="7277100" y="5267325"/>
          <p14:tracePt t="44605" x="7286625" y="5267325"/>
          <p14:tracePt t="44608" x="7296150" y="5267325"/>
          <p14:tracePt t="44622" x="7315200" y="5257800"/>
          <p14:tracePt t="44626" x="7324725" y="5257800"/>
          <p14:tracePt t="44639" x="7334250" y="5257800"/>
          <p14:tracePt t="44642" x="7343775" y="5257800"/>
          <p14:tracePt t="44656" x="7362825" y="5257800"/>
          <p14:tracePt t="44658" x="7372350" y="5257800"/>
          <p14:tracePt t="44672" x="7381875" y="5257800"/>
          <p14:tracePt t="44675" x="7391400" y="5257800"/>
          <p14:tracePt t="44689" x="7400925" y="5257800"/>
          <p14:tracePt t="44692" x="7410450" y="5248275"/>
          <p14:tracePt t="44705" x="7429500" y="5248275"/>
          <p14:tracePt t="44707" x="7439025" y="5248275"/>
          <p14:tracePt t="44713" x="7448550" y="5248275"/>
          <p14:tracePt t="44722" x="7458075" y="5238750"/>
          <p14:tracePt t="44737" x="7467600" y="5238750"/>
          <p14:tracePt t="44753" x="7477125" y="5238750"/>
          <p14:tracePt t="44793" x="7486650" y="5238750"/>
          <p14:tracePt t="45026" x="7496175" y="5238750"/>
          <p14:tracePt t="45034" x="7505700" y="5238750"/>
          <p14:tracePt t="45042" x="7515225" y="5238750"/>
          <p14:tracePt t="45050" x="7524750" y="5238750"/>
          <p14:tracePt t="45058" x="7534275" y="5238750"/>
          <p14:tracePt t="45066" x="7543800" y="5229225"/>
          <p14:tracePt t="45074" x="7553325" y="5229225"/>
          <p14:tracePt t="45083" x="7562850" y="5229225"/>
          <p14:tracePt t="45090" x="7572375" y="5229225"/>
          <p14:tracePt t="45099" x="7572375" y="5219700"/>
          <p14:tracePt t="45115" x="7581900" y="5210175"/>
          <p14:tracePt t="45123" x="7600950" y="5200650"/>
          <p14:tracePt t="45131" x="7610475" y="5181600"/>
          <p14:tracePt t="45140" x="7620000" y="5153025"/>
          <p14:tracePt t="49336" x="7572375" y="5162550"/>
          <p14:tracePt t="49344" x="7534275" y="5191125"/>
          <p14:tracePt t="49352" x="7486650" y="5219700"/>
          <p14:tracePt t="49360" x="7419975" y="5248275"/>
          <p14:tracePt t="49368" x="7362825" y="5267325"/>
          <p14:tracePt t="49376" x="7324725" y="5276850"/>
          <p14:tracePt t="49385" x="7277100" y="5295900"/>
          <p14:tracePt t="49393" x="7229475" y="5305425"/>
          <p14:tracePt t="49400" x="7181850" y="5324475"/>
          <p14:tracePt t="49408" x="7077075" y="5353050"/>
          <p14:tracePt t="49417" x="6905625" y="5400675"/>
          <p14:tracePt t="49424" x="6781800" y="5438775"/>
          <p14:tracePt t="49432" x="6629400" y="5476875"/>
          <p14:tracePt t="49440" x="6553200" y="5505450"/>
          <p14:tracePt t="49449" x="6286500" y="5572125"/>
          <p14:tracePt t="49457" x="6124575" y="5629275"/>
          <p14:tracePt t="49465" x="5943600" y="5695950"/>
          <p14:tracePt t="49474" x="5857875" y="5705475"/>
          <p14:tracePt t="49481" x="5705475" y="5762625"/>
          <p14:tracePt t="49490" x="5581650" y="5791200"/>
          <p14:tracePt t="49497" x="5486400" y="5829300"/>
          <p14:tracePt t="49507" x="5400675" y="5857875"/>
          <p14:tracePt t="49514" x="5314950" y="5886450"/>
          <p14:tracePt t="49523" x="5295900" y="5895975"/>
          <p14:tracePt t="49529" x="5238750" y="5905500"/>
          <p14:tracePt t="49538" x="5191125" y="5924550"/>
          <p14:tracePt t="49545" x="5153025" y="5934075"/>
          <p14:tracePt t="49555" x="5124450" y="5943600"/>
          <p14:tracePt t="49561" x="5105400" y="5953125"/>
          <p14:tracePt t="49572" x="5095875" y="5953125"/>
          <p14:tracePt t="49577" x="5086350" y="5962650"/>
          <p14:tracePt t="49594" x="5076825" y="5962650"/>
          <p14:tracePt t="53671" x="5057775" y="5962650"/>
          <p14:tracePt t="53679" x="5029200" y="5953125"/>
          <p14:tracePt t="53686" x="5000625" y="5943600"/>
          <p14:tracePt t="53694" x="4972050" y="5943600"/>
          <p14:tracePt t="53706" x="4914900" y="5924550"/>
          <p14:tracePt t="53711" x="4876800" y="5924550"/>
          <p14:tracePt t="53719" x="4838700" y="5924550"/>
          <p14:tracePt t="53727" x="4791075" y="5915025"/>
          <p14:tracePt t="53739" x="4733925" y="5915025"/>
          <p14:tracePt t="53743" x="4686300" y="5905500"/>
          <p14:tracePt t="53751" x="4657725" y="5905500"/>
          <p14:tracePt t="53759" x="4610100" y="5905500"/>
          <p14:tracePt t="53768" x="4572000" y="5905500"/>
          <p14:tracePt t="53775" x="4533900" y="5905500"/>
          <p14:tracePt t="53783" x="4505325" y="5895975"/>
          <p14:tracePt t="53791" x="4467225" y="5895975"/>
          <p14:tracePt t="53799" x="4438650" y="5895975"/>
          <p14:tracePt t="53807" x="4419600" y="5895975"/>
          <p14:tracePt t="53815" x="4391025" y="5886450"/>
          <p14:tracePt t="53823" x="4333875" y="5876925"/>
          <p14:tracePt t="53832" x="4305300" y="5876925"/>
          <p14:tracePt t="53840" x="4286250" y="5867400"/>
          <p14:tracePt t="53848" x="4248150" y="5867400"/>
          <p14:tracePt t="53857" x="4210050" y="5857875"/>
          <p14:tracePt t="53865" x="4181475" y="5848350"/>
          <p14:tracePt t="53874" x="4152900" y="5848350"/>
          <p14:tracePt t="53881" x="4114800" y="5838825"/>
          <p14:tracePt t="53890" x="4086225" y="5838825"/>
          <p14:tracePt t="53897" x="4076700" y="5838825"/>
          <p14:tracePt t="53905" x="4048125" y="5829300"/>
          <p14:tracePt t="53913" x="4029075" y="5829300"/>
          <p14:tracePt t="53922" x="4019550" y="5819775"/>
          <p14:tracePt t="53928" x="4000500" y="5819775"/>
          <p14:tracePt t="53939" x="3990975" y="5810250"/>
          <p14:tracePt t="53944" x="3981450" y="5810250"/>
          <p14:tracePt t="53955" x="3971925" y="5810250"/>
          <p14:tracePt t="53960" x="3962400" y="5800725"/>
          <p14:tracePt t="53976" x="3952875" y="5800725"/>
          <p14:tracePt t="53989" x="3943350" y="5800725"/>
          <p14:tracePt t="53992" x="3943350" y="5791200"/>
          <p14:tracePt t="54006" x="3933825" y="5791200"/>
          <p14:tracePt t="54009" x="3924300" y="5791200"/>
          <p14:tracePt t="54023" x="3914775" y="5791200"/>
          <p14:tracePt t="54026" x="3905250" y="5781675"/>
          <p14:tracePt t="54039" x="3886200" y="5781675"/>
          <p14:tracePt t="54042" x="3876675" y="5781675"/>
          <p14:tracePt t="54055" x="3857625" y="5781675"/>
          <p14:tracePt t="54058" x="3838575" y="5781675"/>
          <p14:tracePt t="54072" x="3819525" y="5772150"/>
          <p14:tracePt t="54076" x="3800475" y="5772150"/>
          <p14:tracePt t="54089" x="3781425" y="5772150"/>
          <p14:tracePt t="54092" x="3762375" y="5772150"/>
          <p14:tracePt t="54105" x="3743325" y="5762625"/>
          <p14:tracePt t="54108" x="3733800" y="5762625"/>
          <p14:tracePt t="54122" x="3714750" y="5762625"/>
          <p14:tracePt t="54123" x="3705225" y="5762625"/>
          <p14:tracePt t="54130" x="3695700" y="5762625"/>
          <p14:tracePt t="54138" x="3686175" y="5762625"/>
          <p14:tracePt t="54146" x="3676650" y="5762625"/>
          <p14:tracePt t="54155" x="3667125" y="5762625"/>
          <p14:tracePt t="54162" x="3657600" y="5762625"/>
          <p14:tracePt t="54178" x="3648075" y="5762625"/>
          <p14:tracePt t="54188" x="3638550" y="5762625"/>
          <p14:tracePt t="54201" x="3629025" y="5762625"/>
          <p14:tracePt t="54217" x="3619500" y="5762625"/>
          <p14:tracePt t="54234" x="3609975" y="5762625"/>
          <p14:tracePt t="54298" x="3638550" y="5762625"/>
          <p14:tracePt t="54306" x="3667125" y="5762625"/>
          <p14:tracePt t="54315" x="3714750" y="5762625"/>
          <p14:tracePt t="54323" x="3771900" y="5762625"/>
          <p14:tracePt t="54331" x="3838575" y="5762625"/>
          <p14:tracePt t="54339" x="3924300" y="5762625"/>
          <p14:tracePt t="54347" x="4010025" y="5762625"/>
          <p14:tracePt t="54356" x="4095750" y="5762625"/>
          <p14:tracePt t="54363" x="4200525" y="5762625"/>
          <p14:tracePt t="54370" x="4295775" y="5762625"/>
          <p14:tracePt t="54379" x="4419600" y="5762625"/>
          <p14:tracePt t="54386" x="4514850" y="5762625"/>
          <p14:tracePt t="54394" x="4600575" y="5762625"/>
          <p14:tracePt t="54406" x="4686300" y="5762625"/>
          <p14:tracePt t="54411" x="4762500" y="5772150"/>
          <p14:tracePt t="54419" x="4791075" y="5772150"/>
          <p14:tracePt t="54427" x="4829175" y="5772150"/>
          <p14:tracePt t="54434" x="4876800" y="5781675"/>
          <p14:tracePt t="54442" x="4905375" y="5781675"/>
          <p14:tracePt t="54451" x="4933950" y="5791200"/>
          <p14:tracePt t="54459" x="4953000" y="5791200"/>
          <p14:tracePt t="54466" x="4972050" y="5791200"/>
          <p14:tracePt t="54475" x="4981575" y="5800725"/>
          <p14:tracePt t="54483" x="5000625" y="5800725"/>
          <p14:tracePt t="54491" x="5010150" y="5800725"/>
          <p14:tracePt t="54498" x="5029200" y="5800725"/>
          <p14:tracePt t="54507" x="5038725" y="5810250"/>
          <p14:tracePt t="54516" x="5057775" y="5810250"/>
          <p14:tracePt t="54524" x="5067300" y="5810250"/>
          <p14:tracePt t="54532" x="5086350" y="5810250"/>
          <p14:tracePt t="54541" x="5095875" y="5810250"/>
          <p14:tracePt t="54548" x="5105400" y="5810250"/>
          <p14:tracePt t="54557" x="5114925" y="5810250"/>
          <p14:tracePt t="54564" x="5133975" y="5810250"/>
          <p14:tracePt t="54574" x="5143500" y="5810250"/>
          <p14:tracePt t="54580" x="5153025" y="5810250"/>
          <p14:tracePt t="54589" x="5162550" y="5810250"/>
          <p14:tracePt t="54596" x="5172075" y="5810250"/>
          <p14:tracePt t="54605" x="5181600" y="5810250"/>
          <p14:tracePt t="54612" x="5200650" y="5810250"/>
          <p14:tracePt t="54622" x="5210175" y="5810250"/>
          <p14:tracePt t="54627" x="5229225" y="5810250"/>
          <p14:tracePt t="54639" x="5238750" y="5810250"/>
          <p14:tracePt t="54644" x="5248275" y="5810250"/>
          <p14:tracePt t="54655" x="5267325" y="5810250"/>
          <p14:tracePt t="54660" x="5267325" y="5800725"/>
          <p14:tracePt t="54672" x="5286375" y="5800725"/>
          <p14:tracePt t="54908" x="5295900" y="5800725"/>
          <p14:tracePt t="54916" x="5314950" y="5800725"/>
          <p14:tracePt t="54925" x="5353050" y="5800725"/>
          <p14:tracePt t="54933" x="5400675" y="5800725"/>
          <p14:tracePt t="54941" x="5438775" y="5800725"/>
          <p14:tracePt t="54949" x="5505450" y="5800725"/>
          <p14:tracePt t="54957" x="5543550" y="5800725"/>
          <p14:tracePt t="54965" x="5600700" y="5800725"/>
          <p14:tracePt t="54973" x="5648325" y="5800725"/>
          <p14:tracePt t="54981" x="5676900" y="5800725"/>
          <p14:tracePt t="54990" x="5695950" y="5800725"/>
          <p14:tracePt t="54998" x="5715000" y="5800725"/>
          <p14:tracePt t="55006" x="5734050" y="5800725"/>
          <p14:tracePt t="55029" x="5743575" y="5800725"/>
          <p14:tracePt t="55061" x="5734050" y="5800725"/>
          <p14:tracePt t="55070" x="5715000" y="5800725"/>
          <p14:tracePt t="55077" x="5686425" y="5800725"/>
          <p14:tracePt t="55086" x="5638800" y="5800725"/>
          <p14:tracePt t="55094" x="5600700" y="5800725"/>
          <p14:tracePt t="55102" x="5572125" y="5800725"/>
          <p14:tracePt t="55110" x="5543550" y="5800725"/>
          <p14:tracePt t="55118" x="5495925" y="5800725"/>
          <p14:tracePt t="55126" x="5467350" y="5800725"/>
          <p14:tracePt t="55135" x="5438775" y="5800725"/>
          <p14:tracePt t="55142" x="5419725" y="5800725"/>
          <p14:tracePt t="55150" x="5410200" y="5800725"/>
          <p14:tracePt t="55158" x="5400675" y="5800725"/>
          <p14:tracePt t="60717" x="5419725" y="5800725"/>
          <p14:tracePt t="60725" x="5429250" y="5800725"/>
          <p14:tracePt t="60733" x="5448300" y="5800725"/>
          <p14:tracePt t="60741" x="5457825" y="5800725"/>
          <p14:tracePt t="60749" x="5495925" y="5791200"/>
          <p14:tracePt t="60757" x="5524500" y="5791200"/>
          <p14:tracePt t="60765" x="5543550" y="5791200"/>
          <p14:tracePt t="60773" x="5572125" y="5781675"/>
          <p14:tracePt t="60781" x="5600700" y="5781675"/>
          <p14:tracePt t="60790" x="5638800" y="5772150"/>
          <p14:tracePt t="60798" x="5667375" y="5772150"/>
          <p14:tracePt t="60806" x="5686425" y="5772150"/>
          <p14:tracePt t="60814" x="5715000" y="5762625"/>
          <p14:tracePt t="60822" x="5743575" y="5762625"/>
          <p14:tracePt t="60830" x="5781675" y="5762625"/>
          <p14:tracePt t="60839" x="5800725" y="5762625"/>
          <p14:tracePt t="60846" x="5829300" y="5753100"/>
          <p14:tracePt t="60853" x="5857875" y="5753100"/>
          <p14:tracePt t="60862" x="5876925" y="5753100"/>
          <p14:tracePt t="60869" x="5895975" y="5753100"/>
          <p14:tracePt t="60878" x="5915025" y="5753100"/>
          <p14:tracePt t="60886" x="5934075" y="5753100"/>
          <p14:tracePt t="60894" x="5943600" y="5753100"/>
          <p14:tracePt t="60902" x="5953125" y="5753100"/>
          <p14:tracePt t="60910" x="5962650" y="5753100"/>
          <p14:tracePt t="60917" x="5972175" y="5753100"/>
          <p14:tracePt t="60934" x="5981700" y="5753100"/>
          <p14:tracePt t="60942" x="5991225" y="5753100"/>
          <p14:tracePt t="60958" x="6000750" y="5753100"/>
          <p14:tracePt t="60974" x="6010275" y="5753100"/>
          <p14:tracePt t="60982" x="6019800" y="5753100"/>
          <p14:tracePt t="61006" x="6029325" y="5753100"/>
          <p14:tracePt t="61039" x="6038850" y="5753100"/>
          <p14:tracePt t="61159" x="6048375" y="5753100"/>
          <p14:tracePt t="61167" x="6048375" y="5743575"/>
          <p14:tracePt t="61191" x="6057900" y="5743575"/>
          <p14:tracePt t="61216" x="6067425" y="5743575"/>
          <p14:tracePt t="61441" x="6057900" y="5743575"/>
          <p14:tracePt t="61449" x="6048375" y="5743575"/>
          <p14:tracePt t="61457" x="6038850" y="5743575"/>
          <p14:tracePt t="61473" x="6019800" y="5743575"/>
          <p14:tracePt t="61481" x="6010275" y="5743575"/>
          <p14:tracePt t="61490" x="6000750" y="5743575"/>
          <p14:tracePt t="61497" x="5991225" y="5743575"/>
          <p14:tracePt t="61506" x="5981700" y="5743575"/>
          <p14:tracePt t="61522" x="5972175" y="5743575"/>
          <p14:tracePt t="61561" x="5962650" y="5743575"/>
          <p14:tracePt t="61650" x="5972175" y="5743575"/>
          <p14:tracePt t="61658" x="5981700" y="5743575"/>
          <p14:tracePt t="61666" x="5991225" y="5743575"/>
          <p14:tracePt t="61674" x="6010275" y="5753100"/>
          <p14:tracePt t="61681" x="6038850" y="5753100"/>
          <p14:tracePt t="61690" x="6086475" y="5753100"/>
          <p14:tracePt t="61698" x="6134100" y="5753100"/>
          <p14:tracePt t="61706" x="6181725" y="5753100"/>
          <p14:tracePt t="61714" x="6219825" y="5753100"/>
          <p14:tracePt t="61723" x="6296025" y="5753100"/>
          <p14:tracePt t="61730" x="6353175" y="5753100"/>
          <p14:tracePt t="61739" x="6419850" y="5753100"/>
          <p14:tracePt t="61746" x="6496050" y="5753100"/>
          <p14:tracePt t="61754" x="6562725" y="5753100"/>
          <p14:tracePt t="61762" x="6638925" y="5753100"/>
          <p14:tracePt t="61770" x="6724650" y="5753100"/>
          <p14:tracePt t="61778" x="6791325" y="5753100"/>
          <p14:tracePt t="61789" x="6867525" y="5753100"/>
          <p14:tracePt t="61794" x="6953250" y="5753100"/>
          <p14:tracePt t="61802" x="7019925" y="5753100"/>
          <p14:tracePt t="61810" x="7096125" y="5753100"/>
          <p14:tracePt t="61818" x="7153275" y="5753100"/>
          <p14:tracePt t="61826" x="7210425" y="5753100"/>
          <p14:tracePt t="61834" x="7267575" y="5753100"/>
          <p14:tracePt t="61842" x="7296150" y="5753100"/>
          <p14:tracePt t="61851" x="7343775" y="5753100"/>
          <p14:tracePt t="61858" x="7381875" y="5753100"/>
          <p14:tracePt t="61866" x="7419975" y="5753100"/>
          <p14:tracePt t="61874" x="7458075" y="5753100"/>
          <p14:tracePt t="61882" x="7486650" y="5753100"/>
          <p14:tracePt t="61890" x="7515225" y="5753100"/>
          <p14:tracePt t="61898" x="7534275" y="5753100"/>
          <p14:tracePt t="61907" x="7562850" y="5753100"/>
          <p14:tracePt t="61915" x="7581900" y="5753100"/>
          <p14:tracePt t="61923" x="7600950" y="5753100"/>
          <p14:tracePt t="61931" x="7620000" y="5753100"/>
          <p14:tracePt t="61940" x="7629525" y="5753100"/>
          <p14:tracePt t="61947" x="7639050" y="5753100"/>
          <p14:tracePt t="61957" x="7658100" y="5753100"/>
          <p14:tracePt t="61973" x="7667625" y="5753100"/>
          <p14:tracePt t="61980" x="7677150" y="5753100"/>
          <p14:tracePt t="61995" x="7686675" y="5753100"/>
          <p14:tracePt t="62011" x="7696200" y="5753100"/>
          <p14:tracePt t="62028" x="7705725" y="5753100"/>
          <p14:tracePt t="62052" x="7715250" y="5753100"/>
          <p14:tracePt t="62068" x="7724775" y="5753100"/>
          <p14:tracePt t="62132" x="7734300" y="5753100"/>
          <p14:tracePt t="62429" x="7724775" y="5753100"/>
          <p14:tracePt t="62437" x="7686675" y="5762625"/>
          <p14:tracePt t="62445" x="7639050" y="5791200"/>
          <p14:tracePt t="62453" x="7572375" y="5819775"/>
          <p14:tracePt t="62461" x="7410450" y="5876925"/>
          <p14:tracePt t="62472" x="7353300" y="5905500"/>
          <p14:tracePt t="62477" x="7124700" y="5972175"/>
          <p14:tracePt t="62486" x="6953250" y="6019800"/>
          <p14:tracePt t="62493" x="6724650" y="6067425"/>
          <p14:tracePt t="62502" x="6477000" y="6105525"/>
          <p14:tracePt t="62509" x="6229350" y="6134100"/>
          <p14:tracePt t="62518" x="5924550" y="6143625"/>
          <p14:tracePt t="62526" x="5619750" y="6162675"/>
          <p14:tracePt t="62533" x="5343525" y="6162675"/>
          <p14:tracePt t="62541" x="5038725" y="6162675"/>
          <p14:tracePt t="62549" x="4791075" y="6162675"/>
          <p14:tracePt t="62558" x="4533900" y="6162675"/>
          <p14:tracePt t="62566" x="4448175" y="6153150"/>
          <p14:tracePt t="62574" x="4276725" y="6134100"/>
          <p14:tracePt t="62582" x="4133850" y="6105525"/>
          <p14:tracePt t="62590" x="4095750" y="6096000"/>
          <p14:tracePt t="62598" x="4010025" y="6086475"/>
          <p14:tracePt t="62606" x="3933825" y="6067425"/>
          <p14:tracePt t="62614" x="3886200" y="6067425"/>
          <p14:tracePt t="62623" x="3848100" y="6067425"/>
          <p14:tracePt t="62631" x="3819525" y="6067425"/>
          <p14:tracePt t="62640" x="3790950" y="6057900"/>
          <p14:tracePt t="62647" x="3771900" y="6057900"/>
          <p14:tracePt t="62656" x="3743325" y="6057900"/>
          <p14:tracePt t="62663" x="3724275" y="6057900"/>
          <p14:tracePt t="62672" x="3705225" y="6057900"/>
          <p14:tracePt t="62679" x="3657600" y="6057900"/>
          <p14:tracePt t="62688" x="3638550" y="6057900"/>
          <p14:tracePt t="62695" x="3609975" y="6057900"/>
          <p14:tracePt t="62705" x="3571875" y="6057900"/>
          <p14:tracePt t="62711" x="3543300" y="6057900"/>
          <p14:tracePt t="62722" x="3476625" y="6057900"/>
          <p14:tracePt t="62727" x="3448050" y="6057900"/>
          <p14:tracePt t="62738" x="3400425" y="6067425"/>
          <p14:tracePt t="62742" x="3352800" y="6076950"/>
          <p14:tracePt t="62755" x="3295650" y="6096000"/>
          <p14:tracePt t="62759" x="3238500" y="6105525"/>
          <p14:tracePt t="62772" x="3162300" y="6134100"/>
          <p14:tracePt t="62775" x="3076575" y="6143625"/>
          <p14:tracePt t="62789" x="3009900" y="6153150"/>
          <p14:tracePt t="62792" x="2933700" y="6162675"/>
          <p14:tracePt t="62805" x="2867025" y="6172200"/>
          <p14:tracePt t="62809" x="2828925" y="6181725"/>
          <p14:tracePt t="62822" x="2733675" y="6181725"/>
          <p14:tracePt t="62825" x="2705100" y="6181725"/>
          <p14:tracePt t="62838" x="2619375" y="6181725"/>
          <p14:tracePt t="62842" x="2590800" y="6181725"/>
          <p14:tracePt t="62855" x="2543175" y="6181725"/>
          <p14:tracePt t="62858" x="2476500" y="6181725"/>
          <p14:tracePt t="62872" x="2457450" y="6181725"/>
          <p14:tracePt t="62875" x="2428875" y="6181725"/>
          <p14:tracePt t="62889" x="2390775" y="6181725"/>
          <p14:tracePt t="62891" x="2362200" y="6181725"/>
          <p14:tracePt t="62905" x="2333625" y="6181725"/>
          <p14:tracePt t="62906" x="2314575" y="6181725"/>
          <p14:tracePt t="62912" x="2305050" y="6181725"/>
          <p14:tracePt t="62922" x="2276475" y="6181725"/>
          <p14:tracePt t="62929" x="2266950" y="6181725"/>
          <p14:tracePt t="62938" x="2247900" y="6181725"/>
          <p14:tracePt t="62944" x="2228850" y="6191250"/>
          <p14:tracePt t="62955" x="2219325" y="6191250"/>
          <p14:tracePt t="62960" x="2209800" y="6191250"/>
          <p14:tracePt t="62972" x="2200275" y="6200775"/>
          <p14:tracePt t="62976" x="2181225" y="6200775"/>
          <p14:tracePt t="62988" x="2181225" y="6210300"/>
          <p14:tracePt t="62992" x="2162175" y="6210300"/>
          <p14:tracePt t="63008" x="2152650" y="6210300"/>
          <p14:tracePt t="63024" x="2143125" y="6219825"/>
          <p14:tracePt t="63089" x="2143125" y="6229350"/>
          <p14:tracePt t="66412" x="2190750" y="6048375"/>
          <p14:tracePt t="66424" x="2514600" y="5353050"/>
          <p14:tracePt t="66429" x="2847975" y="4676775"/>
          <p14:tracePt t="66441" x="3143250" y="4124325"/>
          <p14:tracePt t="66445" x="3429000" y="3609975"/>
          <p14:tracePt t="66453" x="3695700" y="3162300"/>
          <p14:tracePt t="66461" x="3952875" y="2724150"/>
          <p14:tracePt t="66472" x="4162425" y="2352675"/>
          <p14:tracePt t="66477" x="4629150" y="1514475"/>
          <p14:tracePt t="66485" x="5038725" y="819150"/>
          <p14:tracePt t="66493" x="5162550" y="600075"/>
          <p14:tracePt t="66503" x="5248275" y="447675"/>
          <p14:tracePt t="66509" x="5419725" y="85725"/>
          <p14:tracePt t="66518" x="5448300" y="1905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40A-CD4C-1B42-82B3-8E05D023C118}"/>
              </a:ext>
            </a:extLst>
          </p:cNvPr>
          <p:cNvSpPr>
            <a:spLocks noGrp="1"/>
          </p:cNvSpPr>
          <p:nvPr>
            <p:ph type="title"/>
          </p:nvPr>
        </p:nvSpPr>
        <p:spPr/>
        <p:txBody>
          <a:bodyPr>
            <a:noAutofit/>
          </a:bodyPr>
          <a:lstStyle/>
          <a:p>
            <a:r>
              <a:rPr lang="en-US" sz="2800" b="1"/>
              <a:t>Findings 1. Effectiveness of transfer learning</a:t>
            </a:r>
          </a:p>
        </p:txBody>
      </p:sp>
      <p:pic>
        <p:nvPicPr>
          <p:cNvPr id="5" name="Content Placeholder 4">
            <a:extLst>
              <a:ext uri="{FF2B5EF4-FFF2-40B4-BE49-F238E27FC236}">
                <a16:creationId xmlns:a16="http://schemas.microsoft.com/office/drawing/2014/main" id="{8195B8BE-9B1D-C44F-8191-F604D57402FD}"/>
              </a:ext>
            </a:extLst>
          </p:cNvPr>
          <p:cNvPicPr>
            <a:picLocks noGrp="1" noChangeAspect="1"/>
          </p:cNvPicPr>
          <p:nvPr>
            <p:ph idx="1"/>
          </p:nvPr>
        </p:nvPicPr>
        <p:blipFill>
          <a:blip r:embed="rId6"/>
          <a:stretch>
            <a:fillRect/>
          </a:stretch>
        </p:blipFill>
        <p:spPr>
          <a:xfrm>
            <a:off x="24360" y="2059568"/>
            <a:ext cx="9145566" cy="2189430"/>
          </a:xfrm>
          <a:prstGeom prst="rect">
            <a:avLst/>
          </a:prstGeom>
        </p:spPr>
      </p:pic>
      <p:sp>
        <p:nvSpPr>
          <p:cNvPr id="4" name="Slide Number Placeholder 3">
            <a:extLst>
              <a:ext uri="{FF2B5EF4-FFF2-40B4-BE49-F238E27FC236}">
                <a16:creationId xmlns:a16="http://schemas.microsoft.com/office/drawing/2014/main" id="{747890C1-59D0-6F4D-BF4B-97B30C02A8EA}"/>
              </a:ext>
            </a:extLst>
          </p:cNvPr>
          <p:cNvSpPr>
            <a:spLocks noGrp="1"/>
          </p:cNvSpPr>
          <p:nvPr>
            <p:ph type="sldNum" sz="quarter" idx="12"/>
          </p:nvPr>
        </p:nvSpPr>
        <p:spPr/>
        <p:txBody>
          <a:bodyPr/>
          <a:lstStyle/>
          <a:p>
            <a:fld id="{48F63A3B-78C7-47BE-AE5E-E10140E04643}" type="slidenum">
              <a:rPr lang="en-US" smtClean="0"/>
              <a:t>25</a:t>
            </a:fld>
            <a:endParaRPr lang="en-US"/>
          </a:p>
        </p:txBody>
      </p:sp>
      <p:sp>
        <p:nvSpPr>
          <p:cNvPr id="3" name="TextBox 2">
            <a:extLst>
              <a:ext uri="{FF2B5EF4-FFF2-40B4-BE49-F238E27FC236}">
                <a16:creationId xmlns:a16="http://schemas.microsoft.com/office/drawing/2014/main" id="{316B9521-5373-42D1-B6CC-F709DE28C139}"/>
              </a:ext>
            </a:extLst>
          </p:cNvPr>
          <p:cNvSpPr txBox="1"/>
          <p:nvPr/>
        </p:nvSpPr>
        <p:spPr>
          <a:xfrm>
            <a:off x="204022" y="4671731"/>
            <a:ext cx="6079787" cy="369332"/>
          </a:xfrm>
          <a:prstGeom prst="rect">
            <a:avLst/>
          </a:prstGeom>
          <a:noFill/>
        </p:spPr>
        <p:txBody>
          <a:bodyPr wrap="square" rtlCol="0">
            <a:spAutoFit/>
          </a:bodyPr>
          <a:lstStyle/>
          <a:p>
            <a:r>
              <a:rPr lang="en-US"/>
              <a:t>Comparison to autoregressive model: 26.94 BLEU4</a:t>
            </a:r>
            <a:endParaRPr lang="en-SG"/>
          </a:p>
        </p:txBody>
      </p:sp>
      <p:sp>
        <p:nvSpPr>
          <p:cNvPr id="7" name="Oval 6">
            <a:extLst>
              <a:ext uri="{FF2B5EF4-FFF2-40B4-BE49-F238E27FC236}">
                <a16:creationId xmlns:a16="http://schemas.microsoft.com/office/drawing/2014/main" id="{AAA1B15E-A7BC-41F1-84AE-7085DE0E4603}"/>
              </a:ext>
            </a:extLst>
          </p:cNvPr>
          <p:cNvSpPr/>
          <p:nvPr/>
        </p:nvSpPr>
        <p:spPr>
          <a:xfrm>
            <a:off x="3425952" y="2908766"/>
            <a:ext cx="853440" cy="3589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AD18E73-255B-4286-879C-1D2F25DE236D}"/>
              </a:ext>
            </a:extLst>
          </p:cNvPr>
          <p:cNvSpPr/>
          <p:nvPr/>
        </p:nvSpPr>
        <p:spPr>
          <a:xfrm>
            <a:off x="3438144" y="3441191"/>
            <a:ext cx="853440" cy="3589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Audio 9">
            <a:hlinkClick r:id="" action="ppaction://media"/>
            <a:extLst>
              <a:ext uri="{FF2B5EF4-FFF2-40B4-BE49-F238E27FC236}">
                <a16:creationId xmlns:a16="http://schemas.microsoft.com/office/drawing/2014/main" id="{122FCF1F-2B64-BE49-A4AF-EEA3791854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656732880"/>
      </p:ext>
    </p:extLst>
  </p:cSld>
  <p:clrMapOvr>
    <a:masterClrMapping/>
  </p:clrMapOvr>
  <mc:AlternateContent xmlns:mc="http://schemas.openxmlformats.org/markup-compatibility/2006" xmlns:p14="http://schemas.microsoft.com/office/powerpoint/2010/main">
    <mc:Choice Requires="p14">
      <p:transition spd="slow" p14:dur="2000" advTm="68615"/>
    </mc:Choice>
    <mc:Fallback xmlns="">
      <p:transition spd="slow" advTm="68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1140" x="6743700" y="38100"/>
          <p14:tracePt t="11150" x="6581775" y="161925"/>
          <p14:tracePt t="11156" x="6400800" y="257175"/>
          <p14:tracePt t="11164" x="6086475" y="457200"/>
          <p14:tracePt t="11171" x="5981700" y="523875"/>
          <p14:tracePt t="11180" x="5772150" y="628650"/>
          <p14:tracePt t="11187" x="5715000" y="647700"/>
          <p14:tracePt t="11196" x="5572125" y="695325"/>
          <p14:tracePt t="11204" x="5486400" y="723900"/>
          <p14:tracePt t="11213" x="5419725" y="733425"/>
          <p14:tracePt t="11220" x="5362575" y="742950"/>
          <p14:tracePt t="11229" x="5276850" y="742950"/>
          <p14:tracePt t="11236" x="5238750" y="742950"/>
          <p14:tracePt t="11244" x="5191125" y="742950"/>
          <p14:tracePt t="11252" x="5133975" y="742950"/>
          <p14:tracePt t="11264" x="5076825" y="742950"/>
          <p14:tracePt t="11268" x="5019675" y="742950"/>
          <p14:tracePt t="11276" x="4943475" y="752475"/>
          <p14:tracePt t="11285" x="4876800" y="771525"/>
          <p14:tracePt t="11292" x="4848225" y="781050"/>
          <p14:tracePt t="11300" x="4800600" y="800100"/>
          <p14:tracePt t="11308" x="4752975" y="819150"/>
          <p14:tracePt t="11316" x="4714875" y="847725"/>
          <p14:tracePt t="11324" x="4686300" y="866775"/>
          <p14:tracePt t="11332" x="4657725" y="876300"/>
          <p14:tracePt t="11340" x="4629150" y="895350"/>
          <p14:tracePt t="11348" x="4581525" y="914400"/>
          <p14:tracePt t="11356" x="4572000" y="923925"/>
          <p14:tracePt t="11364" x="4543425" y="933450"/>
          <p14:tracePt t="11372" x="4514850" y="942975"/>
          <p14:tracePt t="11380" x="4495800" y="962025"/>
          <p14:tracePt t="11388" x="4467225" y="971550"/>
          <p14:tracePt t="11397" x="4438650" y="990600"/>
          <p14:tracePt t="11404" x="4410075" y="1009650"/>
          <p14:tracePt t="11414" x="4391025" y="1009650"/>
          <p14:tracePt t="11421" x="4371975" y="1028700"/>
          <p14:tracePt t="11430" x="4362450" y="1038225"/>
          <p14:tracePt t="11437" x="4343400" y="1047750"/>
          <p14:tracePt t="11446" x="4333875" y="1066800"/>
          <p14:tracePt t="11453" x="4314825" y="1085850"/>
          <p14:tracePt t="11462" x="4305300" y="1104900"/>
          <p14:tracePt t="11469" x="4276725" y="1133475"/>
          <p14:tracePt t="11479" x="4257675" y="1162050"/>
          <p14:tracePt t="11485" x="4248150" y="1200150"/>
          <p14:tracePt t="11495" x="4219575" y="1247775"/>
          <p14:tracePt t="11501" x="4200525" y="1295400"/>
          <p14:tracePt t="11512" x="4181475" y="1333500"/>
          <p14:tracePt t="11517" x="4171950" y="1362075"/>
          <p14:tracePt t="11529" x="4171950" y="1409700"/>
          <p14:tracePt t="11758" x="4143375" y="1447800"/>
          <p14:tracePt t="11767" x="4095750" y="1504950"/>
          <p14:tracePt t="11774" x="4038600" y="1562100"/>
          <p14:tracePt t="11782" x="3971925" y="1619250"/>
          <p14:tracePt t="11790" x="3905250" y="1666875"/>
          <p14:tracePt t="11800" x="3762375" y="1771650"/>
          <p14:tracePt t="11807" x="3581400" y="1876425"/>
          <p14:tracePt t="11815" x="3524250" y="1914525"/>
          <p14:tracePt t="11823" x="3362325" y="2009775"/>
          <p14:tracePt t="11831" x="3209925" y="2105025"/>
          <p14:tracePt t="11839" x="3086100" y="2171700"/>
          <p14:tracePt t="11847" x="2971800" y="2257425"/>
          <p14:tracePt t="11855" x="2857500" y="2324100"/>
          <p14:tracePt t="11864" x="2762250" y="2390775"/>
          <p14:tracePt t="11871" x="2733675" y="2409825"/>
          <p14:tracePt t="11880" x="2676525" y="2447925"/>
          <p14:tracePt t="11887" x="2638425" y="2486025"/>
          <p14:tracePt t="11896" x="2609850" y="2505075"/>
          <p14:tracePt t="11903" x="2600325" y="2524125"/>
          <p14:tracePt t="11911" x="2590800" y="2533650"/>
          <p14:tracePt t="11920" x="2581275" y="2543175"/>
          <p14:tracePt t="11943" x="2581275" y="2552700"/>
          <p14:tracePt t="11967" x="2609850" y="2552700"/>
          <p14:tracePt t="11975" x="2638425" y="2552700"/>
          <p14:tracePt t="11983" x="2686050" y="2543175"/>
          <p14:tracePt t="11991" x="2705100" y="2543175"/>
          <p14:tracePt t="11999" x="2733675" y="2533650"/>
          <p14:tracePt t="12007" x="2762250" y="2524125"/>
          <p14:tracePt t="12015" x="2790825" y="2505075"/>
          <p14:tracePt t="12023" x="2809875" y="2495550"/>
          <p14:tracePt t="12031" x="2828925" y="2486025"/>
          <p14:tracePt t="12039" x="2838450" y="2486025"/>
          <p14:tracePt t="12056" x="2847975" y="2486025"/>
          <p14:tracePt t="12063" x="2847975" y="2476500"/>
          <p14:tracePt t="12071" x="2857500" y="2476500"/>
          <p14:tracePt t="12104" x="2867025" y="2476500"/>
          <p14:tracePt t="12225" x="2857500" y="2476500"/>
          <p14:tracePt t="12232" x="2847975" y="2486025"/>
          <p14:tracePt t="12241" x="2838450" y="2495550"/>
          <p14:tracePt t="12248" x="2819400" y="2505075"/>
          <p14:tracePt t="12257" x="2809875" y="2514600"/>
          <p14:tracePt t="12264" x="2781300" y="2533650"/>
          <p14:tracePt t="12273" x="2762250" y="2552700"/>
          <p14:tracePt t="12281" x="2752725" y="2571750"/>
          <p14:tracePt t="12289" x="2733675" y="2590800"/>
          <p14:tracePt t="12297" x="2714625" y="2609850"/>
          <p14:tracePt t="12305" x="2705100" y="2619375"/>
          <p14:tracePt t="12314" x="2695575" y="2638425"/>
          <p14:tracePt t="12321" x="2695575" y="2657475"/>
          <p14:tracePt t="12329" x="2695575" y="2667000"/>
          <p14:tracePt t="12337" x="2686050" y="2676525"/>
          <p14:tracePt t="12346" x="2686050" y="2686050"/>
          <p14:tracePt t="12353" x="2686050" y="2695575"/>
          <p14:tracePt t="12362" x="2686050" y="2705100"/>
          <p14:tracePt t="12370" x="2686050" y="2724150"/>
          <p14:tracePt t="12385" x="2695575" y="2743200"/>
          <p14:tracePt t="12393" x="2705100" y="2752725"/>
          <p14:tracePt t="12402" x="2714625" y="2762250"/>
          <p14:tracePt t="12410" x="2733675" y="2781300"/>
          <p14:tracePt t="12418" x="2752725" y="2790825"/>
          <p14:tracePt t="12426" x="2762250" y="2809875"/>
          <p14:tracePt t="12434" x="2781300" y="2819400"/>
          <p14:tracePt t="12442" x="2800350" y="2828925"/>
          <p14:tracePt t="12450" x="2819400" y="2828925"/>
          <p14:tracePt t="12457" x="2838450" y="2838450"/>
          <p14:tracePt t="12465" x="2857500" y="2838450"/>
          <p14:tracePt t="12474" x="2876550" y="2838450"/>
          <p14:tracePt t="12482" x="2905125" y="2838450"/>
          <p14:tracePt t="12490" x="2933700" y="2838450"/>
          <p14:tracePt t="12497" x="2971800" y="2838450"/>
          <p14:tracePt t="12505" x="3009900" y="2838450"/>
          <p14:tracePt t="12514" x="3048000" y="2838450"/>
          <p14:tracePt t="12522" x="3086100" y="2838450"/>
          <p14:tracePt t="12530" x="3105150" y="2838450"/>
          <p14:tracePt t="12538" x="3143250" y="2838450"/>
          <p14:tracePt t="12547" x="3200400" y="2819400"/>
          <p14:tracePt t="12554" x="3219450" y="2809875"/>
          <p14:tracePt t="12564" x="3276600" y="2790825"/>
          <p14:tracePt t="12570" x="3295650" y="2781300"/>
          <p14:tracePt t="12580" x="3324225" y="2762250"/>
          <p14:tracePt t="12587" x="3381375" y="2743200"/>
          <p14:tracePt t="12595" x="3419475" y="2714625"/>
          <p14:tracePt t="12603" x="3448050" y="2705100"/>
          <p14:tracePt t="12613" x="3476625" y="2686050"/>
          <p14:tracePt t="12620" x="3514725" y="2676525"/>
          <p14:tracePt t="12629" x="3533775" y="2657475"/>
          <p14:tracePt t="12634" x="3571875" y="2638425"/>
          <p14:tracePt t="12646" x="3600450" y="2628900"/>
          <p14:tracePt t="12651" x="3619500" y="2609850"/>
          <p14:tracePt t="12662" x="3638550" y="2600325"/>
          <p14:tracePt t="12666" x="3657600" y="2590800"/>
          <p14:tracePt t="12679" x="3667125" y="2590800"/>
          <p14:tracePt t="12691" x="3676650" y="2581275"/>
          <p14:tracePt t="12707" x="3686175" y="2571750"/>
          <p14:tracePt t="12723" x="3686175" y="2562225"/>
          <p14:tracePt t="12731" x="3695700" y="2562225"/>
          <p14:tracePt t="12779" x="3695700" y="2552700"/>
          <p14:tracePt t="12852" x="3695700" y="2543175"/>
          <p14:tracePt t="12867" x="3686175" y="2543175"/>
          <p14:tracePt t="12884" x="3676650" y="2543175"/>
          <p14:tracePt t="12892" x="3667125" y="2543175"/>
          <p14:tracePt t="12900" x="3648075" y="2543175"/>
          <p14:tracePt t="12908" x="3638550" y="2543175"/>
          <p14:tracePt t="12916" x="3629025" y="2543175"/>
          <p14:tracePt t="12924" x="3619500" y="2543175"/>
          <p14:tracePt t="12932" x="3609975" y="2543175"/>
          <p14:tracePt t="12940" x="3600450" y="2543175"/>
          <p14:tracePt t="12948" x="3590925" y="2543175"/>
          <p14:tracePt t="12964" x="3581400" y="2543175"/>
          <p14:tracePt t="12972" x="3571875" y="2543175"/>
          <p14:tracePt t="12988" x="3552825" y="2543175"/>
          <p14:tracePt t="12997" x="3543300" y="2543175"/>
          <p14:tracePt t="13005" x="3533775" y="2543175"/>
          <p14:tracePt t="13013" x="3524250" y="2543175"/>
          <p14:tracePt t="13022" x="3514725" y="2543175"/>
          <p14:tracePt t="13030" x="3505200" y="2543175"/>
          <p14:tracePt t="13036" x="3495675" y="2543175"/>
          <p14:tracePt t="13046" x="3486150" y="2543175"/>
          <p14:tracePt t="13053" x="3476625" y="2543175"/>
          <p14:tracePt t="13061" x="3467100" y="2543175"/>
          <p14:tracePt t="13077" x="3448050" y="2543175"/>
          <p14:tracePt t="13096" x="3448050" y="2552700"/>
          <p14:tracePt t="13100" x="3438525" y="2552700"/>
          <p14:tracePt t="13117" x="3429000" y="2552700"/>
          <p14:tracePt t="13125" x="3429000" y="2562225"/>
          <p14:tracePt t="13133" x="3419475" y="2562225"/>
          <p14:tracePt t="13141" x="3409950" y="2562225"/>
          <p14:tracePt t="13149" x="3400425" y="2571750"/>
          <p14:tracePt t="13165" x="3390900" y="2581275"/>
          <p14:tracePt t="13173" x="3381375" y="2590800"/>
          <p14:tracePt t="13181" x="3371850" y="2600325"/>
          <p14:tracePt t="13190" x="3362325" y="2609850"/>
          <p14:tracePt t="13198" x="3352800" y="2628900"/>
          <p14:tracePt t="13206" x="3343275" y="2638425"/>
          <p14:tracePt t="13214" x="3324225" y="2647950"/>
          <p14:tracePt t="13222" x="3324225" y="2657475"/>
          <p14:tracePt t="13230" x="3305175" y="2667000"/>
          <p14:tracePt t="13238" x="3295650" y="2686050"/>
          <p14:tracePt t="13246" x="3276600" y="2695575"/>
          <p14:tracePt t="13254" x="3257550" y="2705100"/>
          <p14:tracePt t="13263" x="3238500" y="2724150"/>
          <p14:tracePt t="13270" x="3228975" y="2743200"/>
          <p14:tracePt t="13277" x="3209925" y="2752725"/>
          <p14:tracePt t="13286" x="3181350" y="2771775"/>
          <p14:tracePt t="13296" x="3171825" y="2781300"/>
          <p14:tracePt t="13301" x="3152775" y="2800350"/>
          <p14:tracePt t="13310" x="3143250" y="2800350"/>
          <p14:tracePt t="13318" x="3124200" y="2809875"/>
          <p14:tracePt t="13326" x="3124200" y="2819400"/>
          <p14:tracePt t="13334" x="3105150" y="2819400"/>
          <p14:tracePt t="13342" x="3105150" y="2828925"/>
          <p14:tracePt t="13350" x="3086100" y="2828925"/>
          <p14:tracePt t="13358" x="3076575" y="2838450"/>
          <p14:tracePt t="13366" x="3057525" y="2838450"/>
          <p14:tracePt t="13374" x="3048000" y="2847975"/>
          <p14:tracePt t="13382" x="3028950" y="2847975"/>
          <p14:tracePt t="13390" x="3009900" y="2857500"/>
          <p14:tracePt t="13398" x="2990850" y="2867025"/>
          <p14:tracePt t="13406" x="2971800" y="2867025"/>
          <p14:tracePt t="13414" x="2952750" y="2876550"/>
          <p14:tracePt t="13422" x="2933700" y="2876550"/>
          <p14:tracePt t="13431" x="2914650" y="2876550"/>
          <p14:tracePt t="13439" x="2905125" y="2876550"/>
          <p14:tracePt t="13447" x="2895600" y="2876550"/>
          <p14:tracePt t="13454" x="2886075" y="2876550"/>
          <p14:tracePt t="13480" x="2876550" y="2876550"/>
          <p14:tracePt t="13559" x="2886075" y="2876550"/>
          <p14:tracePt t="13567" x="2914650" y="2876550"/>
          <p14:tracePt t="13575" x="2933700" y="2876550"/>
          <p14:tracePt t="13583" x="2971800" y="2876550"/>
          <p14:tracePt t="13591" x="3009900" y="2876550"/>
          <p14:tracePt t="13599" x="3038475" y="2876550"/>
          <p14:tracePt t="13607" x="3067050" y="2876550"/>
          <p14:tracePt t="13615" x="3143250" y="2876550"/>
          <p14:tracePt t="13623" x="3181350" y="2876550"/>
          <p14:tracePt t="13631" x="3238500" y="2876550"/>
          <p14:tracePt t="13639" x="3286125" y="2876550"/>
          <p14:tracePt t="13647" x="3343275" y="2876550"/>
          <p14:tracePt t="13655" x="3400425" y="2876550"/>
          <p14:tracePt t="13664" x="3457575" y="2876550"/>
          <p14:tracePt t="13672" x="3524250" y="2876550"/>
          <p14:tracePt t="13681" x="3600450" y="2876550"/>
          <p14:tracePt t="13688" x="3657600" y="2876550"/>
          <p14:tracePt t="13697" x="3714750" y="2886075"/>
          <p14:tracePt t="13704" x="3771900" y="2895600"/>
          <p14:tracePt t="13713" x="3800475" y="2895600"/>
          <p14:tracePt t="13720" x="3848100" y="2895600"/>
          <p14:tracePt t="13730" x="3886200" y="2905125"/>
          <p14:tracePt t="13737" x="3924300" y="2914650"/>
          <p14:tracePt t="13745" x="3962400" y="2914650"/>
          <p14:tracePt t="13753" x="3990975" y="2924175"/>
          <p14:tracePt t="13762" x="4010025" y="2933700"/>
          <p14:tracePt t="13768" x="4038600" y="2943225"/>
          <p14:tracePt t="13779" x="4057650" y="2952750"/>
          <p14:tracePt t="13784" x="4086225" y="2962275"/>
          <p14:tracePt t="13795" x="4105275" y="2971800"/>
          <p14:tracePt t="13800" x="4124325" y="2981325"/>
          <p14:tracePt t="13812" x="4143375" y="2990850"/>
          <p14:tracePt t="13816" x="4152900" y="2990850"/>
          <p14:tracePt t="13829" x="4171950" y="3000375"/>
          <p14:tracePt t="13833" x="4181475" y="3009900"/>
          <p14:tracePt t="13846" x="4191000" y="3009900"/>
          <p14:tracePt t="13849" x="4200525" y="3019425"/>
          <p14:tracePt t="13865" x="4210050" y="3019425"/>
          <p14:tracePt t="13882" x="4210050" y="3028950"/>
          <p14:tracePt t="13898" x="4219575" y="3028950"/>
          <p14:tracePt t="13929" x="4229100" y="3028950"/>
          <p14:tracePt t="13962" x="4238625" y="3028950"/>
          <p14:tracePt t="13963" x="4238625" y="3038475"/>
          <p14:tracePt t="13978" x="4248150" y="3038475"/>
          <p14:tracePt t="14034" x="4257675" y="3038475"/>
          <p14:tracePt t="14090" x="4267200" y="3038475"/>
          <p14:tracePt t="14106" x="4267200" y="3028950"/>
          <p14:tracePt t="14114" x="4267200" y="3019425"/>
          <p14:tracePt t="14122" x="4276725" y="3009900"/>
          <p14:tracePt t="14138" x="4276725" y="3000375"/>
          <p14:tracePt t="14146" x="4286250" y="2990850"/>
          <p14:tracePt t="14163" x="4295775" y="2981325"/>
          <p14:tracePt t="14179" x="4295775" y="2971800"/>
          <p14:tracePt t="14196" x="4295775" y="2962275"/>
          <p14:tracePt t="14202" x="4295775" y="2952750"/>
          <p14:tracePt t="14210" x="4295775" y="2943225"/>
          <p14:tracePt t="14218" x="4295775" y="2924175"/>
          <p14:tracePt t="14230" x="4295775" y="2905125"/>
          <p14:tracePt t="14234" x="4295775" y="2886075"/>
          <p14:tracePt t="14243" x="4295775" y="2857500"/>
          <p14:tracePt t="14251" x="4295775" y="2847975"/>
          <p14:tracePt t="14258" x="4295775" y="2819400"/>
          <p14:tracePt t="14266" x="4276725" y="2790825"/>
          <p14:tracePt t="14275" x="4276725" y="2762250"/>
          <p14:tracePt t="14283" x="4267200" y="2743200"/>
          <p14:tracePt t="14291" x="4257675" y="2714625"/>
          <p14:tracePt t="14299" x="4248150" y="2705100"/>
          <p14:tracePt t="14307" x="4238625" y="2686050"/>
          <p14:tracePt t="14315" x="4229100" y="2667000"/>
          <p14:tracePt t="14323" x="4229100" y="2647950"/>
          <p14:tracePt t="14331" x="4219575" y="2628900"/>
          <p14:tracePt t="14339" x="4219575" y="2619375"/>
          <p14:tracePt t="14347" x="4219575" y="2609850"/>
          <p14:tracePt t="14355" x="4210050" y="2600325"/>
          <p14:tracePt t="14364" x="4200525" y="2581275"/>
          <p14:tracePt t="14380" x="4191000" y="2562225"/>
          <p14:tracePt t="14388" x="4181475" y="2552700"/>
          <p14:tracePt t="14396" x="4181475" y="2543175"/>
          <p14:tracePt t="14403" x="4162425" y="2533650"/>
          <p14:tracePt t="14413" x="4152900" y="2524125"/>
          <p14:tracePt t="14420" x="4143375" y="2505075"/>
          <p14:tracePt t="14427" x="4114800" y="2495550"/>
          <p14:tracePt t="14436" x="4095750" y="2495550"/>
          <p14:tracePt t="14443" x="4067175" y="2495550"/>
          <p14:tracePt t="14452" x="4048125" y="2495550"/>
          <p14:tracePt t="14459" x="4010025" y="2495550"/>
          <p14:tracePt t="14468" x="3990975" y="2495550"/>
          <p14:tracePt t="14476" x="3952875" y="2505075"/>
          <p14:tracePt t="14485" x="3924300" y="2524125"/>
          <p14:tracePt t="14492" x="3886200" y="2543175"/>
          <p14:tracePt t="14500" x="3857625" y="2552700"/>
          <p14:tracePt t="14508" x="3829050" y="2552700"/>
          <p14:tracePt t="14516" x="3810000" y="2562225"/>
          <p14:tracePt t="14524" x="3800475" y="2571750"/>
          <p14:tracePt t="14532" x="3790950" y="2571750"/>
          <p14:tracePt t="14548" x="3781425" y="2571750"/>
          <p14:tracePt t="14556" x="3771900" y="2581275"/>
          <p14:tracePt t="14573" x="3762375" y="2581275"/>
          <p14:tracePt t="14580" x="3762375" y="2590800"/>
          <p14:tracePt t="14588" x="3743325" y="2590800"/>
          <p14:tracePt t="14596" x="3743325" y="2600325"/>
          <p14:tracePt t="14604" x="3724275" y="2609850"/>
          <p14:tracePt t="14621" x="3705225" y="2619375"/>
          <p14:tracePt t="14629" x="3705225" y="2628900"/>
          <p14:tracePt t="14637" x="3695700" y="2628900"/>
          <p14:tracePt t="14646" x="3695700" y="2638425"/>
          <p14:tracePt t="14653" x="3686175" y="2647950"/>
          <p14:tracePt t="14661" x="3676650" y="2657475"/>
          <p14:tracePt t="14669" x="3667125" y="2667000"/>
          <p14:tracePt t="14677" x="3657600" y="2676525"/>
          <p14:tracePt t="14685" x="3657600" y="2695575"/>
          <p14:tracePt t="14696" x="3648075" y="2705100"/>
          <p14:tracePt t="14701" x="3638550" y="2714625"/>
          <p14:tracePt t="14709" x="3629025" y="2724150"/>
          <p14:tracePt t="14733" x="3629025" y="2733675"/>
          <p14:tracePt t="14757" x="3629025" y="2743200"/>
          <p14:tracePt t="14773" x="3629025" y="2752725"/>
          <p14:tracePt t="14781" x="3629025" y="2762250"/>
          <p14:tracePt t="14789" x="3629025" y="2771775"/>
          <p14:tracePt t="14797" x="3629025" y="2790825"/>
          <p14:tracePt t="14806" x="3629025" y="2809875"/>
          <p14:tracePt t="14814" x="3638550" y="2819400"/>
          <p14:tracePt t="14822" x="3638550" y="2828925"/>
          <p14:tracePt t="14830" x="3648075" y="2838450"/>
          <p14:tracePt t="14838" x="3657600" y="2847975"/>
          <p14:tracePt t="14846" x="3667125" y="2857500"/>
          <p14:tracePt t="14854" x="3676650" y="2867025"/>
          <p14:tracePt t="14863" x="3695700" y="2876550"/>
          <p14:tracePt t="14870" x="3714750" y="2886075"/>
          <p14:tracePt t="14879" x="3724275" y="2886075"/>
          <p14:tracePt t="14887" x="3733800" y="2895600"/>
          <p14:tracePt t="14894" x="3752850" y="2905125"/>
          <p14:tracePt t="14902" x="3771900" y="2905125"/>
          <p14:tracePt t="14910" x="3810000" y="2924175"/>
          <p14:tracePt t="14919" x="3829050" y="2924175"/>
          <p14:tracePt t="14926" x="3876675" y="2924175"/>
          <p14:tracePt t="14934" x="3886200" y="2924175"/>
          <p14:tracePt t="14942" x="3924300" y="2924175"/>
          <p14:tracePt t="14950" x="3962400" y="2924175"/>
          <p14:tracePt t="14958" x="3990975" y="2924175"/>
          <p14:tracePt t="14967" x="4019550" y="2924175"/>
          <p14:tracePt t="14975" x="4048125" y="2924175"/>
          <p14:tracePt t="14982" x="4076700" y="2924175"/>
          <p14:tracePt t="14990" x="4105275" y="2924175"/>
          <p14:tracePt t="14998" x="4124325" y="2924175"/>
          <p14:tracePt t="15006" x="4133850" y="2924175"/>
          <p14:tracePt t="15014" x="4152900" y="2924175"/>
          <p14:tracePt t="15022" x="4171950" y="2924175"/>
          <p14:tracePt t="15030" x="4191000" y="2914650"/>
          <p14:tracePt t="15038" x="4200525" y="2914650"/>
          <p14:tracePt t="15047" x="4210050" y="2905125"/>
          <p14:tracePt t="15055" x="4219575" y="2905125"/>
          <p14:tracePt t="15064" x="4238625" y="2895600"/>
          <p14:tracePt t="15071" x="4248150" y="2895600"/>
          <p14:tracePt t="15080" x="4257675" y="2886075"/>
          <p14:tracePt t="15087" x="4267200" y="2876550"/>
          <p14:tracePt t="15097" x="4276725" y="2876550"/>
          <p14:tracePt t="15103" x="4286250" y="2867025"/>
          <p14:tracePt t="15112" x="4295775" y="2857500"/>
          <p14:tracePt t="15119" x="4305300" y="2847975"/>
          <p14:tracePt t="15129" x="4314825" y="2838450"/>
          <p14:tracePt t="15136" x="4324350" y="2809875"/>
          <p14:tracePt t="15145" x="4324350" y="2800350"/>
          <p14:tracePt t="15151" x="4333875" y="2781300"/>
          <p14:tracePt t="15162" x="4333875" y="2762250"/>
          <p14:tracePt t="15167" x="4333875" y="2733675"/>
          <p14:tracePt t="15179" x="4333875" y="2714625"/>
          <p14:tracePt t="15183" x="4333875" y="2695575"/>
          <p14:tracePt t="15195" x="4333875" y="2676525"/>
          <p14:tracePt t="15199" x="4333875" y="2657475"/>
          <p14:tracePt t="15212" x="4333875" y="2647950"/>
          <p14:tracePt t="15215" x="4324350" y="2638425"/>
          <p14:tracePt t="15229" x="4314825" y="2619375"/>
          <p14:tracePt t="15232" x="4295775" y="2609850"/>
          <p14:tracePt t="15245" x="4295775" y="2600325"/>
          <p14:tracePt t="15248" x="4276725" y="2590800"/>
          <p14:tracePt t="15262" x="4267200" y="2581275"/>
          <p14:tracePt t="15266" x="4248150" y="2571750"/>
          <p14:tracePt t="15279" x="4238625" y="2571750"/>
          <p14:tracePt t="15282" x="4219575" y="2562225"/>
          <p14:tracePt t="15296" x="4210050" y="2562225"/>
          <p14:tracePt t="15299" x="4191000" y="2562225"/>
          <p14:tracePt t="15312" x="4181475" y="2552700"/>
          <p14:tracePt t="15316" x="4162425" y="2552700"/>
          <p14:tracePt t="15329" x="4143375" y="2552700"/>
          <p14:tracePt t="15330" x="4133850" y="2543175"/>
          <p14:tracePt t="15337" x="4114800" y="2543175"/>
          <p14:tracePt t="15345" x="4095750" y="2543175"/>
          <p14:tracePt t="15353" x="4086225" y="2543175"/>
          <p14:tracePt t="15362" x="4067175" y="2543175"/>
          <p14:tracePt t="15369" x="4057650" y="2543175"/>
          <p14:tracePt t="15379" x="4038600" y="2543175"/>
          <p14:tracePt t="15385" x="4000500" y="2543175"/>
          <p14:tracePt t="15395" x="3981450" y="2543175"/>
          <p14:tracePt t="15400" x="3962400" y="2543175"/>
          <p14:tracePt t="15412" x="3933825" y="2543175"/>
          <p14:tracePt t="15416" x="3905250" y="2543175"/>
          <p14:tracePt t="15429" x="3886200" y="2543175"/>
          <p14:tracePt t="15432" x="3857625" y="2543175"/>
          <p14:tracePt t="15446" x="3838575" y="2543175"/>
          <p14:tracePt t="15449" x="3819525" y="2552700"/>
          <p14:tracePt t="15462" x="3800475" y="2552700"/>
          <p14:tracePt t="15465" x="3790950" y="2562225"/>
          <p14:tracePt t="15479" x="3781425" y="2562225"/>
          <p14:tracePt t="15482" x="3771900" y="2562225"/>
          <p14:tracePt t="15496" x="3762375" y="2562225"/>
          <p14:tracePt t="15499" x="3752850" y="2571750"/>
          <p14:tracePt t="15512" x="3743325" y="2571750"/>
          <p14:tracePt t="15515" x="3724275" y="2581275"/>
          <p14:tracePt t="15529" x="3714750" y="2590800"/>
          <p14:tracePt t="15533" x="3705225" y="2590800"/>
          <p14:tracePt t="15545" x="3695700" y="2600325"/>
          <p14:tracePt t="15549" x="3676650" y="2609850"/>
          <p14:tracePt t="15562" x="3667125" y="2619375"/>
          <p14:tracePt t="15563" x="3657600" y="2628900"/>
          <p14:tracePt t="15570" x="3648075" y="2638425"/>
          <p14:tracePt t="15579" x="3638550" y="2657475"/>
          <p14:tracePt t="15586" x="3638550" y="2667000"/>
          <p14:tracePt t="15595" x="3629025" y="2686050"/>
          <p14:tracePt t="15602" x="3629025" y="2705100"/>
          <p14:tracePt t="15612" x="3619500" y="2724150"/>
          <p14:tracePt t="15617" x="3619500" y="2752725"/>
          <p14:tracePt t="15629" x="3619500" y="2771775"/>
          <p14:tracePt t="15633" x="3619500" y="2790825"/>
          <p14:tracePt t="15645" x="3619500" y="2819400"/>
          <p14:tracePt t="15649" x="3619500" y="2828925"/>
          <p14:tracePt t="15662" x="3619500" y="2847975"/>
          <p14:tracePt t="15665" x="3619500" y="2857500"/>
          <p14:tracePt t="15679" x="3629025" y="2876550"/>
          <p14:tracePt t="15683" x="3638550" y="2895600"/>
          <p14:tracePt t="15695" x="3648075" y="2905125"/>
          <p14:tracePt t="15699" x="3657600" y="2924175"/>
          <p14:tracePt t="15712" x="3667125" y="2933700"/>
          <p14:tracePt t="15716" x="3686175" y="2943225"/>
          <p14:tracePt t="15729" x="3695700" y="2962275"/>
          <p14:tracePt t="15732" x="3705225" y="2971800"/>
          <p14:tracePt t="15746" x="3714750" y="2981325"/>
          <p14:tracePt t="15749" x="3724275" y="2990850"/>
          <p14:tracePt t="15762" x="3733800" y="3000375"/>
          <p14:tracePt t="15766" x="3743325" y="3009900"/>
          <p14:tracePt t="15779" x="3752850" y="3019425"/>
          <p14:tracePt t="15782" x="3762375" y="3019425"/>
          <p14:tracePt t="15795" x="3771900" y="3028950"/>
          <p14:tracePt t="15796" x="3781425" y="3028950"/>
          <p14:tracePt t="15803" x="3790950" y="3038475"/>
          <p14:tracePt t="15812" x="3800475" y="3038475"/>
          <p14:tracePt t="15819" x="3810000" y="3048000"/>
          <p14:tracePt t="15829" x="3829050" y="3048000"/>
          <p14:tracePt t="15835" x="3838575" y="3048000"/>
          <p14:tracePt t="15845" x="3848100" y="3048000"/>
          <p14:tracePt t="15851" x="3857625" y="3048000"/>
          <p14:tracePt t="15862" x="3876675" y="3048000"/>
          <p14:tracePt t="15867" x="3895725" y="3048000"/>
          <p14:tracePt t="15879" x="3914775" y="3048000"/>
          <p14:tracePt t="15882" x="3933825" y="3048000"/>
          <p14:tracePt t="15895" x="3981450" y="3048000"/>
          <p14:tracePt t="15899" x="4000500" y="3038475"/>
          <p14:tracePt t="15912" x="4029075" y="3028950"/>
          <p14:tracePt t="15916" x="4048125" y="3019425"/>
          <p14:tracePt t="15929" x="4067175" y="3009900"/>
          <p14:tracePt t="15932" x="4095750" y="2990850"/>
          <p14:tracePt t="15945" x="4114800" y="2981325"/>
          <p14:tracePt t="15950" x="4124325" y="2971800"/>
          <p14:tracePt t="15962" x="4143375" y="2962275"/>
          <p14:tracePt t="15966" x="4162425" y="2962275"/>
          <p14:tracePt t="15979" x="4162425" y="2952750"/>
          <p14:tracePt t="15982" x="4181475" y="2943225"/>
          <p14:tracePt t="15996" x="4181475" y="2933700"/>
          <p14:tracePt t="15999" x="4191000" y="2924175"/>
          <p14:tracePt t="16012" x="4200525" y="2914650"/>
          <p14:tracePt t="16013" x="4200525" y="2905125"/>
          <p14:tracePt t="16020" x="4210050" y="2886075"/>
          <p14:tracePt t="16029" x="4210050" y="2867025"/>
          <p14:tracePt t="16036" x="4219575" y="2857500"/>
          <p14:tracePt t="16045" x="4219575" y="2838450"/>
          <p14:tracePt t="16052" x="4229100" y="2819400"/>
          <p14:tracePt t="16062" x="4229100" y="2809875"/>
          <p14:tracePt t="16068" x="4229100" y="2790825"/>
          <p14:tracePt t="16079" x="4229100" y="2771775"/>
          <p14:tracePt t="16084" x="4229100" y="2752725"/>
          <p14:tracePt t="16096" x="4229100" y="2743200"/>
          <p14:tracePt t="16100" x="4229100" y="2724150"/>
          <p14:tracePt t="16112" x="4229100" y="2705100"/>
          <p14:tracePt t="16116" x="4229100" y="2695575"/>
          <p14:tracePt t="16129" x="4229100" y="2686050"/>
          <p14:tracePt t="16132" x="4229100" y="2667000"/>
          <p14:tracePt t="16146" x="4229100" y="2657475"/>
          <p14:tracePt t="16149" x="4229100" y="2647950"/>
          <p14:tracePt t="16165" x="4229100" y="2638425"/>
          <p14:tracePt t="16179" x="4219575" y="2628900"/>
          <p14:tracePt t="16196" x="4219575" y="2619375"/>
          <p14:tracePt t="16198" x="4210050" y="2619375"/>
          <p14:tracePt t="16212" x="4210050" y="2609850"/>
          <p14:tracePt t="16229" x="4200525" y="2600325"/>
          <p14:tracePt t="16248" x="4200525" y="2590800"/>
          <p14:tracePt t="16262" x="4191000" y="2590800"/>
          <p14:tracePt t="16269" x="4181475" y="2581275"/>
          <p14:tracePt t="16286" x="4171950" y="2581275"/>
          <p14:tracePt t="16296" x="4171950" y="2571750"/>
          <p14:tracePt t="16301" x="4152900" y="2571750"/>
          <p14:tracePt t="16312" x="4152900" y="2562225"/>
          <p14:tracePt t="16317" x="4133850" y="2562225"/>
          <p14:tracePt t="16329" x="4124325" y="2562225"/>
          <p14:tracePt t="16333" x="4114800" y="2552700"/>
          <p14:tracePt t="16345" x="4105275" y="2552700"/>
          <p14:tracePt t="16349" x="4086225" y="2552700"/>
          <p14:tracePt t="16365" x="4067175" y="2543175"/>
          <p14:tracePt t="16379" x="4057650" y="2543175"/>
          <p14:tracePt t="16382" x="4038600" y="2543175"/>
          <p14:tracePt t="16395" x="4019550" y="2543175"/>
          <p14:tracePt t="16399" x="4010025" y="2543175"/>
          <p14:tracePt t="16412" x="3981450" y="2543175"/>
          <p14:tracePt t="16415" x="3962400" y="2543175"/>
          <p14:tracePt t="16429" x="3943350" y="2543175"/>
          <p14:tracePt t="16432" x="3914775" y="2543175"/>
          <p14:tracePt t="16446" x="3905250" y="2543175"/>
          <p14:tracePt t="16449" x="3886200" y="2543175"/>
          <p14:tracePt t="16462" x="3867150" y="2543175"/>
          <p14:tracePt t="16465" x="3848100" y="2543175"/>
          <p14:tracePt t="16479" x="3829050" y="2543175"/>
          <p14:tracePt t="16480" x="3819525" y="2552700"/>
          <p14:tracePt t="16487" x="3790950" y="2552700"/>
          <p14:tracePt t="16495" x="3771900" y="2562225"/>
          <p14:tracePt t="16503" x="3752850" y="2562225"/>
          <p14:tracePt t="16512" x="3733800" y="2571750"/>
          <p14:tracePt t="16518" x="3705225" y="2581275"/>
          <p14:tracePt t="16529" x="3686175" y="2581275"/>
          <p14:tracePt t="16534" x="3667125" y="2590800"/>
          <p14:tracePt t="16545" x="3657600" y="2600325"/>
          <p14:tracePt t="16550" x="3638550" y="2609850"/>
          <p14:tracePt t="16562" x="3629025" y="2609850"/>
          <p14:tracePt t="16574" x="3619500" y="2619375"/>
          <p14:tracePt t="16590" x="3609975" y="2619375"/>
          <p14:tracePt t="16598" x="3609975" y="2628900"/>
          <p14:tracePt t="16623" x="3609975" y="2638425"/>
          <p14:tracePt t="16630" x="3600450" y="2638425"/>
          <p14:tracePt t="16647" x="3590925" y="2657475"/>
          <p14:tracePt t="16655" x="3590925" y="2676525"/>
          <p14:tracePt t="16663" x="3581400" y="2686050"/>
          <p14:tracePt t="16671" x="3571875" y="2705100"/>
          <p14:tracePt t="16680" x="3571875" y="2714625"/>
          <p14:tracePt t="16687" x="3562350" y="2724150"/>
          <p14:tracePt t="16696" x="3562350" y="2743200"/>
          <p14:tracePt t="16713" x="3562350" y="2752725"/>
          <p14:tracePt t="16719" x="3552825" y="2752725"/>
          <p14:tracePt t="16727" x="3552825" y="2762250"/>
          <p14:tracePt t="16744" x="3552825" y="2771775"/>
          <p14:tracePt t="16752" x="3552825" y="2781300"/>
          <p14:tracePt t="16767" x="3552825" y="2800350"/>
          <p14:tracePt t="16775" x="3552825" y="2809875"/>
          <p14:tracePt t="16783" x="3552825" y="2819400"/>
          <p14:tracePt t="16791" x="3552825" y="2828925"/>
          <p14:tracePt t="16799" x="3552825" y="2847975"/>
          <p14:tracePt t="16807" x="3552825" y="2857500"/>
          <p14:tracePt t="16815" x="3552825" y="2867025"/>
          <p14:tracePt t="16824" x="3562350" y="2876550"/>
          <p14:tracePt t="16831" x="3571875" y="2886075"/>
          <p14:tracePt t="16840" x="3590925" y="2895600"/>
          <p14:tracePt t="16847" x="3600450" y="2905125"/>
          <p14:tracePt t="16855" x="3619500" y="2914650"/>
          <p14:tracePt t="16864" x="3638550" y="2924175"/>
          <p14:tracePt t="16872" x="3657600" y="2933700"/>
          <p14:tracePt t="16880" x="3686175" y="2943225"/>
          <p14:tracePt t="16888" x="3705225" y="2952750"/>
          <p14:tracePt t="16896" x="3733800" y="2952750"/>
          <p14:tracePt t="16904" x="3762375" y="2962275"/>
          <p14:tracePt t="16913" x="3781425" y="2971800"/>
          <p14:tracePt t="16920" x="3800475" y="2971800"/>
          <p14:tracePt t="16929" x="3819525" y="2981325"/>
          <p14:tracePt t="16937" x="3838575" y="2981325"/>
          <p14:tracePt t="16945" x="3857625" y="2981325"/>
          <p14:tracePt t="16953" x="3867150" y="2981325"/>
          <p14:tracePt t="16960" x="3886200" y="2981325"/>
          <p14:tracePt t="16971" x="3905250" y="2981325"/>
          <p14:tracePt t="16984" x="3924300" y="2981325"/>
          <p14:tracePt t="16993" x="3933825" y="2981325"/>
          <p14:tracePt t="17002" x="3943350" y="2981325"/>
          <p14:tracePt t="17009" x="3952875" y="2981325"/>
          <p14:tracePt t="17017" x="3971925" y="2981325"/>
          <p14:tracePt t="17033" x="3990975" y="2981325"/>
          <p14:tracePt t="17041" x="4010025" y="2981325"/>
          <p14:tracePt t="17049" x="4019550" y="2971800"/>
          <p14:tracePt t="17057" x="4029075" y="2971800"/>
          <p14:tracePt t="17065" x="4038600" y="2962275"/>
          <p14:tracePt t="17073" x="4048125" y="2952750"/>
          <p14:tracePt t="17081" x="4057650" y="2952750"/>
          <p14:tracePt t="17089" x="4067175" y="2952750"/>
          <p14:tracePt t="17097" x="4076700" y="2943225"/>
          <p14:tracePt t="17113" x="4086225" y="2943225"/>
          <p14:tracePt t="17122" x="4095750" y="2933700"/>
          <p14:tracePt t="17137" x="4105275" y="2933700"/>
          <p14:tracePt t="17161" x="4114800" y="2924175"/>
          <p14:tracePt t="17387" x="4114800" y="2914650"/>
          <p14:tracePt t="17403" x="4114800" y="2905125"/>
          <p14:tracePt t="17411" x="4124325" y="2905125"/>
          <p14:tracePt t="17419" x="4124325" y="2895600"/>
          <p14:tracePt t="17435" x="4133850" y="2886075"/>
          <p14:tracePt t="17467" x="4143375" y="2876550"/>
          <p14:tracePt t="17556" x="4143375" y="2867025"/>
          <p14:tracePt t="17588" x="4143375" y="2857500"/>
          <p14:tracePt t="17604" x="4143375" y="2847975"/>
          <p14:tracePt t="17628" x="4143375" y="2838450"/>
          <p14:tracePt t="17805" x="4143375" y="2828925"/>
          <p14:tracePt t="17821" x="4152900" y="2819400"/>
          <p14:tracePt t="17830" x="4152900" y="2809875"/>
          <p14:tracePt t="17847" x="4162425" y="2800350"/>
          <p14:tracePt t="17869" x="4162425" y="2790825"/>
          <p14:tracePt t="17909" x="4162425" y="2781300"/>
          <p14:tracePt t="17925" x="4162425" y="2771775"/>
          <p14:tracePt t="17942" x="4162425" y="2762250"/>
          <p14:tracePt t="17958" x="4162425" y="2752725"/>
          <p14:tracePt t="17966" x="4152900" y="2752725"/>
          <p14:tracePt t="17974" x="4143375" y="2743200"/>
          <p14:tracePt t="17981" x="4143375" y="2733675"/>
          <p14:tracePt t="17990" x="4133850" y="2733675"/>
          <p14:tracePt t="17998" x="4124325" y="2724150"/>
          <p14:tracePt t="18005" x="4124325" y="2714625"/>
          <p14:tracePt t="18014" x="4114800" y="2714625"/>
          <p14:tracePt t="18022" x="4114800" y="2705100"/>
          <p14:tracePt t="18030" x="4105275" y="2695575"/>
          <p14:tracePt t="18038" x="4095750" y="2686050"/>
          <p14:tracePt t="18046" x="4086225" y="2676525"/>
          <p14:tracePt t="18063" x="4076700" y="2667000"/>
          <p14:tracePt t="18071" x="4067175" y="2657475"/>
          <p14:tracePt t="18079" x="4057650" y="2657475"/>
          <p14:tracePt t="18087" x="4048125" y="2647950"/>
          <p14:tracePt t="18096" x="4029075" y="2638425"/>
          <p14:tracePt t="18102" x="4010025" y="2628900"/>
          <p14:tracePt t="18111" x="3990975" y="2628900"/>
          <p14:tracePt t="18119" x="3971925" y="2619375"/>
          <p14:tracePt t="18126" x="3952875" y="2619375"/>
          <p14:tracePt t="18135" x="3933825" y="2609850"/>
          <p14:tracePt t="18143" x="3914775" y="2609850"/>
          <p14:tracePt t="18151" x="3905250" y="2609850"/>
          <p14:tracePt t="18158" x="3886200" y="2609850"/>
          <p14:tracePt t="18167" x="3876675" y="2609850"/>
          <p14:tracePt t="18174" x="3857625" y="2609850"/>
          <p14:tracePt t="18183" x="3848100" y="2609850"/>
          <p14:tracePt t="18191" x="3829050" y="2609850"/>
          <p14:tracePt t="18199" x="3810000" y="2609850"/>
          <p14:tracePt t="18207" x="3781425" y="2609850"/>
          <p14:tracePt t="18215" x="3752850" y="2609850"/>
          <p14:tracePt t="18223" x="3733800" y="2609850"/>
          <p14:tracePt t="18231" x="3705225" y="2609850"/>
          <p14:tracePt t="18239" x="3686175" y="2619375"/>
          <p14:tracePt t="18247" x="3667125" y="2619375"/>
          <p14:tracePt t="18255" x="3657600" y="2628900"/>
          <p14:tracePt t="18264" x="3648075" y="2628900"/>
          <p14:tracePt t="18271" x="3638550" y="2638425"/>
          <p14:tracePt t="18296" x="3629025" y="2638425"/>
          <p14:tracePt t="18328" x="3629025" y="2647950"/>
          <p14:tracePt t="18335" x="3619500" y="2647950"/>
          <p14:tracePt t="18352" x="3619500" y="2657475"/>
          <p14:tracePt t="18367" x="3609975" y="2667000"/>
          <p14:tracePt t="18376" x="3609975" y="2686050"/>
          <p14:tracePt t="18384" x="3609975" y="2695575"/>
          <p14:tracePt t="18392" x="3600450" y="2714625"/>
          <p14:tracePt t="18400" x="3600450" y="2733675"/>
          <p14:tracePt t="18408" x="3600450" y="2752725"/>
          <p14:tracePt t="18416" x="3600450" y="2771775"/>
          <p14:tracePt t="18424" x="3600450" y="2781300"/>
          <p14:tracePt t="18432" x="3600450" y="2790825"/>
          <p14:tracePt t="18448" x="3600450" y="2800350"/>
          <p14:tracePt t="18464" x="3600450" y="2809875"/>
          <p14:tracePt t="18472" x="3600450" y="2819400"/>
          <p14:tracePt t="18480" x="3600450" y="2828925"/>
          <p14:tracePt t="18489" x="3600450" y="2838450"/>
          <p14:tracePt t="18504" x="3600450" y="2857500"/>
          <p14:tracePt t="18513" x="3600450" y="2876550"/>
          <p14:tracePt t="18521" x="3609975" y="2886075"/>
          <p14:tracePt t="18530" x="3619500" y="2895600"/>
          <p14:tracePt t="18536" x="3629025" y="2905125"/>
          <p14:tracePt t="18546" x="3638550" y="2914650"/>
          <p14:tracePt t="18552" x="3648075" y="2924175"/>
          <p14:tracePt t="18562" x="3657600" y="2933700"/>
          <p14:tracePt t="18568" x="3676650" y="2933700"/>
          <p14:tracePt t="18577" x="3686175" y="2943225"/>
          <p14:tracePt t="18585" x="3695700" y="2952750"/>
          <p14:tracePt t="18596" x="3714750" y="2962275"/>
          <p14:tracePt t="18601" x="3733800" y="2962275"/>
          <p14:tracePt t="18609" x="3752850" y="2971800"/>
          <p14:tracePt t="18618" x="3771900" y="2981325"/>
          <p14:tracePt t="18625" x="3800475" y="2981325"/>
          <p14:tracePt t="18633" x="3819525" y="2990850"/>
          <p14:tracePt t="18641" x="3848100" y="3000375"/>
          <p14:tracePt t="18649" x="3867150" y="3000375"/>
          <p14:tracePt t="18657" x="3895725" y="3009900"/>
          <p14:tracePt t="18665" x="3924300" y="3009900"/>
          <p14:tracePt t="18673" x="3943350" y="3009900"/>
          <p14:tracePt t="18681" x="3971925" y="3009900"/>
          <p14:tracePt t="18689" x="4000500" y="3009900"/>
          <p14:tracePt t="18697" x="4019550" y="3009900"/>
          <p14:tracePt t="18705" x="4067175" y="3009900"/>
          <p14:tracePt t="18714" x="4076700" y="3009900"/>
          <p14:tracePt t="18721" x="4105275" y="3009900"/>
          <p14:tracePt t="18730" x="4133850" y="3000375"/>
          <p14:tracePt t="18738" x="4152900" y="2990850"/>
          <p14:tracePt t="18747" x="4171950" y="2981325"/>
          <p14:tracePt t="18754" x="4191000" y="2962275"/>
          <p14:tracePt t="18763" x="4210050" y="2952750"/>
          <p14:tracePt t="18770" x="4219575" y="2943225"/>
          <p14:tracePt t="18780" x="4229100" y="2933700"/>
          <p14:tracePt t="18786" x="4238625" y="2924175"/>
          <p14:tracePt t="18795" x="4248150" y="2914650"/>
          <p14:tracePt t="18802" x="4248150" y="2905125"/>
          <p14:tracePt t="18812" x="4257675" y="2895600"/>
          <p14:tracePt t="18818" x="4257675" y="2886075"/>
          <p14:tracePt t="18829" x="4257675" y="2867025"/>
          <p14:tracePt t="18835" x="4267200" y="2857500"/>
          <p14:tracePt t="18845" x="4267200" y="2838450"/>
          <p14:tracePt t="18850" x="4267200" y="2819400"/>
          <p14:tracePt t="18862" x="4267200" y="2790825"/>
          <p14:tracePt t="18866" x="4267200" y="2771775"/>
          <p14:tracePt t="18879" x="4267200" y="2752725"/>
          <p14:tracePt t="18883" x="4267200" y="2743200"/>
          <p14:tracePt t="18896" x="4267200" y="2724150"/>
          <p14:tracePt t="18899" x="4267200" y="2705100"/>
          <p14:tracePt t="18912" x="4267200" y="2686050"/>
          <p14:tracePt t="18915" x="4257675" y="2667000"/>
          <p14:tracePt t="18929" x="4257675" y="2657475"/>
          <p14:tracePt t="18932" x="4248150" y="2647950"/>
          <p14:tracePt t="18945" x="4238625" y="2638425"/>
          <p14:tracePt t="18949" x="4229100" y="2619375"/>
          <p14:tracePt t="18962" x="4210050" y="2609850"/>
          <p14:tracePt t="18966" x="4181475" y="2600325"/>
          <p14:tracePt t="18979" x="4171950" y="2590800"/>
          <p14:tracePt t="18982" x="4133850" y="2571750"/>
          <p14:tracePt t="18995" x="4124325" y="2571750"/>
          <p14:tracePt t="18998" x="4095750" y="2562225"/>
          <p14:tracePt t="19012" x="4067175" y="2552700"/>
          <p14:tracePt t="19013" x="4038600" y="2543175"/>
          <p14:tracePt t="19020" x="4010025" y="2543175"/>
          <p14:tracePt t="19029" x="3990975" y="2543175"/>
          <p14:tracePt t="19036" x="3971925" y="2543175"/>
          <p14:tracePt t="19045" x="3943350" y="2543175"/>
          <p14:tracePt t="19051" x="3924300" y="2543175"/>
          <p14:tracePt t="19062" x="3895725" y="2543175"/>
          <p14:tracePt t="19067" x="3876675" y="2543175"/>
          <p14:tracePt t="19079" x="3857625" y="2543175"/>
          <p14:tracePt t="19083" x="3829050" y="2543175"/>
          <p14:tracePt t="19095" x="3810000" y="2543175"/>
          <p14:tracePt t="19099" x="3790950" y="2543175"/>
          <p14:tracePt t="19112" x="3771900" y="2552700"/>
          <p14:tracePt t="19115" x="3762375" y="2562225"/>
          <p14:tracePt t="19129" x="3743325" y="2581275"/>
          <p14:tracePt t="19132" x="3733800" y="2581275"/>
          <p14:tracePt t="19146" x="3724275" y="2590800"/>
          <p14:tracePt t="19149" x="3714750" y="2609850"/>
          <p14:tracePt t="19162" x="3705225" y="2609850"/>
          <p14:tracePt t="19165" x="3695700" y="2628900"/>
          <p14:tracePt t="19179" x="3686175" y="2638425"/>
          <p14:tracePt t="19183" x="3676650" y="2647950"/>
          <p14:tracePt t="19196" x="3667125" y="2647950"/>
          <p14:tracePt t="19199" x="3667125" y="2657475"/>
          <p14:tracePt t="19212" x="3657600" y="2667000"/>
          <p14:tracePt t="19216" x="3657600" y="2676525"/>
          <p14:tracePt t="19229" x="3648075" y="2686050"/>
          <p14:tracePt t="19232" x="3648075" y="2695575"/>
          <p14:tracePt t="19245" x="3638550" y="2705100"/>
          <p14:tracePt t="19246" x="3638550" y="2714625"/>
          <p14:tracePt t="19253" x="3638550" y="2724150"/>
          <p14:tracePt t="19262" x="3638550" y="2733675"/>
          <p14:tracePt t="19269" x="3638550" y="2752725"/>
          <p14:tracePt t="19279" x="3638550" y="2771775"/>
          <p14:tracePt t="19285" x="3638550" y="2781300"/>
          <p14:tracePt t="19295" x="3638550" y="2790825"/>
          <p14:tracePt t="19300" x="3638550" y="2800350"/>
          <p14:tracePt t="19312" x="3638550" y="2819400"/>
          <p14:tracePt t="19316" x="3648075" y="2828925"/>
          <p14:tracePt t="19329" x="3657600" y="2838450"/>
          <p14:tracePt t="19332" x="3676650" y="2867025"/>
          <p14:tracePt t="19345" x="3695700" y="2876550"/>
          <p14:tracePt t="19349" x="3714750" y="2895600"/>
          <p14:tracePt t="19362" x="3733800" y="2914650"/>
          <p14:tracePt t="19366" x="3752850" y="2933700"/>
          <p14:tracePt t="19379" x="3781425" y="2952750"/>
          <p14:tracePt t="19383" x="3800475" y="2971800"/>
          <p14:tracePt t="19396" x="3819525" y="2990850"/>
          <p14:tracePt t="19399" x="3838575" y="3000375"/>
          <p14:tracePt t="19412" x="3867150" y="3009900"/>
          <p14:tracePt t="19416" x="3886200" y="3009900"/>
          <p14:tracePt t="19429" x="3905250" y="3019425"/>
          <p14:tracePt t="19433" x="3924300" y="3019425"/>
          <p14:tracePt t="19445" x="3962400" y="3019425"/>
          <p14:tracePt t="19448" x="3981450" y="3019425"/>
          <p14:tracePt t="19462" x="4029075" y="3019425"/>
          <p14:tracePt t="19465" x="4048125" y="3019425"/>
          <p14:tracePt t="19479" x="4095750" y="3000375"/>
          <p14:tracePt t="19480" x="4124325" y="2981325"/>
          <p14:tracePt t="19486" x="4143375" y="2971800"/>
          <p14:tracePt t="19495" x="4181475" y="2943225"/>
          <p14:tracePt t="19502" x="4210050" y="2924175"/>
          <p14:tracePt t="19512" x="4229100" y="2895600"/>
          <p14:tracePt t="19518" x="4248150" y="2886075"/>
          <p14:tracePt t="19529" x="4267200" y="2867025"/>
          <p14:tracePt t="19533" x="4286250" y="2838450"/>
          <p14:tracePt t="19545" x="4286250" y="2828925"/>
          <p14:tracePt t="19549" x="4295775" y="2819400"/>
          <p14:tracePt t="19562" x="4305300" y="2819400"/>
          <p14:tracePt t="19565" x="4305300" y="2809875"/>
          <p14:tracePt t="19579" x="4305300" y="2800350"/>
          <p14:tracePt t="19582" x="4314825" y="2781300"/>
          <p14:tracePt t="19596" x="4314825" y="2771775"/>
          <p14:tracePt t="19599" x="4324350" y="2762250"/>
          <p14:tracePt t="19612" x="4324350" y="2752725"/>
          <p14:tracePt t="19615" x="4324350" y="2733675"/>
          <p14:tracePt t="19630" x="4324350" y="2714625"/>
          <p14:tracePt t="19632" x="4324350" y="2695575"/>
          <p14:tracePt t="19646" x="4324350" y="2676525"/>
          <p14:tracePt t="19649" x="4314825" y="2657475"/>
          <p14:tracePt t="19662" x="4305300" y="2638425"/>
          <p14:tracePt t="19666" x="4286250" y="2628900"/>
          <p14:tracePt t="19679" x="4267200" y="2609850"/>
          <p14:tracePt t="19682" x="4248150" y="2600325"/>
          <p14:tracePt t="19695" x="4219575" y="2581275"/>
          <p14:tracePt t="19696" x="4191000" y="2581275"/>
          <p14:tracePt t="19703" x="4133850" y="2562225"/>
          <p14:tracePt t="19712" x="4114800" y="2562225"/>
          <p14:tracePt t="19719" x="4076700" y="2552700"/>
          <p14:tracePt t="19729" x="4057650" y="2543175"/>
          <p14:tracePt t="19735" x="4019550" y="2543175"/>
          <p14:tracePt t="19746" x="3990975" y="2543175"/>
          <p14:tracePt t="19751" x="3971925" y="2533650"/>
          <p14:tracePt t="19762" x="3962400" y="2533650"/>
          <p14:tracePt t="19767" x="3952875" y="2533650"/>
          <p14:tracePt t="20101" x="3962400" y="2533650"/>
          <p14:tracePt t="20109" x="4000500" y="2533650"/>
          <p14:tracePt t="20116" x="4057650" y="2533650"/>
          <p14:tracePt t="20125" x="4095750" y="2543175"/>
          <p14:tracePt t="20132" x="4162425" y="2552700"/>
          <p14:tracePt t="20140" x="4219575" y="2552700"/>
          <p14:tracePt t="20148" x="4238625" y="2552700"/>
          <p14:tracePt t="20157" x="4286250" y="2562225"/>
          <p14:tracePt t="20165" x="4333875" y="2562225"/>
          <p14:tracePt t="20173" x="4371975" y="2571750"/>
          <p14:tracePt t="20181" x="4410075" y="2571750"/>
          <p14:tracePt t="20189" x="4429125" y="2571750"/>
          <p14:tracePt t="20197" x="4457700" y="2571750"/>
          <p14:tracePt t="20205" x="4476750" y="2571750"/>
          <p14:tracePt t="20214" x="4495800" y="2571750"/>
          <p14:tracePt t="20221" x="4514850" y="2571750"/>
          <p14:tracePt t="20230" x="4533900" y="2571750"/>
          <p14:tracePt t="20237" x="4543425" y="2571750"/>
          <p14:tracePt t="20247" x="4552950" y="2571750"/>
          <p14:tracePt t="20254" x="4572000" y="2571750"/>
          <p14:tracePt t="20263" x="4581525" y="2562225"/>
          <p14:tracePt t="20269" x="4591050" y="2552700"/>
          <p14:tracePt t="20279" x="4600575" y="2552700"/>
          <p14:tracePt t="20286" x="4619625" y="2543175"/>
          <p14:tracePt t="20302" x="4638675" y="2533650"/>
          <p14:tracePt t="20318" x="4648200" y="2533650"/>
          <p14:tracePt t="20334" x="4648200" y="2524125"/>
          <p14:tracePt t="20390" x="4648200" y="2514600"/>
          <p14:tracePt t="20639" x="4638675" y="2514600"/>
          <p14:tracePt t="20647" x="4619625" y="2514600"/>
          <p14:tracePt t="20655" x="4600575" y="2514600"/>
          <p14:tracePt t="20663" x="4562475" y="2514600"/>
          <p14:tracePt t="20671" x="4543425" y="2514600"/>
          <p14:tracePt t="20680" x="4514850" y="2514600"/>
          <p14:tracePt t="20688" x="4476750" y="2514600"/>
          <p14:tracePt t="20696" x="4448175" y="2514600"/>
          <p14:tracePt t="20704" x="4410075" y="2514600"/>
          <p14:tracePt t="20713" x="4391025" y="2514600"/>
          <p14:tracePt t="20720" x="4362450" y="2524125"/>
          <p14:tracePt t="20729" x="4314825" y="2543175"/>
          <p14:tracePt t="20736" x="4276725" y="2552700"/>
          <p14:tracePt t="20744" x="4248150" y="2571750"/>
          <p14:tracePt t="20752" x="4200525" y="2600325"/>
          <p14:tracePt t="20760" x="4162425" y="2619375"/>
          <p14:tracePt t="20768" x="4105275" y="2647950"/>
          <p14:tracePt t="20779" x="4086225" y="2657475"/>
          <p14:tracePt t="20784" x="4048125" y="2676525"/>
          <p14:tracePt t="20792" x="4010025" y="2695575"/>
          <p14:tracePt t="20800" x="3971925" y="2714625"/>
          <p14:tracePt t="20808" x="3952875" y="2724150"/>
          <p14:tracePt t="20816" x="3924300" y="2743200"/>
          <p14:tracePt t="20824" x="3905250" y="2752725"/>
          <p14:tracePt t="20832" x="3886200" y="2752725"/>
          <p14:tracePt t="20840" x="3876675" y="2752725"/>
          <p14:tracePt t="20848" x="3857625" y="2762250"/>
          <p14:tracePt t="20864" x="3838575" y="2771775"/>
          <p14:tracePt t="20880" x="3829050" y="2771775"/>
          <p14:tracePt t="20889" x="3819525" y="2771775"/>
          <p14:tracePt t="21009" x="3829050" y="2781300"/>
          <p14:tracePt t="21017" x="3838575" y="2781300"/>
          <p14:tracePt t="21033" x="3848100" y="2781300"/>
          <p14:tracePt t="21050" x="3857625" y="2781300"/>
          <p14:tracePt t="21066" x="3867150" y="2781300"/>
          <p14:tracePt t="21098" x="3867150" y="2771775"/>
          <p14:tracePt t="21106" x="3867150" y="2762250"/>
          <p14:tracePt t="21114" x="3867150" y="2752725"/>
          <p14:tracePt t="21122" x="3838575" y="2733675"/>
          <p14:tracePt t="21130" x="3829050" y="2724150"/>
          <p14:tracePt t="21138" x="3810000" y="2724150"/>
          <p14:tracePt t="21147" x="3790950" y="2714625"/>
          <p14:tracePt t="21154" x="3762375" y="2705100"/>
          <p14:tracePt t="21164" x="3743325" y="2705100"/>
          <p14:tracePt t="21170" x="3724275" y="2695575"/>
          <p14:tracePt t="21180" x="3695700" y="2695575"/>
          <p14:tracePt t="21186" x="3686175" y="2695575"/>
          <p14:tracePt t="21194" x="3667125" y="2695575"/>
          <p14:tracePt t="21210" x="3657600" y="2695575"/>
          <p14:tracePt t="21251" x="3657600" y="2705100"/>
          <p14:tracePt t="21266" x="3657600" y="2714625"/>
          <p14:tracePt t="21274" x="3657600" y="2724150"/>
          <p14:tracePt t="21282" x="3657600" y="2733675"/>
          <p14:tracePt t="21290" x="3657600" y="2743200"/>
          <p14:tracePt t="21298" x="3657600" y="2752725"/>
          <p14:tracePt t="21307" x="3667125" y="2762250"/>
          <p14:tracePt t="21314" x="3676650" y="2771775"/>
          <p14:tracePt t="21323" x="3686175" y="2771775"/>
          <p14:tracePt t="21330" x="3705225" y="2781300"/>
          <p14:tracePt t="21339" x="3714750" y="2790825"/>
          <p14:tracePt t="21347" x="3733800" y="2800350"/>
          <p14:tracePt t="21355" x="3743325" y="2800350"/>
          <p14:tracePt t="21371" x="3752850" y="2809875"/>
          <p14:tracePt t="21387" x="3762375" y="2809875"/>
          <p14:tracePt t="21403" x="3771900" y="2809875"/>
          <p14:tracePt t="21413" x="3781425" y="2809875"/>
          <p14:tracePt t="21420" x="3790950" y="2800350"/>
          <p14:tracePt t="21435" x="3800475" y="2781300"/>
          <p14:tracePt t="21443" x="3800475" y="2762250"/>
          <p14:tracePt t="21452" x="3810000" y="2743200"/>
          <p14:tracePt t="21460" x="3810000" y="2724150"/>
          <p14:tracePt t="21468" x="3810000" y="2714625"/>
          <p14:tracePt t="21475" x="3810000" y="2705100"/>
          <p14:tracePt t="21484" x="3810000" y="2695575"/>
          <p14:tracePt t="21492" x="3810000" y="2686050"/>
          <p14:tracePt t="21508" x="3800475" y="2676525"/>
          <p14:tracePt t="21516" x="3781425" y="2676525"/>
          <p14:tracePt t="21524" x="3771900" y="2667000"/>
          <p14:tracePt t="21531" x="3743325" y="2667000"/>
          <p14:tracePt t="21540" x="3724275" y="2667000"/>
          <p14:tracePt t="21548" x="3686175" y="2667000"/>
          <p14:tracePt t="21556" x="3676650" y="2667000"/>
          <p14:tracePt t="21564" x="3648075" y="2686050"/>
          <p14:tracePt t="21572" x="3638550" y="2686050"/>
          <p14:tracePt t="21580" x="3619500" y="2705100"/>
          <p14:tracePt t="21588" x="3609975" y="2714625"/>
          <p14:tracePt t="21597" x="3600450" y="2724150"/>
          <p14:tracePt t="21604" x="3600450" y="2733675"/>
          <p14:tracePt t="21614" x="3600450" y="2743200"/>
          <p14:tracePt t="21621" x="3600450" y="2752725"/>
          <p14:tracePt t="21630" x="3600450" y="2762250"/>
          <p14:tracePt t="21637" x="3600450" y="2771775"/>
          <p14:tracePt t="21645" x="3600450" y="2781300"/>
          <p14:tracePt t="21653" x="3600450" y="2790825"/>
          <p14:tracePt t="21918" x="3609975" y="2790825"/>
          <p14:tracePt t="21926" x="3629025" y="2790825"/>
          <p14:tracePt t="21934" x="3638550" y="2790825"/>
          <p14:tracePt t="21942" x="3676650" y="2790825"/>
          <p14:tracePt t="21950" x="3705225" y="2790825"/>
          <p14:tracePt t="21958" x="3743325" y="2790825"/>
          <p14:tracePt t="21966" x="3790950" y="2790825"/>
          <p14:tracePt t="21974" x="3819525" y="2790825"/>
          <p14:tracePt t="21982" x="3857625" y="2790825"/>
          <p14:tracePt t="21990" x="3886200" y="2790825"/>
          <p14:tracePt t="21998" x="3924300" y="2790825"/>
          <p14:tracePt t="22006" x="3952875" y="2790825"/>
          <p14:tracePt t="22014" x="3971925" y="2790825"/>
          <p14:tracePt t="22022" x="3990975" y="2790825"/>
          <p14:tracePt t="22030" x="4010025" y="2790825"/>
          <p14:tracePt t="22038" x="4019550" y="2781300"/>
          <p14:tracePt t="22047" x="4029075" y="2781300"/>
          <p14:tracePt t="22054" x="4038600" y="2771775"/>
          <p14:tracePt t="22064" x="4048125" y="2771775"/>
          <p14:tracePt t="22071" x="4057650" y="2771775"/>
          <p14:tracePt t="22080" x="4057650" y="2762250"/>
          <p14:tracePt t="22087" x="4067175" y="2762250"/>
          <p14:tracePt t="22112" x="4076700" y="2752725"/>
          <p14:tracePt t="22151" x="4076700" y="2743200"/>
          <p14:tracePt t="22167" x="4076700" y="2724150"/>
          <p14:tracePt t="22175" x="4076700" y="2714625"/>
          <p14:tracePt t="22183" x="4076700" y="2705100"/>
          <p14:tracePt t="22191" x="4076700" y="2695575"/>
          <p14:tracePt t="22199" x="4076700" y="2686050"/>
          <p14:tracePt t="22207" x="4076700" y="2676525"/>
          <p14:tracePt t="22215" x="4076700" y="2667000"/>
          <p14:tracePt t="22223" x="4067175" y="2667000"/>
          <p14:tracePt t="22231" x="4057650" y="2667000"/>
          <p14:tracePt t="22239" x="4048125" y="2667000"/>
          <p14:tracePt t="22247" x="4038600" y="2667000"/>
          <p14:tracePt t="22255" x="4029075" y="2667000"/>
          <p14:tracePt t="22263" x="4010025" y="2667000"/>
          <p14:tracePt t="22280" x="3990975" y="2686050"/>
          <p14:tracePt t="22288" x="3971925" y="2714625"/>
          <p14:tracePt t="22297" x="3952875" y="2743200"/>
          <p14:tracePt t="22304" x="3952875" y="2762250"/>
          <p14:tracePt t="22313" x="3933825" y="2781300"/>
          <p14:tracePt t="22320" x="3924300" y="2819400"/>
          <p14:tracePt t="22329" x="3914775" y="2847975"/>
          <p14:tracePt t="22337" x="3905250" y="2876550"/>
          <p14:tracePt t="22345" x="3905250" y="2905125"/>
          <p14:tracePt t="22352" x="3905250" y="2924175"/>
          <p14:tracePt t="22360" x="3905250" y="2952750"/>
          <p14:tracePt t="22368" x="3905250" y="2971800"/>
          <p14:tracePt t="22376" x="3905250" y="2990850"/>
          <p14:tracePt t="22385" x="3914775" y="3000375"/>
          <p14:tracePt t="22392" x="3933825" y="3009900"/>
          <p14:tracePt t="22400" x="3943350" y="3019425"/>
          <p14:tracePt t="22408" x="3952875" y="3028950"/>
          <p14:tracePt t="22416" x="3962400" y="3028950"/>
          <p14:tracePt t="22424" x="3981450" y="3038475"/>
          <p14:tracePt t="22432" x="3990975" y="3038475"/>
          <p14:tracePt t="22440" x="4000500" y="3038475"/>
          <p14:tracePt t="22448" x="4010025" y="3038475"/>
          <p14:tracePt t="22456" x="4029075" y="3028950"/>
          <p14:tracePt t="22464" x="4048125" y="3000375"/>
          <p14:tracePt t="22472" x="4057650" y="2990850"/>
          <p14:tracePt t="22480" x="4076700" y="2943225"/>
          <p14:tracePt t="22488" x="4076700" y="2924175"/>
          <p14:tracePt t="22497" x="4086225" y="2905125"/>
          <p14:tracePt t="22505" x="4086225" y="2876550"/>
          <p14:tracePt t="22514" x="4086225" y="2847975"/>
          <p14:tracePt t="22521" x="4086225" y="2819400"/>
          <p14:tracePt t="22530" x="4086225" y="2790825"/>
          <p14:tracePt t="22537" x="4086225" y="2781300"/>
          <p14:tracePt t="22547" x="4067175" y="2762250"/>
          <p14:tracePt t="22553" x="4048125" y="2743200"/>
          <p14:tracePt t="22563" x="4029075" y="2733675"/>
          <p14:tracePt t="22570" x="4019550" y="2733675"/>
          <p14:tracePt t="22579" x="4010025" y="2724150"/>
          <p14:tracePt t="22586" x="4000500" y="2724150"/>
          <p14:tracePt t="22595" x="3981450" y="2724150"/>
          <p14:tracePt t="22609" x="3971925" y="2724150"/>
          <p14:tracePt t="22625" x="3962400" y="2724150"/>
          <p14:tracePt t="22642" x="3962400" y="2733675"/>
          <p14:tracePt t="22649" x="3962400" y="2743200"/>
          <p14:tracePt t="22658" x="3962400" y="2762250"/>
          <p14:tracePt t="22665" x="3962400" y="2781300"/>
          <p14:tracePt t="22673" x="3962400" y="2800350"/>
          <p14:tracePt t="22681" x="3962400" y="2809875"/>
          <p14:tracePt t="22689" x="3971925" y="2828925"/>
          <p14:tracePt t="22697" x="3990975" y="2838450"/>
          <p14:tracePt t="22706" x="4010025" y="2847975"/>
          <p14:tracePt t="22714" x="4038600" y="2847975"/>
          <p14:tracePt t="22722" x="4057650" y="2857500"/>
          <p14:tracePt t="22730" x="4076700" y="2857500"/>
          <p14:tracePt t="22738" x="4105275" y="2857500"/>
          <p14:tracePt t="22746" x="4124325" y="2857500"/>
          <p14:tracePt t="22754" x="4143375" y="2857500"/>
          <p14:tracePt t="22763" x="4162425" y="2838450"/>
          <p14:tracePt t="22770" x="4181475" y="2809875"/>
          <p14:tracePt t="22779" x="4191000" y="2790825"/>
          <p14:tracePt t="22787" x="4210050" y="2743200"/>
          <p14:tracePt t="22796" x="4219575" y="2724150"/>
          <p14:tracePt t="22803" x="4219575" y="2705100"/>
          <p14:tracePt t="22810" x="4219575" y="2676525"/>
          <p14:tracePt t="22818" x="4219575" y="2657475"/>
          <p14:tracePt t="22829" x="4219575" y="2638425"/>
          <p14:tracePt t="22835" x="4210050" y="2628900"/>
          <p14:tracePt t="22842" x="4191000" y="2609850"/>
          <p14:tracePt t="22851" x="4171950" y="2609850"/>
          <p14:tracePt t="22858" x="4152900" y="2600325"/>
          <p14:tracePt t="22867" x="4124325" y="2600325"/>
          <p14:tracePt t="22874" x="4105275" y="2600325"/>
          <p14:tracePt t="22882" x="4076700" y="2600325"/>
          <p14:tracePt t="22890" x="4057650" y="2600325"/>
          <p14:tracePt t="22899" x="4048125" y="2600325"/>
          <p14:tracePt t="22907" x="4038600" y="2600325"/>
          <p14:tracePt t="22915" x="4029075" y="2609850"/>
          <p14:tracePt t="22931" x="4019550" y="2619375"/>
          <p14:tracePt t="22939" x="4019550" y="2628900"/>
          <p14:tracePt t="22947" x="4010025" y="2638425"/>
          <p14:tracePt t="22955" x="4010025" y="2657475"/>
          <p14:tracePt t="22963" x="4010025" y="2667000"/>
          <p14:tracePt t="22971" x="4010025" y="2686050"/>
          <p14:tracePt t="22980" x="4010025" y="2705100"/>
          <p14:tracePt t="22987" x="4010025" y="2724150"/>
          <p14:tracePt t="22996" x="4010025" y="2743200"/>
          <p14:tracePt t="23003" x="4010025" y="2752725"/>
          <p14:tracePt t="23012" x="4019550" y="2771775"/>
          <p14:tracePt t="23020" x="4038600" y="2781300"/>
          <p14:tracePt t="23027" x="4048125" y="2790825"/>
          <p14:tracePt t="23036" x="4067175" y="2800350"/>
          <p14:tracePt t="23043" x="4086225" y="2800350"/>
          <p14:tracePt t="23052" x="4095750" y="2800350"/>
          <p14:tracePt t="23060" x="4114800" y="2809875"/>
          <p14:tracePt t="23068" x="4124325" y="2809875"/>
          <p14:tracePt t="23076" x="4133850" y="2809875"/>
          <p14:tracePt t="23092" x="4143375" y="2809875"/>
          <p14:tracePt t="23124" x="4143375" y="2800350"/>
          <p14:tracePt t="23132" x="4143375" y="2790825"/>
          <p14:tracePt t="23140" x="4143375" y="2781300"/>
          <p14:tracePt t="23148" x="4133850" y="2762250"/>
          <p14:tracePt t="23156" x="4114800" y="2752725"/>
          <p14:tracePt t="23164" x="4095750" y="2733675"/>
          <p14:tracePt t="23172" x="4067175" y="2724150"/>
          <p14:tracePt t="23180" x="4038600" y="2705100"/>
          <p14:tracePt t="23188" x="4000500" y="2705100"/>
          <p14:tracePt t="23196" x="3981450" y="2705100"/>
          <p14:tracePt t="23204" x="3943350" y="2705100"/>
          <p14:tracePt t="23213" x="3924300" y="2705100"/>
          <p14:tracePt t="23220" x="3895725" y="2705100"/>
          <p14:tracePt t="23230" x="3876675" y="2705100"/>
          <p14:tracePt t="23237" x="3867150" y="2705100"/>
          <p14:tracePt t="23245" x="3857625" y="2705100"/>
          <p14:tracePt t="23261" x="3848100" y="2714625"/>
          <p14:tracePt t="23269" x="3848100" y="2733675"/>
          <p14:tracePt t="23276" x="3848100" y="2752725"/>
          <p14:tracePt t="23285" x="3848100" y="2771775"/>
          <p14:tracePt t="23292" x="3848100" y="2800350"/>
          <p14:tracePt t="23301" x="3857625" y="2819400"/>
          <p14:tracePt t="23309" x="3867150" y="2838450"/>
          <p14:tracePt t="23317" x="3895725" y="2867025"/>
          <p14:tracePt t="23325" x="3914775" y="2876550"/>
          <p14:tracePt t="23333" x="3933825" y="2895600"/>
          <p14:tracePt t="23341" x="3952875" y="2905125"/>
          <p14:tracePt t="23349" x="3971925" y="2905125"/>
          <p14:tracePt t="23357" x="3990975" y="2905125"/>
          <p14:tracePt t="23365" x="4029075" y="2905125"/>
          <p14:tracePt t="23373" x="4048125" y="2895600"/>
          <p14:tracePt t="23381" x="4067175" y="2886075"/>
          <p14:tracePt t="23389" x="4086225" y="2857500"/>
          <p14:tracePt t="23397" x="4114800" y="2838450"/>
          <p14:tracePt t="23405" x="4124325" y="2809875"/>
          <p14:tracePt t="23414" x="4143375" y="2790825"/>
          <p14:tracePt t="25130" x="4114800" y="2819400"/>
          <p14:tracePt t="25138" x="4086225" y="2847975"/>
          <p14:tracePt t="25147" x="4057650" y="2895600"/>
          <p14:tracePt t="25153" x="4038600" y="2914650"/>
          <p14:tracePt t="25163" x="4019550" y="2952750"/>
          <p14:tracePt t="25170" x="3990975" y="2971800"/>
          <p14:tracePt t="25180" x="3981450" y="3000375"/>
          <p14:tracePt t="25186" x="3962400" y="3019425"/>
          <p14:tracePt t="25196" x="3952875" y="3038475"/>
          <p14:tracePt t="25203" x="3943350" y="3048000"/>
          <p14:tracePt t="25210" x="3933825" y="3057525"/>
          <p14:tracePt t="25227" x="3924300" y="3067050"/>
          <p14:tracePt t="25243" x="3924300" y="3076575"/>
          <p14:tracePt t="25251" x="3914775" y="3076575"/>
          <p14:tracePt t="25259" x="3905250" y="3086100"/>
          <p14:tracePt t="25274" x="3895725" y="3095625"/>
          <p14:tracePt t="25282" x="3886200" y="3095625"/>
          <p14:tracePt t="25291" x="3876675" y="3095625"/>
          <p14:tracePt t="25298" x="3876675" y="3105150"/>
          <p14:tracePt t="25306" x="3867150" y="3105150"/>
          <p14:tracePt t="25315" x="3848100" y="3114675"/>
          <p14:tracePt t="25323" x="3829050" y="3114675"/>
          <p14:tracePt t="25331" x="3800475" y="3124200"/>
          <p14:tracePt t="25338" x="3762375" y="3124200"/>
          <p14:tracePt t="25347" x="3705225" y="3133725"/>
          <p14:tracePt t="25356" x="3629025" y="3143250"/>
          <p14:tracePt t="25364" x="3533775" y="3152775"/>
          <p14:tracePt t="25371" x="3448050" y="3162300"/>
          <p14:tracePt t="25379" x="3324225" y="3171825"/>
          <p14:tracePt t="25387" x="3105150" y="3200400"/>
          <p14:tracePt t="25396" x="2943225" y="3219450"/>
          <p14:tracePt t="25403" x="2790825" y="3228975"/>
          <p14:tracePt t="25413" x="2705100" y="3238500"/>
          <p14:tracePt t="25420" x="2543175" y="3248025"/>
          <p14:tracePt t="25429" x="2409825" y="3257550"/>
          <p14:tracePt t="25436" x="2257425" y="3267075"/>
          <p14:tracePt t="25443" x="2095500" y="3286125"/>
          <p14:tracePt t="25451" x="1962150" y="3295650"/>
          <p14:tracePt t="25462" x="1838325" y="3305175"/>
          <p14:tracePt t="25469" x="1800225" y="3305175"/>
          <p14:tracePt t="25476" x="1724025" y="3305175"/>
          <p14:tracePt t="25484" x="1657350" y="3305175"/>
          <p14:tracePt t="25492" x="1619250" y="3305175"/>
          <p14:tracePt t="25500" x="1581150" y="3305175"/>
          <p14:tracePt t="25508" x="1552575" y="3305175"/>
          <p14:tracePt t="25516" x="1524000" y="3305175"/>
          <p14:tracePt t="25524" x="1504950" y="3305175"/>
          <p14:tracePt t="25532" x="1495425" y="3295650"/>
          <p14:tracePt t="25540" x="1485900" y="3286125"/>
          <p14:tracePt t="25548" x="1476375" y="3286125"/>
          <p14:tracePt t="25556" x="1466850" y="3276600"/>
          <p14:tracePt t="25564" x="1457325" y="3276600"/>
          <p14:tracePt t="25572" x="1447800" y="3276600"/>
          <p14:tracePt t="25580" x="1447800" y="3267075"/>
          <p14:tracePt t="25588" x="1438275" y="3267075"/>
          <p14:tracePt t="25629" x="1438275" y="3257550"/>
          <p14:tracePt t="25637" x="1428750" y="3257550"/>
          <p14:tracePt t="25661" x="1419225" y="3257550"/>
          <p14:tracePt t="25669" x="1409700" y="3248025"/>
          <p14:tracePt t="25685" x="1400175" y="3238500"/>
          <p14:tracePt t="25693" x="1390650" y="3238500"/>
          <p14:tracePt t="25702" x="1381125" y="3238500"/>
          <p14:tracePt t="25709" x="1371600" y="3238500"/>
          <p14:tracePt t="25718" x="1362075" y="3228975"/>
          <p14:tracePt t="25725" x="1343025" y="3228975"/>
          <p14:tracePt t="25733" x="1323975" y="3228975"/>
          <p14:tracePt t="25741" x="1304925" y="3219450"/>
          <p14:tracePt t="25749" x="1276350" y="3219450"/>
          <p14:tracePt t="25757" x="1257300" y="3219450"/>
          <p14:tracePt t="25765" x="1228725" y="3219450"/>
          <p14:tracePt t="25773" x="1200150" y="3219450"/>
          <p14:tracePt t="25781" x="1171575" y="3219450"/>
          <p14:tracePt t="25789" x="1143000" y="3219450"/>
          <p14:tracePt t="25798" x="1123950" y="3219450"/>
          <p14:tracePt t="25806" x="1095375" y="3219450"/>
          <p14:tracePt t="25814" x="1066800" y="3219450"/>
          <p14:tracePt t="25821" x="1047750" y="3219450"/>
          <p14:tracePt t="25830" x="1028700" y="3219450"/>
          <p14:tracePt t="25838" x="1009650" y="3219450"/>
          <p14:tracePt t="25847" x="1000125" y="3219450"/>
          <p14:tracePt t="25854" x="981075" y="3219450"/>
          <p14:tracePt t="25864" x="971550" y="3219450"/>
          <p14:tracePt t="25870" x="962025" y="3219450"/>
          <p14:tracePt t="25880" x="952500" y="3219450"/>
          <p14:tracePt t="25887" x="942975" y="3219450"/>
          <p14:tracePt t="25895" x="933450" y="3219450"/>
          <p14:tracePt t="25911" x="923925" y="3219450"/>
          <p14:tracePt t="25926" x="914400" y="3219450"/>
          <p14:tracePt t="25983" x="904875" y="3219450"/>
          <p14:tracePt t="26023" x="904875" y="3209925"/>
          <p14:tracePt t="26072" x="895350" y="3209925"/>
          <p14:tracePt t="26144" x="904875" y="3209925"/>
          <p14:tracePt t="26160" x="923925" y="3209925"/>
          <p14:tracePt t="26168" x="933450" y="3209925"/>
          <p14:tracePt t="26179" x="971550" y="3209925"/>
          <p14:tracePt t="26183" x="1009650" y="3219450"/>
          <p14:tracePt t="26191" x="1047750" y="3228975"/>
          <p14:tracePt t="26200" x="1095375" y="3238500"/>
          <p14:tracePt t="26208" x="1162050" y="3248025"/>
          <p14:tracePt t="26216" x="1219200" y="3257550"/>
          <p14:tracePt t="26224" x="1304925" y="3257550"/>
          <p14:tracePt t="26232" x="1390650" y="3257550"/>
          <p14:tracePt t="26240" x="1514475" y="3257550"/>
          <p14:tracePt t="26248" x="1609725" y="3257550"/>
          <p14:tracePt t="26256" x="1733550" y="3267075"/>
          <p14:tracePt t="26264" x="1828800" y="3267075"/>
          <p14:tracePt t="26272" x="1952625" y="3267075"/>
          <p14:tracePt t="26281" x="2171700" y="3267075"/>
          <p14:tracePt t="26288" x="2333625" y="3286125"/>
          <p14:tracePt t="26297" x="2486025" y="3286125"/>
          <p14:tracePt t="26305" x="2667000" y="3286125"/>
          <p14:tracePt t="26314" x="2752725" y="3295650"/>
          <p14:tracePt t="26321" x="3057525" y="3295650"/>
          <p14:tracePt t="26330" x="3238500" y="3305175"/>
          <p14:tracePt t="26337" x="3438525" y="3305175"/>
          <p14:tracePt t="26346" x="3505200" y="3314700"/>
          <p14:tracePt t="26352" x="3667125" y="3314700"/>
          <p14:tracePt t="26362" x="3781425" y="3324225"/>
          <p14:tracePt t="26369" x="3905250" y="3324225"/>
          <p14:tracePt t="26378" x="3990975" y="3324225"/>
          <p14:tracePt t="26385" x="4019550" y="3324225"/>
          <p14:tracePt t="26395" x="4143375" y="3333750"/>
          <p14:tracePt t="26400" x="4210050" y="3333750"/>
          <p14:tracePt t="26412" x="4267200" y="3333750"/>
          <p14:tracePt t="26416" x="4314825" y="3333750"/>
          <p14:tracePt t="26429" x="4333875" y="3333750"/>
          <p14:tracePt t="26432" x="4381500" y="3333750"/>
          <p14:tracePt t="26445" x="4419600" y="3333750"/>
          <p14:tracePt t="26449" x="4448175" y="3333750"/>
          <p14:tracePt t="26462" x="4486275" y="3333750"/>
          <p14:tracePt t="26465" x="4524375" y="3333750"/>
          <p14:tracePt t="26479" x="4572000" y="3333750"/>
          <p14:tracePt t="26482" x="4600575" y="3333750"/>
          <p14:tracePt t="26496" x="4638675" y="3333750"/>
          <p14:tracePt t="26498" x="4686300" y="3333750"/>
          <p14:tracePt t="26513" x="4733925" y="3314700"/>
          <p14:tracePt t="26516" x="4781550" y="3305175"/>
          <p14:tracePt t="26529" x="4800600" y="3295650"/>
          <p14:tracePt t="26532" x="4848225" y="3286125"/>
          <p14:tracePt t="26545" x="4886325" y="3276600"/>
          <p14:tracePt t="26549" x="4933950" y="3257550"/>
          <p14:tracePt t="26562" x="4972050" y="3257550"/>
          <p14:tracePt t="26565" x="4991100" y="3248025"/>
          <p14:tracePt t="26579" x="5019675" y="3248025"/>
          <p14:tracePt t="26580" x="5057775" y="3238500"/>
          <p14:tracePt t="26586" x="5076825" y="3238500"/>
          <p14:tracePt t="26595" x="5124450" y="3228975"/>
          <p14:tracePt t="26601" x="5143500" y="3219450"/>
          <p14:tracePt t="26612" x="5191125" y="3209925"/>
          <p14:tracePt t="26617" x="5200650" y="3209925"/>
          <p14:tracePt t="26629" x="5238750" y="3200400"/>
          <p14:tracePt t="26633" x="5276850" y="3200400"/>
          <p14:tracePt t="26645" x="5314950" y="3200400"/>
          <p14:tracePt t="26649" x="5343525" y="3200400"/>
          <p14:tracePt t="26662" x="5372100" y="3200400"/>
          <p14:tracePt t="26665" x="5410200" y="3200400"/>
          <p14:tracePt t="26679" x="5448300" y="3200400"/>
          <p14:tracePt t="26682" x="5476875" y="3200400"/>
          <p14:tracePt t="26695" x="5524500" y="3200400"/>
          <p14:tracePt t="26698" x="5572125" y="3200400"/>
          <p14:tracePt t="26712" x="5610225" y="3200400"/>
          <p14:tracePt t="26715" x="5657850" y="3200400"/>
          <p14:tracePt t="26729" x="5715000" y="3200400"/>
          <p14:tracePt t="26732" x="5762625" y="3200400"/>
          <p14:tracePt t="26746" x="5800725" y="3200400"/>
          <p14:tracePt t="26749" x="5867400" y="3200400"/>
          <p14:tracePt t="26762" x="5886450" y="3200400"/>
          <p14:tracePt t="26765" x="5934075" y="3200400"/>
          <p14:tracePt t="26779" x="6019800" y="3200400"/>
          <p14:tracePt t="26782" x="6067425" y="3200400"/>
          <p14:tracePt t="26795" x="6115050" y="3200400"/>
          <p14:tracePt t="26796" x="6162675" y="3200400"/>
          <p14:tracePt t="26803" x="6219825" y="3200400"/>
          <p14:tracePt t="26812" x="6286500" y="3200400"/>
          <p14:tracePt t="26819" x="6362700" y="3200400"/>
          <p14:tracePt t="26829" x="6429375" y="3200400"/>
          <p14:tracePt t="26835" x="6505575" y="3200400"/>
          <p14:tracePt t="26845" x="6572250" y="3200400"/>
          <p14:tracePt t="26851" x="6648450" y="3200400"/>
          <p14:tracePt t="26862" x="6667500" y="3200400"/>
          <p14:tracePt t="26867" x="6724650" y="3200400"/>
          <p14:tracePt t="26879" x="6810375" y="3200400"/>
          <p14:tracePt t="26883" x="6867525" y="3200400"/>
          <p14:tracePt t="26895" x="6915150" y="3200400"/>
          <p14:tracePt t="26899" x="6972300" y="3200400"/>
          <p14:tracePt t="26912" x="7038975" y="3200400"/>
          <p14:tracePt t="26915" x="7105650" y="3209925"/>
          <p14:tracePt t="26929" x="7172325" y="3209925"/>
          <p14:tracePt t="26932" x="7248525" y="3209925"/>
          <p14:tracePt t="26945" x="7334250" y="3209925"/>
          <p14:tracePt t="26948" x="7419975" y="3209925"/>
          <p14:tracePt t="26962" x="7486650" y="3219450"/>
          <p14:tracePt t="26966" x="7562850" y="3228975"/>
          <p14:tracePt t="26979" x="7581900" y="3238500"/>
          <p14:tracePt t="26983" x="7648575" y="3238500"/>
          <p14:tracePt t="26995" x="7677150" y="3248025"/>
          <p14:tracePt t="26999" x="7715250" y="3257550"/>
          <p14:tracePt t="27012" x="7743825" y="3267075"/>
          <p14:tracePt t="27015" x="7762875" y="3267075"/>
          <p14:tracePt t="27028" x="7781925" y="3276600"/>
          <p14:tracePt t="27030" x="7791450" y="3286125"/>
          <p14:tracePt t="27037" x="7800975" y="3286125"/>
          <p14:tracePt t="27045" x="7810500" y="3286125"/>
          <p14:tracePt t="27052" x="7820025" y="3295650"/>
          <p14:tracePt t="27084" x="7829550" y="3295650"/>
          <p14:tracePt t="27108" x="7839075" y="3295650"/>
          <p14:tracePt t="27205" x="7839075" y="3286125"/>
          <p14:tracePt t="27221" x="7839075" y="3276600"/>
          <p14:tracePt t="27237" x="7839075" y="3267075"/>
          <p14:tracePt t="27246" x="7829550" y="3267075"/>
          <p14:tracePt t="27253" x="7810500" y="3267075"/>
          <p14:tracePt t="27262" x="7743825" y="3267075"/>
          <p14:tracePt t="27269" x="7581900" y="3267075"/>
          <p14:tracePt t="27277" x="7486650" y="3267075"/>
          <p14:tracePt t="27285" x="7258050" y="3267075"/>
          <p14:tracePt t="27293" x="7010400" y="3267075"/>
          <p14:tracePt t="27302" x="6905625" y="3267075"/>
          <p14:tracePt t="27309" x="6705600" y="3267075"/>
          <p14:tracePt t="27317" x="6534150" y="3267075"/>
          <p14:tracePt t="27325" x="6372225" y="3267075"/>
          <p14:tracePt t="27333" x="6257925" y="3267075"/>
          <p14:tracePt t="27341" x="6153150" y="3267075"/>
          <p14:tracePt t="27349" x="6067425" y="3267075"/>
          <p14:tracePt t="27357" x="6000750" y="3248025"/>
          <p14:tracePt t="27365" x="5934075" y="3228975"/>
          <p14:tracePt t="27373" x="5876925" y="3200400"/>
          <p14:tracePt t="27381" x="5857875" y="3190875"/>
          <p14:tracePt t="27389" x="5800725" y="3171825"/>
          <p14:tracePt t="27397" x="5772150" y="3152775"/>
          <p14:tracePt t="27406" x="5724525" y="3143250"/>
          <p14:tracePt t="27414" x="5686425" y="3124200"/>
          <p14:tracePt t="27421" x="5657850" y="3114675"/>
          <p14:tracePt t="27430" x="5619750" y="3095625"/>
          <p14:tracePt t="27438" x="5600700" y="3086100"/>
          <p14:tracePt t="27447" x="5553075" y="3076575"/>
          <p14:tracePt t="27454" x="5505450" y="3067050"/>
          <p14:tracePt t="27463" x="5467350" y="3057525"/>
          <p14:tracePt t="27470" x="5410200" y="3048000"/>
          <p14:tracePt t="27480" x="5353050" y="3038475"/>
          <p14:tracePt t="27487" x="5295900" y="3028950"/>
          <p14:tracePt t="27496" x="5229225" y="3028950"/>
          <p14:tracePt t="27503" x="5143500" y="3019425"/>
          <p14:tracePt t="27512" x="5057775" y="3019425"/>
          <p14:tracePt t="27519" x="4953000" y="3019425"/>
          <p14:tracePt t="27529" x="4848225" y="3009900"/>
          <p14:tracePt t="27534" x="4733925" y="3009900"/>
          <p14:tracePt t="27545" x="4591050" y="3000375"/>
          <p14:tracePt t="27550" x="4476750" y="3000375"/>
          <p14:tracePt t="27562" x="4229100" y="2990850"/>
          <p14:tracePt t="27566" x="4067175" y="2981325"/>
          <p14:tracePt t="27579" x="3914775" y="2981325"/>
          <p14:tracePt t="27582" x="3838575" y="2971800"/>
          <p14:tracePt t="27595" x="3705225" y="2962275"/>
          <p14:tracePt t="27599" x="3571875" y="2952750"/>
          <p14:tracePt t="27612" x="3448050" y="2943225"/>
          <p14:tracePt t="27616" x="3333750" y="2933700"/>
          <p14:tracePt t="27629" x="3228975" y="2924175"/>
          <p14:tracePt t="27633" x="3124200" y="2914650"/>
          <p14:tracePt t="27646" x="3028950" y="2905125"/>
          <p14:tracePt t="27649" x="2924175" y="2895600"/>
          <p14:tracePt t="27662" x="2838450" y="2886075"/>
          <p14:tracePt t="27666" x="2733675" y="2876550"/>
          <p14:tracePt t="27679" x="2667000" y="2867025"/>
          <p14:tracePt t="27682" x="2581275" y="2857500"/>
          <p14:tracePt t="27695" x="2514600" y="2857500"/>
          <p14:tracePt t="27699" x="2428875" y="2847975"/>
          <p14:tracePt t="27712" x="2352675" y="2847975"/>
          <p14:tracePt t="27715" x="2295525" y="2838450"/>
          <p14:tracePt t="27729" x="2238375" y="2838450"/>
          <p14:tracePt t="27730" x="2181225" y="2838450"/>
          <p14:tracePt t="27736" x="2152650" y="2838450"/>
          <p14:tracePt t="27745" x="2114550" y="2838450"/>
          <p14:tracePt t="27753" x="2066925" y="2838450"/>
          <p14:tracePt t="27762" x="2038350" y="2838450"/>
          <p14:tracePt t="27769" x="2000250" y="2838450"/>
          <p14:tracePt t="27779" x="1971675" y="2838450"/>
          <p14:tracePt t="27785" x="1933575" y="2838450"/>
          <p14:tracePt t="27795" x="1914525" y="2838450"/>
          <p14:tracePt t="27800" x="1876425" y="2838450"/>
          <p14:tracePt t="27813" x="1847850" y="2838450"/>
          <p14:tracePt t="27816" x="1819275" y="2838450"/>
          <p14:tracePt t="27829" x="1800225" y="2838450"/>
          <p14:tracePt t="27832" x="1762125" y="2847975"/>
          <p14:tracePt t="27845" x="1714500" y="2857500"/>
          <p14:tracePt t="27849" x="1676400" y="2857500"/>
          <p14:tracePt t="27862" x="1657350" y="2867025"/>
          <p14:tracePt t="27866" x="1600200" y="2886075"/>
          <p14:tracePt t="27879" x="1581150" y="2895600"/>
          <p14:tracePt t="27882" x="1562100" y="2905125"/>
          <p14:tracePt t="27896" x="1533525" y="2914650"/>
          <p14:tracePt t="27899" x="1504950" y="2933700"/>
          <p14:tracePt t="27912" x="1476375" y="2943225"/>
          <p14:tracePt t="27916" x="1447800" y="2952750"/>
          <p14:tracePt t="27929" x="1428750" y="2962275"/>
          <p14:tracePt t="27932" x="1381125" y="2981325"/>
          <p14:tracePt t="27945" x="1352550" y="3000375"/>
          <p14:tracePt t="27949" x="1333500" y="3009900"/>
          <p14:tracePt t="27962" x="1304925" y="3019425"/>
          <p14:tracePt t="27963" x="1276350" y="3038475"/>
          <p14:tracePt t="27971" x="1247775" y="3057525"/>
          <p14:tracePt t="27979" x="1219200" y="3067050"/>
          <p14:tracePt t="27985" x="1200150" y="3076575"/>
          <p14:tracePt t="27995" x="1171575" y="3095625"/>
          <p14:tracePt t="28001" x="1162050" y="3095625"/>
          <p14:tracePt t="28012" x="1143000" y="3105150"/>
          <p14:tracePt t="28017" x="1133475" y="3114675"/>
          <p14:tracePt t="28029" x="1123950" y="3124200"/>
          <p14:tracePt t="28049" x="1114425" y="3124200"/>
          <p14:tracePt t="28057" x="1114425" y="3133725"/>
          <p14:tracePt t="28089" x="1114425" y="3143250"/>
          <p14:tracePt t="28105" x="1114425" y="3152775"/>
          <p14:tracePt t="28113" x="1114425" y="3162300"/>
          <p14:tracePt t="28122" x="1114425" y="3171825"/>
          <p14:tracePt t="28130" x="1114425" y="3181350"/>
          <p14:tracePt t="28138" x="1114425" y="3200400"/>
          <p14:tracePt t="28154" x="1114425" y="3219450"/>
          <p14:tracePt t="28171" x="1114425" y="3228975"/>
          <p14:tracePt t="28179" x="1114425" y="3238500"/>
          <p14:tracePt t="28196" x="1114425" y="3248025"/>
          <p14:tracePt t="28210" x="1123950" y="3257550"/>
          <p14:tracePt t="28226" x="1143000" y="3267075"/>
          <p14:tracePt t="28234" x="1162050" y="3267075"/>
          <p14:tracePt t="28242" x="1190625" y="3276600"/>
          <p14:tracePt t="28251" x="1228725" y="3286125"/>
          <p14:tracePt t="28259" x="1276350" y="3286125"/>
          <p14:tracePt t="28266" x="1333500" y="3286125"/>
          <p14:tracePt t="28274" x="1400175" y="3286125"/>
          <p14:tracePt t="28282" x="1476375" y="3286125"/>
          <p14:tracePt t="28291" x="1571625" y="3286125"/>
          <p14:tracePt t="28298" x="1676400" y="3286125"/>
          <p14:tracePt t="28307" x="1800225" y="3286125"/>
          <p14:tracePt t="28315" x="1914525" y="3267075"/>
          <p14:tracePt t="28323" x="2028825" y="3257550"/>
          <p14:tracePt t="28331" x="2152650" y="3257550"/>
          <p14:tracePt t="28339" x="2266950" y="3257550"/>
          <p14:tracePt t="28347" x="2390775" y="3257550"/>
          <p14:tracePt t="28355" x="2505075" y="3257550"/>
          <p14:tracePt t="28363" x="2628900" y="3257550"/>
          <p14:tracePt t="28371" x="2743200" y="3257550"/>
          <p14:tracePt t="28380" x="2847975" y="3267075"/>
          <p14:tracePt t="28387" x="2933700" y="3276600"/>
          <p14:tracePt t="28397" x="3019425" y="3286125"/>
          <p14:tracePt t="28403" x="3086100" y="3295650"/>
          <p14:tracePt t="28413" x="3162300" y="3305175"/>
          <p14:tracePt t="28420" x="3228975" y="3314700"/>
          <p14:tracePt t="28429" x="3314700" y="3324225"/>
          <p14:tracePt t="28435" x="3400425" y="3324225"/>
          <p14:tracePt t="28445" x="3486150" y="3333750"/>
          <p14:tracePt t="28451" x="3590925" y="3333750"/>
          <p14:tracePt t="28462" x="3676650" y="3333750"/>
          <p14:tracePt t="28467" x="3762375" y="3333750"/>
          <p14:tracePt t="28478" x="3857625" y="3333750"/>
          <p14:tracePt t="28483" x="3962400" y="3333750"/>
          <p14:tracePt t="28495" x="4067175" y="3333750"/>
          <p14:tracePt t="28499" x="4181475" y="3333750"/>
          <p14:tracePt t="28512" x="4286250" y="3333750"/>
          <p14:tracePt t="28515" x="4371975" y="3333750"/>
          <p14:tracePt t="28529" x="4467225" y="3314700"/>
          <p14:tracePt t="28532" x="4572000" y="3305175"/>
          <p14:tracePt t="28545" x="4657725" y="3295650"/>
          <p14:tracePt t="28549" x="4743450" y="3295650"/>
          <p14:tracePt t="28562" x="4829175" y="3286125"/>
          <p14:tracePt t="28566" x="4895850" y="3286125"/>
          <p14:tracePt t="28579" x="4972050" y="3286125"/>
          <p14:tracePt t="28581" x="5038725" y="3286125"/>
          <p14:tracePt t="28596" x="5067300" y="3286125"/>
          <p14:tracePt t="28599" x="5124450" y="3286125"/>
          <p14:tracePt t="28612" x="5210175" y="3286125"/>
          <p14:tracePt t="28615" x="5229225" y="3276600"/>
          <p14:tracePt t="28629" x="5314950" y="3267075"/>
          <p14:tracePt t="28632" x="5362575" y="3257550"/>
          <p14:tracePt t="28645" x="5400675" y="3248025"/>
          <p14:tracePt t="28646" x="5438775" y="3228975"/>
          <p14:tracePt t="28653" x="5486400" y="3219450"/>
          <p14:tracePt t="28662" x="5524500" y="3209925"/>
          <p14:tracePt t="28669" x="5572125" y="3190875"/>
          <p14:tracePt t="28678" x="5629275" y="3171825"/>
          <p14:tracePt t="28684" x="5676900" y="3162300"/>
          <p14:tracePt t="28695" x="5724525" y="3143250"/>
          <p14:tracePt t="28700" x="5781675" y="3143250"/>
          <p14:tracePt t="28712" x="5810250" y="3133725"/>
          <p14:tracePt t="28716" x="5876925" y="3114675"/>
          <p14:tracePt t="28729" x="5905500" y="3114675"/>
          <p14:tracePt t="28733" x="5943600" y="3105150"/>
          <p14:tracePt t="28745" x="5972175" y="3105150"/>
          <p14:tracePt t="28748" x="6010275" y="3105150"/>
          <p14:tracePt t="28762" x="6029325" y="3095625"/>
          <p14:tracePt t="28766" x="6048375" y="3095625"/>
          <p14:tracePt t="28779" x="6057900" y="3095625"/>
          <p14:tracePt t="28782" x="6067425" y="3095625"/>
          <p14:tracePt t="28796" x="6076950" y="3095625"/>
          <p14:tracePt t="28815" x="6086475" y="3095625"/>
          <p14:tracePt t="29079" x="6115050" y="3095625"/>
          <p14:tracePt t="29087" x="6134100" y="3095625"/>
          <p14:tracePt t="29096" x="6172200" y="3095625"/>
          <p14:tracePt t="29103" x="6210300" y="3105150"/>
          <p14:tracePt t="29111" x="6296025" y="3124200"/>
          <p14:tracePt t="29119" x="6467475" y="3143250"/>
          <p14:tracePt t="29129" x="6610350" y="3162300"/>
          <p14:tracePt t="29135" x="6677025" y="3162300"/>
          <p14:tracePt t="29143" x="6953250" y="3190875"/>
          <p14:tracePt t="29151" x="7134225" y="3209925"/>
          <p14:tracePt t="29159" x="7334250" y="3219450"/>
          <p14:tracePt t="29168" x="7534275" y="3228975"/>
          <p14:tracePt t="29175" x="7610475" y="3238500"/>
          <p14:tracePt t="29183" x="7762875" y="3248025"/>
          <p14:tracePt t="29191" x="7905750" y="3248025"/>
          <p14:tracePt t="29199" x="8020050" y="3257550"/>
          <p14:tracePt t="29207" x="8124825" y="3257550"/>
          <p14:tracePt t="29215" x="8153400" y="3257550"/>
          <p14:tracePt t="29223" x="8229600" y="3267075"/>
          <p14:tracePt t="29231" x="8286750" y="3267075"/>
          <p14:tracePt t="29239" x="8324850" y="3267075"/>
          <p14:tracePt t="29247" x="8343900" y="3267075"/>
          <p14:tracePt t="29255" x="8362950" y="3276600"/>
          <p14:tracePt t="29263" x="8372475" y="3276600"/>
          <p14:tracePt t="29271" x="8382000" y="3276600"/>
          <p14:tracePt t="29287" x="8391525" y="3276600"/>
          <p14:tracePt t="29360" x="8401050" y="3276600"/>
          <p14:tracePt t="29625" x="8391525" y="3276600"/>
          <p14:tracePt t="29633" x="8362950" y="3276600"/>
          <p14:tracePt t="29641" x="8324850" y="3276600"/>
          <p14:tracePt t="29649" x="8296275" y="3286125"/>
          <p14:tracePt t="29657" x="8258175" y="3286125"/>
          <p14:tracePt t="29665" x="8172450" y="3314700"/>
          <p14:tracePt t="29673" x="8048625" y="3343275"/>
          <p14:tracePt t="29681" x="7896225" y="3381375"/>
          <p14:tracePt t="29689" x="7715250" y="3438525"/>
          <p14:tracePt t="29697" x="7515225" y="3486150"/>
          <p14:tracePt t="29705" x="7086600" y="3600450"/>
          <p14:tracePt t="29713" x="6753225" y="3657600"/>
          <p14:tracePt t="29721" x="6572250" y="3695700"/>
          <p14:tracePt t="29730" x="5915025" y="3810000"/>
          <p14:tracePt t="29738" x="5448300" y="3838575"/>
          <p14:tracePt t="29746" x="4981575" y="3876675"/>
          <p14:tracePt t="29754" x="4448175" y="3895725"/>
          <p14:tracePt t="29763" x="3867150" y="3924300"/>
          <p14:tracePt t="29770" x="3619500" y="3933825"/>
          <p14:tracePt t="29779" x="2628900" y="3933825"/>
          <p14:tracePt t="29787" x="2085975" y="3933825"/>
          <p14:tracePt t="29795" x="1866900" y="3933825"/>
          <p14:tracePt t="29803" x="1466850" y="3933825"/>
          <p14:tracePt t="29810" x="1104900" y="3933825"/>
          <p14:tracePt t="29819" x="990600" y="3933825"/>
          <p14:tracePt t="29826" x="714375" y="3914775"/>
          <p14:tracePt t="29835" x="638175" y="3914775"/>
          <p14:tracePt t="30196" x="638175" y="3905250"/>
          <p14:tracePt t="30204" x="638175" y="3886200"/>
          <p14:tracePt t="30213" x="638175" y="3876675"/>
          <p14:tracePt t="30221" x="638175" y="3867150"/>
          <p14:tracePt t="30229" x="638175" y="3857625"/>
          <p14:tracePt t="30237" x="638175" y="3848100"/>
          <p14:tracePt t="30252" x="638175" y="3838575"/>
          <p14:tracePt t="30277" x="638175" y="3829050"/>
          <p14:tracePt t="30341" x="638175" y="3819525"/>
          <p14:tracePt t="30357" x="628650" y="3819525"/>
          <p14:tracePt t="30365" x="628650" y="3810000"/>
          <p14:tracePt t="30373" x="619125" y="3810000"/>
          <p14:tracePt t="30599" x="628650" y="3810000"/>
          <p14:tracePt t="30607" x="647700" y="3810000"/>
          <p14:tracePt t="30615" x="676275" y="3810000"/>
          <p14:tracePt t="30623" x="723900" y="3810000"/>
          <p14:tracePt t="30631" x="781050" y="3819525"/>
          <p14:tracePt t="30639" x="847725" y="3838575"/>
          <p14:tracePt t="30647" x="923925" y="3848100"/>
          <p14:tracePt t="30655" x="1009650" y="3857625"/>
          <p14:tracePt t="30664" x="1095375" y="3867150"/>
          <p14:tracePt t="30671" x="1190625" y="3876675"/>
          <p14:tracePt t="30680" x="1276350" y="3886200"/>
          <p14:tracePt t="30687" x="1362075" y="3886200"/>
          <p14:tracePt t="30696" x="1466850" y="3886200"/>
          <p14:tracePt t="30704" x="1552575" y="3886200"/>
          <p14:tracePt t="30712" x="1638300" y="3886200"/>
          <p14:tracePt t="30719" x="1724025" y="3886200"/>
          <p14:tracePt t="30727" x="1790700" y="3886200"/>
          <p14:tracePt t="30735" x="1866900" y="3886200"/>
          <p14:tracePt t="30743" x="1895475" y="3886200"/>
          <p14:tracePt t="30752" x="1990725" y="3886200"/>
          <p14:tracePt t="30759" x="2047875" y="3886200"/>
          <p14:tracePt t="30767" x="2076450" y="3886200"/>
          <p14:tracePt t="30775" x="2162175" y="3886200"/>
          <p14:tracePt t="30783" x="2181225" y="3886200"/>
          <p14:tracePt t="30791" x="2247900" y="3886200"/>
          <p14:tracePt t="30799" x="2276475" y="3886200"/>
          <p14:tracePt t="30807" x="2314575" y="3886200"/>
          <p14:tracePt t="30815" x="2362200" y="3886200"/>
          <p14:tracePt t="30823" x="2400300" y="3886200"/>
          <p14:tracePt t="30831" x="2438400" y="3886200"/>
          <p14:tracePt t="30839" x="2466975" y="3886200"/>
          <p14:tracePt t="30847" x="2505075" y="3886200"/>
          <p14:tracePt t="30855" x="2533650" y="3886200"/>
          <p14:tracePt t="30863" x="2562225" y="3886200"/>
          <p14:tracePt t="30871" x="2581275" y="3886200"/>
          <p14:tracePt t="30880" x="2609850" y="3886200"/>
          <p14:tracePt t="30888" x="2647950" y="3886200"/>
          <p14:tracePt t="30897" x="2695575" y="3886200"/>
          <p14:tracePt t="30904" x="2724150" y="3886200"/>
          <p14:tracePt t="30913" x="2762250" y="3886200"/>
          <p14:tracePt t="30920" x="2800350" y="3886200"/>
          <p14:tracePt t="30930" x="2847975" y="3886200"/>
          <p14:tracePt t="30937" x="2867025" y="3886200"/>
          <p14:tracePt t="30946" x="2905125" y="3886200"/>
          <p14:tracePt t="30953" x="2990850" y="3886200"/>
          <p14:tracePt t="30962" x="3038475" y="3886200"/>
          <p14:tracePt t="30969" x="3086100" y="3886200"/>
          <p14:tracePt t="30978" x="3133725" y="3876675"/>
          <p14:tracePt t="30984" x="3200400" y="3876675"/>
          <p14:tracePt t="30995" x="3257550" y="3867150"/>
          <p14:tracePt t="31000" x="3333750" y="3867150"/>
          <p14:tracePt t="31012" x="3400425" y="3857625"/>
          <p14:tracePt t="31016" x="3476625" y="3848100"/>
          <p14:tracePt t="31029" x="3505200" y="3848100"/>
          <p14:tracePt t="31032" x="3609975" y="3848100"/>
          <p14:tracePt t="31045" x="3638550" y="3848100"/>
          <p14:tracePt t="31048" x="3733800" y="3848100"/>
          <p14:tracePt t="31062" x="3800475" y="3848100"/>
          <p14:tracePt t="31066" x="3838575" y="3848100"/>
          <p14:tracePt t="31079" x="3895725" y="3848100"/>
          <p14:tracePt t="31082" x="3943350" y="3848100"/>
          <p14:tracePt t="31096" x="3971925" y="3848100"/>
          <p14:tracePt t="31099" x="4010025" y="3848100"/>
          <p14:tracePt t="31112" x="4048125" y="3848100"/>
          <p14:tracePt t="31115" x="4067175" y="3848100"/>
          <p14:tracePt t="31129" x="4086225" y="3848100"/>
          <p14:tracePt t="31347" x="4095750" y="3848100"/>
          <p14:tracePt t="31354" x="4181475" y="3848100"/>
          <p14:tracePt t="31363" x="4276725" y="3848100"/>
          <p14:tracePt t="31370" x="4381500" y="3848100"/>
          <p14:tracePt t="31379" x="4476750" y="3857625"/>
          <p14:tracePt t="31387" x="4619625" y="3867150"/>
          <p14:tracePt t="31395" x="4752975" y="3876675"/>
          <p14:tracePt t="31403" x="4914900" y="3886200"/>
          <p14:tracePt t="31410" x="5067300" y="3895725"/>
          <p14:tracePt t="31418" x="5400675" y="3914775"/>
          <p14:tracePt t="31426" x="5734050" y="3924300"/>
          <p14:tracePt t="31435" x="6038850" y="3924300"/>
          <p14:tracePt t="31442" x="6343650" y="3943350"/>
          <p14:tracePt t="31451" x="6438900" y="3943350"/>
          <p14:tracePt t="31458" x="6667500" y="3943350"/>
          <p14:tracePt t="31467" x="6867525" y="3952875"/>
          <p14:tracePt t="31474" x="7019925" y="3952875"/>
          <p14:tracePt t="31482" x="7143750" y="3962400"/>
          <p14:tracePt t="31490" x="7248525" y="3971925"/>
          <p14:tracePt t="31499" x="7267575" y="3981450"/>
          <p14:tracePt t="31507" x="7343775" y="3990975"/>
          <p14:tracePt t="31514" x="7400925" y="4000500"/>
          <p14:tracePt t="31523" x="7448550" y="4000500"/>
          <p14:tracePt t="31530" x="7477125" y="4010025"/>
          <p14:tracePt t="31539" x="7515225" y="4010025"/>
          <p14:tracePt t="31547" x="7534275" y="4019550"/>
          <p14:tracePt t="31555" x="7553325" y="4019550"/>
          <p14:tracePt t="31563" x="7572375" y="4029075"/>
          <p14:tracePt t="31571" x="7581900" y="4029075"/>
          <p14:tracePt t="31587" x="7591425" y="4029075"/>
          <p14:tracePt t="31596" x="7600950" y="4029075"/>
          <p14:tracePt t="31613" x="7610475" y="4029075"/>
          <p14:tracePt t="31619" x="7620000" y="4029075"/>
          <p14:tracePt t="31629" x="7629525" y="4029075"/>
          <p14:tracePt t="31636" x="7639050" y="4029075"/>
          <p14:tracePt t="31643" x="7658100" y="4029075"/>
          <p14:tracePt t="31652" x="7667625" y="4029075"/>
          <p14:tracePt t="31659" x="7686675" y="4029075"/>
          <p14:tracePt t="31668" x="7705725" y="4029075"/>
          <p14:tracePt t="31676" x="7715250" y="4029075"/>
          <p14:tracePt t="31684" x="7734300" y="4019550"/>
          <p14:tracePt t="31691" x="7753350" y="4019550"/>
          <p14:tracePt t="31699" x="7762875" y="4010025"/>
          <p14:tracePt t="31708" x="7781925" y="4010025"/>
          <p14:tracePt t="31716" x="7791450" y="4010025"/>
          <p14:tracePt t="31724" x="7800975" y="4010025"/>
          <p14:tracePt t="31732" x="7820025" y="4010025"/>
          <p14:tracePt t="31740" x="7829550" y="4000500"/>
          <p14:tracePt t="31748" x="7839075" y="4000500"/>
          <p14:tracePt t="31756" x="7858125" y="4000500"/>
          <p14:tracePt t="31764" x="7867650" y="4000500"/>
          <p14:tracePt t="31772" x="7877175" y="4000500"/>
          <p14:tracePt t="31780" x="7886700" y="4000500"/>
          <p14:tracePt t="31812" x="7896225" y="4000500"/>
          <p14:tracePt t="31869" x="7886700" y="4000500"/>
          <p14:tracePt t="31877" x="7877175" y="4000500"/>
          <p14:tracePt t="31884" x="7858125" y="4000500"/>
          <p14:tracePt t="31896" x="7839075" y="4000500"/>
          <p14:tracePt t="31901" x="7791450" y="3990975"/>
          <p14:tracePt t="31909" x="7781925" y="3990975"/>
          <p14:tracePt t="31917" x="7734300" y="3981450"/>
          <p14:tracePt t="31925" x="7686675" y="3981450"/>
          <p14:tracePt t="31933" x="7648575" y="3981450"/>
          <p14:tracePt t="31941" x="7600950" y="3981450"/>
          <p14:tracePt t="31949" x="7581900" y="3981450"/>
          <p14:tracePt t="31957" x="7543800" y="3981450"/>
          <p14:tracePt t="31965" x="7496175" y="3981450"/>
          <p14:tracePt t="31973" x="7419975" y="3971925"/>
          <p14:tracePt t="31981" x="7381875" y="3962400"/>
          <p14:tracePt t="31990" x="7324725" y="3952875"/>
          <p14:tracePt t="31998" x="7248525" y="3952875"/>
          <p14:tracePt t="32005" x="7115175" y="3924300"/>
          <p14:tracePt t="32013" x="7058025" y="3924300"/>
          <p14:tracePt t="32021" x="6953250" y="3914775"/>
          <p14:tracePt t="32030" x="6838950" y="3895725"/>
          <p14:tracePt t="32038" x="6715125" y="3886200"/>
          <p14:tracePt t="32047" x="6496050" y="3857625"/>
          <p14:tracePt t="32054" x="6334125" y="3848100"/>
          <p14:tracePt t="32063" x="6162675" y="3848100"/>
          <p14:tracePt t="32070" x="5981700" y="3829050"/>
          <p14:tracePt t="32080" x="5810250" y="3829050"/>
          <p14:tracePt t="32087" x="5581650" y="3829050"/>
          <p14:tracePt t="32096" x="5353050" y="3829050"/>
          <p14:tracePt t="32103" x="5105400" y="3829050"/>
          <p14:tracePt t="32112" x="4857750" y="3819525"/>
          <p14:tracePt t="32118" x="4610100" y="3819525"/>
          <p14:tracePt t="32128" x="4505325" y="3819525"/>
          <p14:tracePt t="32135" x="4305300" y="3810000"/>
          <p14:tracePt t="32145" x="4133850" y="3790950"/>
          <p14:tracePt t="32150" x="3971925" y="3790950"/>
          <p14:tracePt t="32162" x="3857625" y="3790950"/>
          <p14:tracePt t="32166" x="3733800" y="3790950"/>
          <p14:tracePt t="32178" x="3648075" y="3790950"/>
          <p14:tracePt t="32182" x="3581400" y="3790950"/>
          <p14:tracePt t="32195" x="3505200" y="3790950"/>
          <p14:tracePt t="32198" x="3486150" y="3790950"/>
          <p14:tracePt t="32212" x="3419475" y="3790950"/>
          <p14:tracePt t="32216" x="3381375" y="3790950"/>
          <p14:tracePt t="32229" x="3343275" y="3790950"/>
          <p14:tracePt t="32232" x="3305175" y="3790950"/>
          <p14:tracePt t="32245" x="3267075" y="3790950"/>
          <p14:tracePt t="32248" x="3248025" y="3790950"/>
          <p14:tracePt t="32262" x="3228975" y="3790950"/>
          <p14:tracePt t="32265" x="3209925" y="3790950"/>
          <p14:tracePt t="32279" x="3190875" y="3790950"/>
          <p14:tracePt t="32282" x="3171825" y="3790950"/>
          <p14:tracePt t="32296" x="3152775" y="3790950"/>
          <p14:tracePt t="32298" x="3143250" y="3790950"/>
          <p14:tracePt t="32312" x="3124200" y="3790950"/>
          <p14:tracePt t="32315" x="3114675" y="3790950"/>
          <p14:tracePt t="32329" x="3105150" y="3790950"/>
          <p14:tracePt t="32336" x="3095625" y="3790950"/>
          <p14:tracePt t="32345" x="3086100" y="3790950"/>
          <p14:tracePt t="32360" x="3076575" y="3790950"/>
          <p14:tracePt t="32376" x="3067050" y="3790950"/>
          <p14:tracePt t="32392" x="3057525" y="3790950"/>
          <p14:tracePt t="32424" x="3048000" y="3790950"/>
          <p14:tracePt t="32714" x="3057525" y="3790950"/>
          <p14:tracePt t="32762" x="3067050" y="3790950"/>
          <p14:tracePt t="32786" x="3076575" y="3790950"/>
          <p14:tracePt t="32802" x="3086100" y="3790950"/>
          <p14:tracePt t="32818" x="3095625" y="3790950"/>
          <p14:tracePt t="32826" x="3105150" y="3800475"/>
          <p14:tracePt t="32842" x="3114675" y="3800475"/>
          <p14:tracePt t="32858" x="3124200" y="3800475"/>
          <p14:tracePt t="32882" x="3133725" y="3800475"/>
          <p14:tracePt t="32907" x="3143250" y="3800475"/>
          <p14:tracePt t="32922" x="3152775" y="3800475"/>
          <p14:tracePt t="32938" x="3162300" y="3800475"/>
          <p14:tracePt t="32947" x="3171825" y="3800475"/>
          <p14:tracePt t="32955" x="3181350" y="3800475"/>
          <p14:tracePt t="32971" x="3190875" y="3800475"/>
          <p14:tracePt t="32980" x="3190875" y="3810000"/>
          <p14:tracePt t="32987" x="3200400" y="3810000"/>
          <p14:tracePt t="33011" x="3209925" y="3810000"/>
          <p14:tracePt t="33027" x="3219450" y="3810000"/>
          <p14:tracePt t="33035" x="3228975" y="3810000"/>
          <p14:tracePt t="33043" x="3238500" y="3810000"/>
          <p14:tracePt t="33051" x="3248025" y="3810000"/>
          <p14:tracePt t="33059" x="3267075" y="3810000"/>
          <p14:tracePt t="33067" x="3276600" y="3810000"/>
          <p14:tracePt t="33079" x="3295650" y="3810000"/>
          <p14:tracePt t="33083" x="3314700" y="3810000"/>
          <p14:tracePt t="33091" x="3324225" y="3810000"/>
          <p14:tracePt t="33099" x="3343275" y="3810000"/>
          <p14:tracePt t="33108" x="3362325" y="3810000"/>
          <p14:tracePt t="33115" x="3371850" y="3810000"/>
          <p14:tracePt t="33124" x="3390900" y="3810000"/>
          <p14:tracePt t="33132" x="3409950" y="3810000"/>
          <p14:tracePt t="33139" x="3419475" y="3810000"/>
          <p14:tracePt t="33147" x="3438525" y="3810000"/>
          <p14:tracePt t="33156" x="3457575" y="3810000"/>
          <p14:tracePt t="33163" x="3495675" y="3810000"/>
          <p14:tracePt t="33172" x="3533775" y="3810000"/>
          <p14:tracePt t="33180" x="3571875" y="3810000"/>
          <p14:tracePt t="33188" x="3619500" y="3810000"/>
          <p14:tracePt t="33197" x="3676650" y="3810000"/>
          <p14:tracePt t="33204" x="3714750" y="3810000"/>
          <p14:tracePt t="33213" x="3743325" y="3810000"/>
          <p14:tracePt t="33220" x="3800475" y="3810000"/>
          <p14:tracePt t="33230" x="3886200" y="3810000"/>
          <p14:tracePt t="33237" x="3914775" y="3810000"/>
          <p14:tracePt t="33245" x="3990975" y="3810000"/>
          <p14:tracePt t="33252" x="4029075" y="3810000"/>
          <p14:tracePt t="33262" x="4076700" y="3810000"/>
          <p14:tracePt t="33268" x="4124325" y="3810000"/>
          <p14:tracePt t="33278" x="4171950" y="3800475"/>
          <p14:tracePt t="33284" x="4219575" y="3800475"/>
          <p14:tracePt t="33295" x="4248150" y="3800475"/>
          <p14:tracePt t="33300" x="4286250" y="3800475"/>
          <p14:tracePt t="33312" x="4324350" y="3800475"/>
          <p14:tracePt t="33316" x="4371975" y="3800475"/>
          <p14:tracePt t="33329" x="4410075" y="3800475"/>
          <p14:tracePt t="33332" x="4438650" y="3800475"/>
          <p14:tracePt t="33345" x="4505325" y="3800475"/>
          <p14:tracePt t="33349" x="4514850" y="3800475"/>
          <p14:tracePt t="33362" x="4552950" y="3790950"/>
          <p14:tracePt t="33366" x="4581525" y="3781425"/>
          <p14:tracePt t="33379" x="4619625" y="3781425"/>
          <p14:tracePt t="33382" x="4657725" y="3781425"/>
          <p14:tracePt t="33395" x="4686300" y="3771900"/>
          <p14:tracePt t="33399" x="4724400" y="3771900"/>
          <p14:tracePt t="33412" x="4752975" y="3771900"/>
          <p14:tracePt t="33415" x="4791075" y="3771900"/>
          <p14:tracePt t="33429" x="4819650" y="3771900"/>
          <p14:tracePt t="33432" x="4848225" y="3771900"/>
          <p14:tracePt t="33446" x="4867275" y="3771900"/>
          <p14:tracePt t="33449" x="4895850" y="3771900"/>
          <p14:tracePt t="33462" x="4914900" y="3771900"/>
          <p14:tracePt t="33463" x="4924425" y="3771900"/>
          <p14:tracePt t="33470" x="4943475" y="3762375"/>
          <p14:tracePt t="33479" x="4953000" y="3762375"/>
          <p14:tracePt t="33486" x="4972050" y="3762375"/>
          <p14:tracePt t="33495" x="4981575" y="3762375"/>
          <p14:tracePt t="33501" x="4991100" y="3762375"/>
          <p14:tracePt t="33512" x="5000625" y="3762375"/>
          <p14:tracePt t="33525" x="5010150" y="3752850"/>
          <p14:tracePt t="33534" x="5019675" y="3752850"/>
          <p14:tracePt t="33541" x="5029200" y="3752850"/>
          <p14:tracePt t="33549" x="5038725" y="3752850"/>
          <p14:tracePt t="33558" x="5048250" y="3752850"/>
          <p14:tracePt t="33573" x="5057775" y="3752850"/>
          <p14:tracePt t="33582" x="5067300" y="3752850"/>
          <p14:tracePt t="33598" x="5076825" y="3752850"/>
          <p14:tracePt t="33606" x="5086350" y="3752850"/>
          <p14:tracePt t="33614" x="5095875" y="3752850"/>
          <p14:tracePt t="33622" x="5105400" y="3752850"/>
          <p14:tracePt t="33630" x="5114925" y="3752850"/>
          <p14:tracePt t="33638" x="5124450" y="3752850"/>
          <p14:tracePt t="33646" x="5133975" y="3752850"/>
          <p14:tracePt t="33654" x="5143500" y="3752850"/>
          <p14:tracePt t="33663" x="5153025" y="3752850"/>
          <p14:tracePt t="33670" x="5162550" y="3752850"/>
          <p14:tracePt t="33686" x="5172075" y="3752850"/>
          <p14:tracePt t="33696" x="5181600" y="3752850"/>
          <p14:tracePt t="33710" x="5191125" y="3752850"/>
          <p14:tracePt t="33719" x="5200650" y="3752850"/>
          <p14:tracePt t="33726" x="5210175" y="3752850"/>
          <p14:tracePt t="33743" x="5229225" y="3752850"/>
          <p14:tracePt t="33759" x="5238750" y="3752850"/>
          <p14:tracePt t="33767" x="5248275" y="3752850"/>
          <p14:tracePt t="33783" x="5267325" y="3752850"/>
          <p14:tracePt t="33799" x="5276850" y="3752850"/>
          <p14:tracePt t="33807" x="5286375" y="3752850"/>
          <p14:tracePt t="33823" x="5305425" y="3752850"/>
          <p14:tracePt t="33839" x="5324475" y="3743325"/>
          <p14:tracePt t="33847" x="5334000" y="3743325"/>
          <p14:tracePt t="33855" x="5343525" y="3743325"/>
          <p14:tracePt t="33864" x="5353050" y="3743325"/>
          <p14:tracePt t="33872" x="5362575" y="3743325"/>
          <p14:tracePt t="33880" x="5372100" y="3743325"/>
          <p14:tracePt t="33888" x="5381625" y="3743325"/>
          <p14:tracePt t="33896" x="5391150" y="3743325"/>
          <p14:tracePt t="33904" x="5400675" y="3743325"/>
          <p14:tracePt t="33913" x="5419725" y="3743325"/>
          <p14:tracePt t="33920" x="5429250" y="3743325"/>
          <p14:tracePt t="33929" x="5438775" y="3743325"/>
          <p14:tracePt t="33936" x="5448300" y="3743325"/>
          <p14:tracePt t="33944" x="5467350" y="3743325"/>
          <p14:tracePt t="33952" x="5486400" y="3743325"/>
          <p14:tracePt t="33960" x="5495925" y="3743325"/>
          <p14:tracePt t="33969" x="5505450" y="3743325"/>
          <p14:tracePt t="33976" x="5514975" y="3743325"/>
          <p14:tracePt t="33984" x="5524500" y="3743325"/>
          <p14:tracePt t="33992" x="5534025" y="3743325"/>
          <p14:tracePt t="34000" x="5553075" y="3752850"/>
          <p14:tracePt t="34008" x="5562600" y="3752850"/>
          <p14:tracePt t="34016" x="5572125" y="3752850"/>
          <p14:tracePt t="34024" x="5581650" y="3762375"/>
          <p14:tracePt t="34032" x="5591175" y="3762375"/>
          <p14:tracePt t="34040" x="5600700" y="3762375"/>
          <p14:tracePt t="34048" x="5619750" y="3762375"/>
          <p14:tracePt t="34064" x="5638800" y="3771900"/>
          <p14:tracePt t="34072" x="5648325" y="3771900"/>
          <p14:tracePt t="34080" x="5657850" y="3771900"/>
          <p14:tracePt t="34097" x="5667375" y="3771900"/>
          <p14:tracePt t="34104" x="5676900" y="3771900"/>
          <p14:tracePt t="34121" x="5686425" y="3771900"/>
          <p14:tracePt t="34137" x="5695950" y="3771900"/>
          <p14:tracePt t="34152" x="5705475" y="3771900"/>
          <p14:tracePt t="34290" x="5715000" y="3771900"/>
          <p14:tracePt t="34760" x="5705475" y="3771900"/>
          <p14:tracePt t="34768" x="5686425" y="3771900"/>
          <p14:tracePt t="34776" x="5638800" y="3771900"/>
          <p14:tracePt t="34784" x="5600700" y="3771900"/>
          <p14:tracePt t="34793" x="5534025" y="3771900"/>
          <p14:tracePt t="34800" x="5448300" y="3771900"/>
          <p14:tracePt t="34809" x="5372100" y="3771900"/>
          <p14:tracePt t="34816" x="5286375" y="3762375"/>
          <p14:tracePt t="34824" x="5200650" y="3752850"/>
          <p14:tracePt t="34832" x="5114925" y="3733800"/>
          <p14:tracePt t="34841" x="5019675" y="3714750"/>
          <p14:tracePt t="34848" x="4933950" y="3695700"/>
          <p14:tracePt t="34857" x="4848225" y="3676650"/>
          <p14:tracePt t="34865" x="4762500" y="3648075"/>
          <p14:tracePt t="34872" x="4676775" y="3619500"/>
          <p14:tracePt t="34880" x="4600575" y="3600450"/>
          <p14:tracePt t="34888" x="4533900" y="3571875"/>
          <p14:tracePt t="34897" x="4457700" y="3552825"/>
          <p14:tracePt t="34904" x="4400550" y="3533775"/>
          <p14:tracePt t="34914" x="4343400" y="3505200"/>
          <p14:tracePt t="34921" x="4286250" y="3486150"/>
          <p14:tracePt t="34930" x="4238625" y="3476625"/>
          <p14:tracePt t="34937" x="4219575" y="3467100"/>
          <p14:tracePt t="34946" x="4171950" y="3438525"/>
          <p14:tracePt t="34953" x="4095750" y="3409950"/>
          <p14:tracePt t="34963" x="4086225" y="3400425"/>
          <p14:tracePt t="34971" x="4048125" y="3381375"/>
          <p14:tracePt t="34978" x="4019550" y="3352800"/>
          <p14:tracePt t="34985" x="4000500" y="3343275"/>
          <p14:tracePt t="34995" x="3971925" y="3314700"/>
          <p14:tracePt t="35001" x="3952875" y="3295650"/>
          <p14:tracePt t="35012" x="3943350" y="3276600"/>
          <p14:tracePt t="35323" x="3924300" y="3276600"/>
          <p14:tracePt t="35331" x="3905250" y="3276600"/>
          <p14:tracePt t="35339" x="3857625" y="3257550"/>
          <p14:tracePt t="35347" x="3838575" y="3257550"/>
          <p14:tracePt t="35355" x="3800475" y="3238500"/>
          <p14:tracePt t="35363" x="3781425" y="3228975"/>
          <p14:tracePt t="35371" x="3752850" y="3219450"/>
          <p14:tracePt t="35379" x="3724275" y="3209925"/>
          <p14:tracePt t="35387" x="3695700" y="3200400"/>
          <p14:tracePt t="35396" x="3676650" y="3190875"/>
          <p14:tracePt t="35403" x="3657600" y="3190875"/>
          <p14:tracePt t="35412" x="3648075" y="3181350"/>
          <p14:tracePt t="35420" x="3638550" y="3171825"/>
          <p14:tracePt t="35427" x="3638550" y="3162300"/>
          <p14:tracePt t="35436" x="3629025" y="3162300"/>
          <p14:tracePt t="35443" x="3629025" y="3152775"/>
          <p14:tracePt t="35451" x="3629025" y="3143250"/>
          <p14:tracePt t="35459" x="3629025" y="3133725"/>
          <p14:tracePt t="35468" x="3629025" y="3124200"/>
          <p14:tracePt t="35475" x="3629025" y="3105150"/>
          <p14:tracePt t="35483" x="3629025" y="3095625"/>
          <p14:tracePt t="35491" x="3638550" y="3067050"/>
          <p14:tracePt t="35500" x="3648075" y="3067050"/>
          <p14:tracePt t="35507" x="3667125" y="3048000"/>
          <p14:tracePt t="35515" x="3686175" y="3038475"/>
          <p14:tracePt t="35523" x="3705225" y="3019425"/>
          <p14:tracePt t="35531" x="3733800" y="3009900"/>
          <p14:tracePt t="35540" x="3752850" y="3000375"/>
          <p14:tracePt t="35547" x="3771900" y="3000375"/>
          <p14:tracePt t="35556" x="3790950" y="2990850"/>
          <p14:tracePt t="35564" x="3800475" y="2990850"/>
          <p14:tracePt t="35572" x="3819525" y="2981325"/>
          <p14:tracePt t="35580" x="3829050" y="2981325"/>
          <p14:tracePt t="35588" x="3848100" y="2981325"/>
          <p14:tracePt t="35597" x="3857625" y="2981325"/>
          <p14:tracePt t="35604" x="3867150" y="2981325"/>
          <p14:tracePt t="35613" x="3876675" y="2981325"/>
          <p14:tracePt t="35620" x="3886200" y="2981325"/>
          <p14:tracePt t="35636" x="3895725" y="2981325"/>
          <p14:tracePt t="35645" x="3905250" y="2981325"/>
          <p14:tracePt t="35669" x="3914775" y="2981325"/>
          <p14:tracePt t="35693" x="3924300" y="2981325"/>
          <p14:tracePt t="35708" x="3933825" y="2981325"/>
          <p14:tracePt t="35717" x="3943350" y="2981325"/>
          <p14:tracePt t="35733" x="3952875" y="2981325"/>
          <p14:tracePt t="35741" x="3962400" y="2981325"/>
          <p14:tracePt t="35749" x="3962400" y="2990850"/>
          <p14:tracePt t="35757" x="3971925" y="2990850"/>
          <p14:tracePt t="35773" x="3981450" y="3000375"/>
          <p14:tracePt t="35781" x="3990975" y="3000375"/>
          <p14:tracePt t="35789" x="3990975" y="3009900"/>
          <p14:tracePt t="35797" x="4000500" y="3009900"/>
          <p14:tracePt t="35805" x="4010025" y="3019425"/>
          <p14:tracePt t="35813" x="4019550" y="3019425"/>
          <p14:tracePt t="35821" x="4019550" y="3028950"/>
          <p14:tracePt t="36079" x="4048125" y="3028950"/>
          <p14:tracePt t="36086" x="4076700" y="3038475"/>
          <p14:tracePt t="36096" x="4105275" y="3048000"/>
          <p14:tracePt t="36103" x="4162425" y="3076575"/>
          <p14:tracePt t="36112" x="4219575" y="3105150"/>
          <p14:tracePt t="36118" x="4286250" y="3133725"/>
          <p14:tracePt t="36127" x="4314825" y="3143250"/>
          <p14:tracePt t="36135" x="4371975" y="3162300"/>
          <p14:tracePt t="36143" x="4419600" y="3190875"/>
          <p14:tracePt t="36151" x="4457700" y="3200400"/>
          <p14:tracePt t="36162" x="4486275" y="3219450"/>
          <p14:tracePt t="36167" x="4505325" y="3219450"/>
          <p14:tracePt t="36175" x="4514850" y="3219450"/>
          <p14:tracePt t="36183" x="4524375" y="3228975"/>
          <p14:tracePt t="36199" x="4533900" y="3228975"/>
          <p14:tracePt t="36272" x="4524375" y="3219450"/>
          <p14:tracePt t="36280" x="4524375" y="3209925"/>
          <p14:tracePt t="36288" x="4505325" y="3181350"/>
          <p14:tracePt t="36296" x="4486275" y="3171825"/>
          <p14:tracePt t="36304" x="4467225" y="3152775"/>
          <p14:tracePt t="36312" x="4448175" y="3133725"/>
          <p14:tracePt t="36320" x="4429125" y="3114675"/>
          <p14:tracePt t="36329" x="4410075" y="3095625"/>
          <p14:tracePt t="36337" x="4391025" y="3086100"/>
          <p14:tracePt t="36345" x="4381500" y="3067050"/>
          <p14:tracePt t="36353" x="4371975" y="3067050"/>
          <p14:tracePt t="36360" x="4362450" y="3057525"/>
          <p14:tracePt t="36384" x="4352925" y="3057525"/>
          <p14:tracePt t="36392" x="4352925" y="3048000"/>
          <p14:tracePt t="36489" x="4343400" y="3048000"/>
          <p14:tracePt t="36497" x="4324350" y="3038475"/>
          <p14:tracePt t="36505" x="4305300" y="3028950"/>
          <p14:tracePt t="36513" x="4276725" y="3019425"/>
          <p14:tracePt t="36522" x="4248150" y="3009900"/>
          <p14:tracePt t="36530" x="4229100" y="3000375"/>
          <p14:tracePt t="36538" x="4152900" y="2990850"/>
          <p14:tracePt t="36546" x="4114800" y="2981325"/>
          <p14:tracePt t="36554" x="4076700" y="2981325"/>
          <p14:tracePt t="36562" x="4029075" y="2981325"/>
          <p14:tracePt t="36570" x="4010025" y="2981325"/>
          <p14:tracePt t="36579" x="3962400" y="2981325"/>
          <p14:tracePt t="36586" x="3933825" y="2981325"/>
          <p14:tracePt t="36593" x="3905250" y="2981325"/>
          <p14:tracePt t="36602" x="3886200" y="2981325"/>
          <p14:tracePt t="36609" x="3876675" y="2990850"/>
          <p14:tracePt t="36618" x="3876675" y="3000375"/>
          <p14:tracePt t="36626" x="3857625" y="3019425"/>
          <p14:tracePt t="36634" x="3848100" y="3038475"/>
          <p14:tracePt t="36642" x="3848100" y="3057525"/>
          <p14:tracePt t="36650" x="3848100" y="3086100"/>
          <p14:tracePt t="36658" x="3848100" y="3124200"/>
          <p14:tracePt t="36666" x="3848100" y="3162300"/>
          <p14:tracePt t="36674" x="3857625" y="3209925"/>
          <p14:tracePt t="36682" x="3895725" y="3248025"/>
          <p14:tracePt t="36690" x="3924300" y="3286125"/>
          <p14:tracePt t="36698" x="3981450" y="3333750"/>
          <p14:tracePt t="36706" x="4029075" y="3362325"/>
          <p14:tracePt t="36714" x="4105275" y="3390900"/>
          <p14:tracePt t="36722" x="4171950" y="3409950"/>
          <p14:tracePt t="36730" x="4248150" y="3429000"/>
          <p14:tracePt t="36738" x="4333875" y="3438525"/>
          <p14:tracePt t="36747" x="4391025" y="3438525"/>
          <p14:tracePt t="36754" x="4410075" y="3438525"/>
          <p14:tracePt t="36763" x="4457700" y="3438525"/>
          <p14:tracePt t="36770" x="4514850" y="3409950"/>
          <p14:tracePt t="36780" x="4533900" y="3390900"/>
          <p14:tracePt t="36786" x="4552950" y="3362325"/>
          <p14:tracePt t="36796" x="4552950" y="3314700"/>
          <p14:tracePt t="36802" x="4562475" y="3267075"/>
          <p14:tracePt t="36812" x="4562475" y="3219450"/>
          <p14:tracePt t="36819" x="4562475" y="3162300"/>
          <p14:tracePt t="36828" x="4552950" y="3133725"/>
          <p14:tracePt t="36835" x="4514850" y="3076575"/>
          <p14:tracePt t="36845" x="4476750" y="3048000"/>
          <p14:tracePt t="36851" x="4419600" y="3019425"/>
          <p14:tracePt t="36862" x="4362450" y="3000375"/>
          <p14:tracePt t="36867" x="4305300" y="2990850"/>
          <p14:tracePt t="36879" x="4248150" y="2981325"/>
          <p14:tracePt t="36883" x="4191000" y="2981325"/>
          <p14:tracePt t="36895" x="4124325" y="2981325"/>
          <p14:tracePt t="36899" x="4105275" y="2981325"/>
          <p14:tracePt t="36912" x="4048125" y="2981325"/>
          <p14:tracePt t="36915" x="4019550" y="2990850"/>
          <p14:tracePt t="36929" x="3990975" y="3000375"/>
          <p14:tracePt t="36933" x="3981450" y="3009900"/>
          <p14:tracePt t="36945" x="3962400" y="3019425"/>
          <p14:tracePt t="36949" x="3962400" y="3028950"/>
          <p14:tracePt t="36962" x="3952875" y="3057525"/>
          <p14:tracePt t="36966" x="3952875" y="3076575"/>
          <p14:tracePt t="36979" x="3952875" y="3095625"/>
          <p14:tracePt t="36982" x="3952875" y="3124200"/>
          <p14:tracePt t="36996" x="3962400" y="3143250"/>
          <p14:tracePt t="37000" x="3981450" y="3162300"/>
          <p14:tracePt t="37012" x="4010025" y="3181350"/>
          <p14:tracePt t="37015" x="4029075" y="3200400"/>
          <p14:tracePt t="37028" x="4057650" y="3209925"/>
          <p14:tracePt t="37029" x="4076700" y="3219450"/>
          <p14:tracePt t="37036" x="4105275" y="3228975"/>
          <p14:tracePt t="37045" x="4133850" y="3228975"/>
          <p14:tracePt t="37052" x="4162425" y="3228975"/>
          <p14:tracePt t="37062" x="4181475" y="3228975"/>
          <p14:tracePt t="37069" x="4200525" y="3228975"/>
          <p14:tracePt t="37079" x="4210050" y="3219450"/>
          <p14:tracePt t="37084" x="4219575" y="3200400"/>
          <p14:tracePt t="37095" x="4238625" y="3181350"/>
          <p14:tracePt t="37100" x="4248150" y="3143250"/>
          <p14:tracePt t="37112" x="4248150" y="3133725"/>
          <p14:tracePt t="37116" x="4248150" y="3105150"/>
          <p14:tracePt t="37129" x="4248150" y="3076575"/>
          <p14:tracePt t="37132" x="4248150" y="3057525"/>
          <p14:tracePt t="37146" x="4238625" y="3048000"/>
          <p14:tracePt t="37150" x="4219575" y="3028950"/>
          <p14:tracePt t="37162" x="4191000" y="3019425"/>
          <p14:tracePt t="37166" x="4152900" y="3000375"/>
          <p14:tracePt t="37179" x="4114800" y="2990850"/>
          <p14:tracePt t="37183" x="4076700" y="2990850"/>
          <p14:tracePt t="37195" x="4038600" y="2990850"/>
          <p14:tracePt t="37198" x="4019550" y="2990850"/>
          <p14:tracePt t="37212" x="3981450" y="2990850"/>
          <p14:tracePt t="37215" x="3952875" y="2990850"/>
          <p14:tracePt t="37229" x="3924300" y="2990850"/>
          <p14:tracePt t="37232" x="3905250" y="2990850"/>
          <p14:tracePt t="37246" x="3895725" y="2990850"/>
          <p14:tracePt t="37248" x="3886200" y="3000375"/>
          <p14:tracePt t="37264" x="3876675" y="3009900"/>
          <p14:tracePt t="37278" x="3876675" y="3019425"/>
          <p14:tracePt t="37280" x="3876675" y="3028950"/>
          <p14:tracePt t="37286" x="3876675" y="3048000"/>
          <p14:tracePt t="37295" x="3876675" y="3057525"/>
          <p14:tracePt t="37302" x="3876675" y="3076575"/>
          <p14:tracePt t="37312" x="3876675" y="3105150"/>
          <p14:tracePt t="37318" x="3876675" y="3114675"/>
          <p14:tracePt t="37329" x="3886200" y="3133725"/>
          <p14:tracePt t="37333" x="3905250" y="3152775"/>
          <p14:tracePt t="37345" x="3905250" y="3171825"/>
          <p14:tracePt t="37349" x="3914775" y="3181350"/>
          <p14:tracePt t="37362" x="3924300" y="3190875"/>
          <p14:tracePt t="37381" x="3933825" y="3190875"/>
          <p14:tracePt t="37395" x="3933825" y="3200400"/>
          <p14:tracePt t="37413" x="3943350" y="3200400"/>
          <p14:tracePt t="37430" x="3943350" y="3190875"/>
          <p14:tracePt t="37447" x="3952875" y="3162300"/>
          <p14:tracePt t="37454" x="3962400" y="3133725"/>
          <p14:tracePt t="37463" x="3962400" y="3114675"/>
          <p14:tracePt t="37470" x="3971925" y="3095625"/>
          <p14:tracePt t="37479" x="3971925" y="3067050"/>
          <p14:tracePt t="37487" x="3971925" y="3038475"/>
          <p14:tracePt t="37495" x="3971925" y="3019425"/>
          <p14:tracePt t="37503" x="3971925" y="3009900"/>
          <p14:tracePt t="37510" x="3971925" y="3000375"/>
          <p14:tracePt t="37519" x="3962400" y="2990850"/>
          <p14:tracePt t="37526" x="3952875" y="2981325"/>
          <p14:tracePt t="37535" x="3943350" y="2971800"/>
          <p14:tracePt t="37542" x="3933825" y="2971800"/>
          <p14:tracePt t="37551" x="3914775" y="2971800"/>
          <p14:tracePt t="37558" x="3905250" y="2971800"/>
          <p14:tracePt t="37566" x="3895725" y="2971800"/>
          <p14:tracePt t="37574" x="3886200" y="2971800"/>
          <p14:tracePt t="37591" x="3876675" y="2971800"/>
          <p14:tracePt t="37599" x="3867150" y="2971800"/>
          <p14:tracePt t="37607" x="3857625" y="2971800"/>
          <p14:tracePt t="37615" x="3857625" y="2981325"/>
          <p14:tracePt t="37623" x="3848100" y="2990850"/>
          <p14:tracePt t="37631" x="3838575" y="3000375"/>
          <p14:tracePt t="37639" x="3838575" y="3019425"/>
          <p14:tracePt t="37647" x="3838575" y="3038475"/>
          <p14:tracePt t="37655" x="3829050" y="3048000"/>
          <p14:tracePt t="37663" x="3829050" y="3067050"/>
          <p14:tracePt t="37671" x="3829050" y="3076575"/>
          <p14:tracePt t="37679" x="3829050" y="3086100"/>
          <p14:tracePt t="37687" x="3829050" y="3105150"/>
          <p14:tracePt t="37696" x="3829050" y="3114675"/>
          <p14:tracePt t="37704" x="3829050" y="3124200"/>
          <p14:tracePt t="37712" x="3829050" y="3133725"/>
          <p14:tracePt t="37720" x="3838575" y="3143250"/>
          <p14:tracePt t="37729" x="3867150" y="3162300"/>
          <p14:tracePt t="37736" x="3876675" y="3162300"/>
          <p14:tracePt t="37743" x="3905250" y="3171825"/>
          <p14:tracePt t="37752" x="3924300" y="3181350"/>
          <p14:tracePt t="37759" x="3943350" y="3181350"/>
          <p14:tracePt t="37768" x="3971925" y="3181350"/>
          <p14:tracePt t="37775" x="4000500" y="3181350"/>
          <p14:tracePt t="37784" x="4019550" y="3181350"/>
          <p14:tracePt t="37791" x="4038600" y="3181350"/>
          <p14:tracePt t="37799" x="4048125" y="3181350"/>
          <p14:tracePt t="37808" x="4057650" y="3181350"/>
          <p14:tracePt t="37815" x="4067175" y="3171825"/>
          <p14:tracePt t="37824" x="4076700" y="3162300"/>
          <p14:tracePt t="37832" x="4086225" y="3152775"/>
          <p14:tracePt t="37840" x="4086225" y="3143250"/>
          <p14:tracePt t="37848" x="4086225" y="3124200"/>
          <p14:tracePt t="37855" x="4086225" y="3114675"/>
          <p14:tracePt t="37864" x="4086225" y="3105150"/>
          <p14:tracePt t="37872" x="4086225" y="3095625"/>
          <p14:tracePt t="37880" x="4086225" y="3076575"/>
          <p14:tracePt t="37888" x="4086225" y="3067050"/>
          <p14:tracePt t="37897" x="4076700" y="3048000"/>
          <p14:tracePt t="37904" x="4057650" y="3038475"/>
          <p14:tracePt t="37913" x="4038600" y="3019425"/>
          <p14:tracePt t="37921" x="4010025" y="3009900"/>
          <p14:tracePt t="37930" x="4000500" y="3009900"/>
          <p14:tracePt t="37937" x="3971925" y="3000375"/>
          <p14:tracePt t="37947" x="3952875" y="2990850"/>
          <p14:tracePt t="37953" x="3933825" y="2990850"/>
          <p14:tracePt t="37962" x="3914775" y="2990850"/>
          <p14:tracePt t="37971" x="3905250" y="2990850"/>
          <p14:tracePt t="37978" x="3886200" y="2990850"/>
          <p14:tracePt t="37985" x="3876675" y="2990850"/>
          <p14:tracePt t="37995" x="3867150" y="2990850"/>
          <p14:tracePt t="38009" x="3857625" y="2990850"/>
          <p14:tracePt t="38073" x="3857625" y="3000375"/>
          <p14:tracePt t="38081" x="3857625" y="3009900"/>
          <p14:tracePt t="38089" x="3857625" y="3028950"/>
          <p14:tracePt t="38097" x="3857625" y="3048000"/>
          <p14:tracePt t="38105" x="3857625" y="3067050"/>
          <p14:tracePt t="38113" x="3857625" y="3086100"/>
          <p14:tracePt t="38121" x="3867150" y="3105150"/>
          <p14:tracePt t="38129" x="3876675" y="3114675"/>
          <p14:tracePt t="38137" x="3914775" y="3152775"/>
          <p14:tracePt t="38146" x="3943350" y="3162300"/>
          <p14:tracePt t="38154" x="3981450" y="3181350"/>
          <p14:tracePt t="38162" x="4000500" y="3181350"/>
          <p14:tracePt t="38170" x="4029075" y="3190875"/>
          <p14:tracePt t="38177" x="4057650" y="3190875"/>
          <p14:tracePt t="38186" x="4086225" y="3190875"/>
          <p14:tracePt t="38194" x="4114800" y="3190875"/>
          <p14:tracePt t="38202" x="4124325" y="3190875"/>
          <p14:tracePt t="38210" x="4133850" y="3190875"/>
          <p14:tracePt t="38218" x="4143375" y="3190875"/>
          <p14:tracePt t="38226" x="4152900" y="3162300"/>
          <p14:tracePt t="38235" x="4152900" y="3143250"/>
          <p14:tracePt t="38242" x="4152900" y="3133725"/>
          <p14:tracePt t="38250" x="4152900" y="3114675"/>
          <p14:tracePt t="38258" x="4152900" y="3095625"/>
          <p14:tracePt t="38266" x="4143375" y="3076575"/>
          <p14:tracePt t="38274" x="4114800" y="3057525"/>
          <p14:tracePt t="38282" x="4095750" y="3048000"/>
          <p14:tracePt t="38290" x="4057650" y="3028950"/>
          <p14:tracePt t="38298" x="4038600" y="3019425"/>
          <p14:tracePt t="38306" x="4010025" y="3019425"/>
          <p14:tracePt t="38314" x="3981450" y="3009900"/>
          <p14:tracePt t="38322" x="3952875" y="3009900"/>
          <p14:tracePt t="38330" x="3943350" y="3009900"/>
          <p14:tracePt t="38338" x="3933825" y="3009900"/>
          <p14:tracePt t="38347" x="3924300" y="3009900"/>
          <p14:tracePt t="38355" x="3914775" y="3009900"/>
          <p14:tracePt t="38616" x="3905250" y="3028950"/>
          <p14:tracePt t="38624" x="3905250" y="3048000"/>
          <p14:tracePt t="38632" x="3895725" y="3067050"/>
          <p14:tracePt t="38640" x="3886200" y="3086100"/>
          <p14:tracePt t="38647" x="3876675" y="3114675"/>
          <p14:tracePt t="38656" x="3867150" y="3152775"/>
          <p14:tracePt t="38664" x="3857625" y="3200400"/>
          <p14:tracePt t="38672" x="3848100" y="3238500"/>
          <p14:tracePt t="38680" x="3848100" y="3267075"/>
          <p14:tracePt t="38688" x="3838575" y="3343275"/>
          <p14:tracePt t="38696" x="3838575" y="3362325"/>
          <p14:tracePt t="38704" x="3838575" y="3390900"/>
          <p14:tracePt t="38712" x="3838575" y="3429000"/>
          <p14:tracePt t="38720" x="3838575" y="3457575"/>
          <p14:tracePt t="38729" x="3848100" y="3495675"/>
          <p14:tracePt t="38737" x="3857625" y="3514725"/>
          <p14:tracePt t="38745" x="3876675" y="3543300"/>
          <p14:tracePt t="38753" x="3914775" y="3581400"/>
          <p14:tracePt t="38760" x="3914775" y="3590925"/>
          <p14:tracePt t="38769" x="3943350" y="3619500"/>
          <p14:tracePt t="38776" x="3971925" y="3638550"/>
          <p14:tracePt t="38786" x="3990975" y="3657600"/>
          <p14:tracePt t="38793" x="4019550" y="3676650"/>
          <p14:tracePt t="38801" x="4038600" y="3686175"/>
          <p14:tracePt t="38809" x="4067175" y="3686175"/>
          <p14:tracePt t="38817" x="4095750" y="3695700"/>
          <p14:tracePt t="38824" x="4124325" y="3695700"/>
          <p14:tracePt t="38833" x="4143375" y="3705225"/>
          <p14:tracePt t="38841" x="4171950" y="3705225"/>
          <p14:tracePt t="38849" x="4191000" y="3705225"/>
          <p14:tracePt t="38856" x="4210050" y="3705225"/>
          <p14:tracePt t="38865" x="4219575" y="3705225"/>
          <p14:tracePt t="38873" x="4238625" y="3705225"/>
          <p14:tracePt t="38889" x="4248150" y="3705225"/>
          <p14:tracePt t="38905" x="4257675" y="3705225"/>
          <p14:tracePt t="38946" x="4257675" y="3695700"/>
          <p14:tracePt t="38954" x="4248150" y="3695700"/>
          <p14:tracePt t="38971" x="4238625" y="3695700"/>
          <p14:tracePt t="38986" x="4229100" y="3695700"/>
          <p14:tracePt t="39130" x="4238625" y="3695700"/>
          <p14:tracePt t="39155" x="4248150" y="3695700"/>
          <p14:tracePt t="39163" x="4248150" y="3705225"/>
          <p14:tracePt t="39307" x="4257675" y="3705225"/>
          <p14:tracePt t="39356" x="4267200" y="3695700"/>
          <p14:tracePt t="39468" x="4267200" y="3686175"/>
          <p14:tracePt t="39484" x="4248150" y="3676650"/>
          <p14:tracePt t="39493" x="4219575" y="3667125"/>
          <p14:tracePt t="39500" x="4210050" y="3667125"/>
          <p14:tracePt t="39508" x="4162425" y="3638550"/>
          <p14:tracePt t="39516" x="4143375" y="3638550"/>
          <p14:tracePt t="39525" x="4105275" y="3629025"/>
          <p14:tracePt t="39532" x="4067175" y="3619500"/>
          <p14:tracePt t="39540" x="4038600" y="3609975"/>
          <p14:tracePt t="39548" x="3990975" y="3609975"/>
          <p14:tracePt t="39557" x="3933825" y="3609975"/>
          <p14:tracePt t="39564" x="3886200" y="3609975"/>
          <p14:tracePt t="39573" x="3829050" y="3609975"/>
          <p14:tracePt t="39580" x="3771900" y="3609975"/>
          <p14:tracePt t="39589" x="3714750" y="3609975"/>
          <p14:tracePt t="39597" x="3638550" y="3609975"/>
          <p14:tracePt t="39605" x="3581400" y="3609975"/>
          <p14:tracePt t="39613" x="3552825" y="3609975"/>
          <p14:tracePt t="39621" x="3505200" y="3609975"/>
          <p14:tracePt t="39630" x="3476625" y="3609975"/>
          <p14:tracePt t="39637" x="3448050" y="3619500"/>
          <p14:tracePt t="39647" x="3429000" y="3619500"/>
          <p14:tracePt t="39653" x="3419475" y="3629025"/>
          <p14:tracePt t="39663" x="3409950" y="3629025"/>
          <p14:tracePt t="39670" x="3400425" y="3629025"/>
          <p14:tracePt t="39679" x="3400425" y="3638550"/>
          <p14:tracePt t="39702" x="3400425" y="3648075"/>
          <p14:tracePt t="39709" x="3400425" y="3657600"/>
          <p14:tracePt t="39718" x="3400425" y="3667125"/>
          <p14:tracePt t="39725" x="3400425" y="3676650"/>
          <p14:tracePt t="39734" x="3400425" y="3695700"/>
          <p14:tracePt t="39741" x="3400425" y="3724275"/>
          <p14:tracePt t="39750" x="3400425" y="3752850"/>
          <p14:tracePt t="39758" x="3400425" y="3781425"/>
          <p14:tracePt t="39766" x="3409950" y="3810000"/>
          <p14:tracePt t="39773" x="3429000" y="3829050"/>
          <p14:tracePt t="39782" x="3457575" y="3867150"/>
          <p14:tracePt t="39790" x="3486150" y="3895725"/>
          <p14:tracePt t="39798" x="3533775" y="3914775"/>
          <p14:tracePt t="39806" x="3543300" y="3924300"/>
          <p14:tracePt t="39814" x="3619500" y="3952875"/>
          <p14:tracePt t="39822" x="3657600" y="3962400"/>
          <p14:tracePt t="39830" x="3705225" y="3962400"/>
          <p14:tracePt t="39838" x="3743325" y="3962400"/>
          <p14:tracePt t="39847" x="3790950" y="3962400"/>
          <p14:tracePt t="39854" x="3838575" y="3962400"/>
          <p14:tracePt t="39863" x="3886200" y="3962400"/>
          <p14:tracePt t="39870" x="3933825" y="3943350"/>
          <p14:tracePt t="39880" x="3990975" y="3914775"/>
          <p14:tracePt t="39887" x="4038600" y="3886200"/>
          <p14:tracePt t="39896" x="4086225" y="3848100"/>
          <p14:tracePt t="39903" x="4143375" y="3819525"/>
          <p14:tracePt t="39912" x="4152900" y="3800475"/>
          <p14:tracePt t="39919" x="4191000" y="3771900"/>
          <p14:tracePt t="39928" x="4219575" y="3752850"/>
          <p14:tracePt t="39935" x="4229100" y="3724275"/>
          <p14:tracePt t="39945" x="4238625" y="3705225"/>
          <p14:tracePt t="39951" x="4248150" y="3676650"/>
          <p14:tracePt t="39962" x="4248150" y="3657600"/>
          <p14:tracePt t="39967" x="4248150" y="3619500"/>
          <p14:tracePt t="39979" x="4248150" y="3600450"/>
          <p14:tracePt t="39982" x="4238625" y="3581400"/>
          <p14:tracePt t="39995" x="4229100" y="3562350"/>
          <p14:tracePt t="39999" x="4200525" y="3543300"/>
          <p14:tracePt t="40012" x="4171950" y="3524250"/>
          <p14:tracePt t="40015" x="4124325" y="3476625"/>
          <p14:tracePt t="40029" x="4105275" y="3467100"/>
          <p14:tracePt t="40032" x="4086225" y="3457575"/>
          <p14:tracePt t="40045" x="4048125" y="3438525"/>
          <p14:tracePt t="40049" x="4019550" y="3419475"/>
          <p14:tracePt t="40062" x="3990975" y="3409950"/>
          <p14:tracePt t="40066" x="3962400" y="3400425"/>
          <p14:tracePt t="40079" x="3933825" y="3400425"/>
          <p14:tracePt t="40082" x="3895725" y="3390900"/>
          <p14:tracePt t="40096" x="3867150" y="3390900"/>
          <p14:tracePt t="40099" x="3838575" y="3390900"/>
          <p14:tracePt t="40112" x="3829050" y="3390900"/>
          <p14:tracePt t="40115" x="3810000" y="3390900"/>
          <p14:tracePt t="40129" x="3800475" y="3390900"/>
          <p14:tracePt t="40132" x="3790950" y="3390900"/>
          <p14:tracePt t="40145" x="3781425" y="3390900"/>
          <p14:tracePt t="40146" x="3771900" y="3400425"/>
          <p14:tracePt t="40160" x="3762375" y="3409950"/>
          <p14:tracePt t="40183" x="3762375" y="3419475"/>
          <p14:tracePt t="40216" x="3762375" y="3429000"/>
          <p14:tracePt t="40224" x="3762375" y="3438525"/>
          <p14:tracePt t="40232" x="3762375" y="3457575"/>
          <p14:tracePt t="40240" x="3762375" y="3467100"/>
          <p14:tracePt t="40248" x="3762375" y="3476625"/>
          <p14:tracePt t="40256" x="3762375" y="3495675"/>
          <p14:tracePt t="40264" x="3762375" y="3505200"/>
          <p14:tracePt t="40272" x="3762375" y="3524250"/>
          <p14:tracePt t="40280" x="3771900" y="3543300"/>
          <p14:tracePt t="40288" x="3790950" y="3552825"/>
          <p14:tracePt t="40296" x="3800475" y="3562350"/>
          <p14:tracePt t="40305" x="3819525" y="3571875"/>
          <p14:tracePt t="40313" x="3829050" y="3571875"/>
          <p14:tracePt t="40320" x="3848100" y="3581400"/>
          <p14:tracePt t="40329" x="3857625" y="3581400"/>
          <p14:tracePt t="40337" x="3876675" y="3590925"/>
          <p14:tracePt t="40346" x="3895725" y="3590925"/>
          <p14:tracePt t="40353" x="3914775" y="3590925"/>
          <p14:tracePt t="40362" x="3924300" y="3590925"/>
          <p14:tracePt t="40369" x="3943350" y="3590925"/>
          <p14:tracePt t="40377" x="3952875" y="3581400"/>
          <p14:tracePt t="40386" x="3962400" y="3571875"/>
          <p14:tracePt t="40393" x="3981450" y="3562350"/>
          <p14:tracePt t="40401" x="3990975" y="3543300"/>
          <p14:tracePt t="40412" x="4000500" y="3524250"/>
          <p14:tracePt t="40417" x="4010025" y="3514725"/>
          <p14:tracePt t="40425" x="4010025" y="3495675"/>
          <p14:tracePt t="40434" x="4010025" y="3476625"/>
          <p14:tracePt t="40441" x="4010025" y="3448050"/>
          <p14:tracePt t="40449" x="4010025" y="3429000"/>
          <p14:tracePt t="40457" x="3990975" y="3409950"/>
          <p14:tracePt t="40465" x="3981450" y="3390900"/>
          <p14:tracePt t="40473" x="3943350" y="3362325"/>
          <p14:tracePt t="40481" x="3905250" y="3352800"/>
          <p14:tracePt t="40489" x="3848100" y="3343275"/>
          <p14:tracePt t="40497" x="3771900" y="3333750"/>
          <p14:tracePt t="40506" x="3705225" y="3333750"/>
          <p14:tracePt t="40514" x="3638550" y="3333750"/>
          <p14:tracePt t="40521" x="3609975" y="3333750"/>
          <p14:tracePt t="40530" x="3552825" y="3333750"/>
          <p14:tracePt t="40537" x="3514725" y="3333750"/>
          <p14:tracePt t="40547" x="3486150" y="3333750"/>
          <p14:tracePt t="40554" x="3467100" y="3333750"/>
          <p14:tracePt t="40563" x="3457575" y="3343275"/>
          <p14:tracePt t="40571" x="3448050" y="3343275"/>
          <p14:tracePt t="40580" x="3448050" y="3352800"/>
          <p14:tracePt t="40596" x="3448050" y="3362325"/>
          <p14:tracePt t="40603" x="3448050" y="3371850"/>
          <p14:tracePt t="40610" x="3448050" y="3381375"/>
          <p14:tracePt t="40619" x="3448050" y="3390900"/>
          <p14:tracePt t="40626" x="3448050" y="3409950"/>
          <p14:tracePt t="40634" x="3476625" y="3438525"/>
          <p14:tracePt t="40642" x="3505200" y="3467100"/>
          <p14:tracePt t="40651" x="3543300" y="3486150"/>
          <p14:tracePt t="40658" x="3581400" y="3505200"/>
          <p14:tracePt t="40667" x="3638550" y="3533775"/>
          <p14:tracePt t="40674" x="3686175" y="3543300"/>
          <p14:tracePt t="40682" x="3752850" y="3571875"/>
          <p14:tracePt t="40690" x="3810000" y="3571875"/>
          <p14:tracePt t="40698" x="3876675" y="3581400"/>
          <p14:tracePt t="40706" x="3933825" y="3590925"/>
          <p14:tracePt t="40714" x="3952875" y="3590925"/>
          <p14:tracePt t="40723" x="4000500" y="3590925"/>
          <p14:tracePt t="40731" x="4048125" y="3590925"/>
          <p14:tracePt t="40738" x="4076700" y="3590925"/>
          <p14:tracePt t="40747" x="4095750" y="3590925"/>
          <p14:tracePt t="40755" x="4105275" y="3590925"/>
          <p14:tracePt t="40763" x="4114800" y="3590925"/>
          <p14:tracePt t="40771" x="4124325" y="3590925"/>
          <p14:tracePt t="40780" x="4124325" y="3581400"/>
          <p14:tracePt t="40787" x="4124325" y="3571875"/>
          <p14:tracePt t="40796" x="4124325" y="3562350"/>
          <p14:tracePt t="40803" x="4124325" y="3543300"/>
          <p14:tracePt t="40813" x="4124325" y="3514725"/>
          <p14:tracePt t="40819" x="4124325" y="3505200"/>
          <p14:tracePt t="40828" x="4114800" y="3486150"/>
          <p14:tracePt t="40836" x="4095750" y="3448050"/>
          <p14:tracePt t="40845" x="4067175" y="3429000"/>
          <p14:tracePt t="40851" x="4048125" y="3419475"/>
          <p14:tracePt t="40862" x="4019550" y="3390900"/>
          <p14:tracePt t="40867" x="3981450" y="3381375"/>
          <p14:tracePt t="40878" x="3962400" y="3362325"/>
          <p14:tracePt t="40883" x="3933825" y="3362325"/>
          <p14:tracePt t="40895" x="3895725" y="3343275"/>
          <p14:tracePt t="40899" x="3867150" y="3343275"/>
          <p14:tracePt t="40912" x="3838575" y="3343275"/>
          <p14:tracePt t="40915" x="3819525" y="3343275"/>
          <p14:tracePt t="40928" x="3800475" y="3343275"/>
          <p14:tracePt t="40932" x="3781425" y="3343275"/>
          <p14:tracePt t="40948" x="3771900" y="3343275"/>
          <p14:tracePt t="40981" x="3762375" y="3343275"/>
          <p14:tracePt t="41004" x="3762375" y="3352800"/>
          <p14:tracePt t="41020" x="3762375" y="3362325"/>
          <p14:tracePt t="41029" x="3762375" y="3371850"/>
          <p14:tracePt t="41036" x="3762375" y="3390900"/>
          <p14:tracePt t="41052" x="3762375" y="3400425"/>
          <p14:tracePt t="41060" x="3771900" y="3409950"/>
          <p14:tracePt t="41077" x="3781425" y="3419475"/>
          <p14:tracePt t="41093" x="3790950" y="3429000"/>
          <p14:tracePt t="41108" x="3800475" y="3429000"/>
          <p14:tracePt t="41141" x="3810000" y="3429000"/>
          <p14:tracePt t="41254" x="3790950" y="3429000"/>
          <p14:tracePt t="41263" x="3762375" y="3429000"/>
          <p14:tracePt t="41270" x="3724275" y="3429000"/>
          <p14:tracePt t="41279" x="3686175" y="3429000"/>
          <p14:tracePt t="41286" x="3667125" y="3429000"/>
          <p14:tracePt t="41296" x="3638550" y="3429000"/>
          <p14:tracePt t="41302" x="3609975" y="3429000"/>
          <p14:tracePt t="41310" x="3581400" y="3429000"/>
          <p14:tracePt t="41318" x="3552825" y="3429000"/>
          <p14:tracePt t="41326" x="3543300" y="3429000"/>
          <p14:tracePt t="41334" x="3533775" y="3429000"/>
          <p14:tracePt t="41342" x="3524250" y="3429000"/>
          <p14:tracePt t="41350" x="3524250" y="3438525"/>
          <p14:tracePt t="41366" x="3514725" y="3438525"/>
          <p14:tracePt t="41374" x="3514725" y="3448050"/>
          <p14:tracePt t="41390" x="3514725" y="3467100"/>
          <p14:tracePt t="41398" x="3514725" y="3486150"/>
          <p14:tracePt t="41406" x="3514725" y="3495675"/>
          <p14:tracePt t="41414" x="3514725" y="3514725"/>
          <p14:tracePt t="41422" x="3514725" y="3552825"/>
          <p14:tracePt t="41430" x="3533775" y="3562350"/>
          <p14:tracePt t="41438" x="3562350" y="3581400"/>
          <p14:tracePt t="41446" x="3600450" y="3590925"/>
          <p14:tracePt t="41455" x="3648075" y="3600450"/>
          <p14:tracePt t="41463" x="3705225" y="3609975"/>
          <p14:tracePt t="41471" x="3762375" y="3609975"/>
          <p14:tracePt t="41479" x="3781425" y="3609975"/>
          <p14:tracePt t="41487" x="3829050" y="3609975"/>
          <p14:tracePt t="41496" x="3867150" y="3609975"/>
          <p14:tracePt t="41503" x="3905250" y="3590925"/>
          <p14:tracePt t="41512" x="3933825" y="3571875"/>
          <p14:tracePt t="41519" x="3962400" y="3562350"/>
          <p14:tracePt t="41527" x="3981450" y="3543300"/>
          <p14:tracePt t="41535" x="3990975" y="3543300"/>
          <p14:tracePt t="41543" x="4000500" y="3533775"/>
          <p14:tracePt t="41552" x="4000500" y="3524250"/>
          <p14:tracePt t="41559" x="4010025" y="3524250"/>
          <p14:tracePt t="41608" x="3990975" y="3524250"/>
          <p14:tracePt t="41615" x="3971925" y="3524250"/>
          <p14:tracePt t="41623" x="3952875" y="3524250"/>
          <p14:tracePt t="41631" x="3943350" y="3524250"/>
          <p14:tracePt t="41639" x="3924300" y="3524250"/>
          <p14:tracePt t="41647" x="3914775" y="3524250"/>
          <p14:tracePt t="41655" x="3905250" y="3524250"/>
          <p14:tracePt t="41663" x="3895725" y="3524250"/>
          <p14:tracePt t="41679" x="3886200" y="3533775"/>
          <p14:tracePt t="41704" x="3886200" y="3543300"/>
          <p14:tracePt t="41713" x="3886200" y="3552825"/>
          <p14:tracePt t="41721" x="3895725" y="3552825"/>
          <p14:tracePt t="41729" x="3905250" y="3562350"/>
          <p14:tracePt t="41736" x="3933825" y="3581400"/>
          <p14:tracePt t="41746" x="3971925" y="3590925"/>
          <p14:tracePt t="41752" x="4000500" y="3600450"/>
          <p14:tracePt t="41760" x="4038600" y="3600450"/>
          <p14:tracePt t="41768" x="4086225" y="3609975"/>
          <p14:tracePt t="41776" x="4143375" y="3609975"/>
          <p14:tracePt t="41784" x="4162425" y="3609975"/>
          <p14:tracePt t="41792" x="4210050" y="3609975"/>
          <p14:tracePt t="41801" x="4229100" y="3609975"/>
          <p14:tracePt t="41808" x="4257675" y="3609975"/>
          <p14:tracePt t="41816" x="4276725" y="3609975"/>
          <p14:tracePt t="41824" x="4286250" y="3609975"/>
          <p14:tracePt t="41832" x="4295775" y="3609975"/>
          <p14:tracePt t="41857" x="4295775" y="3600450"/>
          <p14:tracePt t="41873" x="4257675" y="3590925"/>
          <p14:tracePt t="41881" x="4219575" y="3581400"/>
          <p14:tracePt t="41889" x="4171950" y="3581400"/>
          <p14:tracePt t="41897" x="4152900" y="3581400"/>
          <p14:tracePt t="41905" x="4105275" y="3581400"/>
          <p14:tracePt t="41913" x="4067175" y="3581400"/>
          <p14:tracePt t="41921" x="4038600" y="3581400"/>
          <p14:tracePt t="41929" x="4010025" y="3581400"/>
          <p14:tracePt t="41937" x="4000500" y="3581400"/>
          <p14:tracePt t="41946" x="3990975" y="3581400"/>
          <p14:tracePt t="41963" x="3981450" y="3581400"/>
          <p14:tracePt t="41979" x="3981450" y="3590925"/>
          <p14:tracePt t="41993" x="3981450" y="3609975"/>
          <p14:tracePt t="42001" x="3981450" y="3629025"/>
          <p14:tracePt t="42010" x="3981450" y="3638550"/>
          <p14:tracePt t="42017" x="3990975" y="3648075"/>
          <p14:tracePt t="42030" x="4010025" y="3667125"/>
          <p14:tracePt t="42476" x="4019550" y="3667125"/>
          <p14:tracePt t="42484" x="4048125" y="3676650"/>
          <p14:tracePt t="42492" x="4086225" y="3695700"/>
          <p14:tracePt t="42500" x="4124325" y="3714750"/>
          <p14:tracePt t="42508" x="4171950" y="3733800"/>
          <p14:tracePt t="42516" x="4229100" y="3762375"/>
          <p14:tracePt t="42524" x="4276725" y="3781425"/>
          <p14:tracePt t="42532" x="4333875" y="3800475"/>
          <p14:tracePt t="42540" x="4381500" y="3819525"/>
          <p14:tracePt t="42548" x="4410075" y="3838575"/>
          <p14:tracePt t="42556" x="4457700" y="3848100"/>
          <p14:tracePt t="42564" x="4486275" y="3867150"/>
          <p14:tracePt t="42572" x="4514850" y="3876675"/>
          <p14:tracePt t="42580" x="4543425" y="3876675"/>
          <p14:tracePt t="42588" x="4552950" y="3886200"/>
          <p14:tracePt t="42596" x="4562475" y="3895725"/>
          <p14:tracePt t="42605" x="4572000" y="3895725"/>
          <p14:tracePt t="42620" x="4581525" y="3905250"/>
          <p14:tracePt t="42701" x="4572000" y="3905250"/>
          <p14:tracePt t="42709" x="4552950" y="3905250"/>
          <p14:tracePt t="42717" x="4533900" y="3905250"/>
          <p14:tracePt t="42725" x="4524375" y="3905250"/>
          <p14:tracePt t="42733" x="4505325" y="3905250"/>
          <p14:tracePt t="42741" x="4495800" y="3905250"/>
          <p14:tracePt t="42749" x="4486275" y="3905250"/>
          <p14:tracePt t="42757" x="4476750" y="3905250"/>
          <p14:tracePt t="42765" x="4467225" y="3905250"/>
          <p14:tracePt t="42870" x="4467225" y="3914775"/>
          <p14:tracePt t="42879" x="4467225" y="3924300"/>
          <p14:tracePt t="42886" x="4467225" y="3943350"/>
          <p14:tracePt t="42902" x="4467225" y="3962400"/>
          <p14:tracePt t="42910" x="4467225" y="3971925"/>
          <p14:tracePt t="42918" x="4476750" y="3981450"/>
          <p14:tracePt t="42927" x="4476750" y="3990975"/>
          <p14:tracePt t="42934" x="4486275" y="4010025"/>
          <p14:tracePt t="42951" x="4486275" y="4019550"/>
          <p14:tracePt t="42958" x="4495800" y="4019550"/>
          <p14:tracePt t="42966" x="4495800" y="4029075"/>
          <p14:tracePt t="42982" x="4495800" y="4038600"/>
          <p14:tracePt t="42999" x="4495800" y="4048125"/>
          <p14:tracePt t="43015" x="4495800" y="4057650"/>
          <p14:tracePt t="43023" x="4495800" y="4067175"/>
          <p14:tracePt t="43030" x="4495800" y="4076700"/>
          <p14:tracePt t="43039" x="4495800" y="4086225"/>
          <p14:tracePt t="43046" x="4495800" y="4095750"/>
          <p14:tracePt t="43055" x="4495800" y="4105275"/>
          <p14:tracePt t="43063" x="4495800" y="4114800"/>
          <p14:tracePt t="43071" x="4495800" y="4124325"/>
          <p14:tracePt t="43079" x="4495800" y="4133850"/>
          <p14:tracePt t="43096" x="4495800" y="4152900"/>
          <p14:tracePt t="43113" x="4495800" y="4162425"/>
          <p14:tracePt t="43120" x="4495800" y="4171950"/>
          <p14:tracePt t="43129" x="4495800" y="4181475"/>
          <p14:tracePt t="43143" x="4495800" y="4191000"/>
          <p14:tracePt t="43159" x="4495800" y="4200525"/>
          <p14:tracePt t="43168" x="4495800" y="4210050"/>
          <p14:tracePt t="43184" x="4486275" y="4219575"/>
          <p14:tracePt t="43192" x="4486275" y="4229100"/>
          <p14:tracePt t="43199" x="4486275" y="4238625"/>
          <p14:tracePt t="43208" x="4476750" y="4248150"/>
          <p14:tracePt t="43216" x="4467225" y="4257675"/>
          <p14:tracePt t="43224" x="4467225" y="4267200"/>
          <p14:tracePt t="43232" x="4457700" y="4276725"/>
          <p14:tracePt t="43240" x="4457700" y="4286250"/>
          <p14:tracePt t="43248" x="4457700" y="4295775"/>
          <p14:tracePt t="43256" x="4448175" y="4314825"/>
          <p14:tracePt t="43264" x="4438650" y="4324350"/>
          <p14:tracePt t="43272" x="4438650" y="4333875"/>
          <p14:tracePt t="43280" x="4438650" y="4343400"/>
          <p14:tracePt t="43287" x="4429125" y="4352925"/>
          <p14:tracePt t="43312" x="4429125" y="4362450"/>
          <p14:tracePt t="43562" x="4438650" y="4362450"/>
          <p14:tracePt t="43723" x="4429125" y="4362450"/>
          <p14:tracePt t="43730" x="4419600" y="4362450"/>
          <p14:tracePt t="43739" x="4400550" y="4362450"/>
          <p14:tracePt t="43747" x="4391025" y="4362450"/>
          <p14:tracePt t="43755" x="4371975" y="4362450"/>
          <p14:tracePt t="43764" x="4362450" y="4362450"/>
          <p14:tracePt t="43771" x="4352925" y="4362450"/>
          <p14:tracePt t="43787" x="4343400" y="4362450"/>
          <p14:tracePt t="43796" x="4333875" y="4362450"/>
          <p14:tracePt t="43803" x="4324350" y="4371975"/>
          <p14:tracePt t="43812" x="4324350" y="4391025"/>
          <p14:tracePt t="43819" x="4324350" y="4400550"/>
          <p14:tracePt t="43827" x="4305300" y="4438650"/>
          <p14:tracePt t="43835" x="4305300" y="4448175"/>
          <p14:tracePt t="43843" x="4295775" y="4476750"/>
          <p14:tracePt t="43851" x="4295775" y="4505325"/>
          <p14:tracePt t="43859" x="4286250" y="4514850"/>
          <p14:tracePt t="43867" x="4286250" y="4533900"/>
          <p14:tracePt t="43875" x="4276725" y="4552950"/>
          <p14:tracePt t="43883" x="4276725" y="4572000"/>
          <p14:tracePt t="43891" x="4276725" y="4581525"/>
          <p14:tracePt t="43899" x="4276725" y="4591050"/>
          <p14:tracePt t="43916" x="4276725" y="4600575"/>
          <p14:tracePt t="44233" x="4267200" y="4610100"/>
          <p14:tracePt t="44241" x="4238625" y="4667250"/>
          <p14:tracePt t="44249" x="4191000" y="4714875"/>
          <p14:tracePt t="44257" x="4133850" y="4791075"/>
          <p14:tracePt t="44265" x="4086225" y="4857750"/>
          <p14:tracePt t="44273" x="4029075" y="4924425"/>
          <p14:tracePt t="44281" x="3962400" y="4991100"/>
          <p14:tracePt t="44290" x="3895725" y="5076825"/>
          <p14:tracePt t="44297" x="3848100" y="5143500"/>
          <p14:tracePt t="44306" x="3829050" y="5172075"/>
          <p14:tracePt t="44314" x="3790950" y="5229225"/>
          <p14:tracePt t="44322" x="3752850" y="5267325"/>
          <p14:tracePt t="44330" x="3733800" y="5305425"/>
          <p14:tracePt t="44338" x="3714750" y="5334000"/>
          <p14:tracePt t="44347" x="3695700" y="5353050"/>
          <p14:tracePt t="44354" x="3686175" y="5362575"/>
          <p14:tracePt t="44363" x="3686175" y="5372100"/>
          <p14:tracePt t="44370" x="3676650" y="5372100"/>
          <p14:tracePt t="44379" x="3667125" y="5381625"/>
          <p14:tracePt t="44386" x="3667125" y="5391150"/>
          <p14:tracePt t="44395" x="3648075" y="5391150"/>
          <p14:tracePt t="44402" x="3638550" y="5391150"/>
          <p14:tracePt t="44412" x="3600450" y="5400675"/>
          <p14:tracePt t="44418" x="3581400" y="5400675"/>
          <p14:tracePt t="44428" x="3562350" y="5400675"/>
          <p14:tracePt t="44435" x="3514725" y="5400675"/>
          <p14:tracePt t="44445" x="3467100" y="5400675"/>
          <p14:tracePt t="44450" x="3419475" y="5400675"/>
          <p14:tracePt t="44462" x="3400425" y="5400675"/>
          <p14:tracePt t="44466" x="3352800" y="5400675"/>
          <p14:tracePt t="44478" x="3324225" y="5400675"/>
          <p14:tracePt t="44482" x="3286125" y="5400675"/>
          <p14:tracePt t="44495" x="3248025" y="5400675"/>
          <p14:tracePt t="44498" x="3209925" y="5400675"/>
          <p14:tracePt t="44512" x="3190875" y="5400675"/>
          <p14:tracePt t="44515" x="3171825" y="5391150"/>
          <p14:tracePt t="44529" x="3152775" y="5391150"/>
          <p14:tracePt t="44532" x="3133725" y="5391150"/>
          <p14:tracePt t="44548" x="3124200" y="5391150"/>
          <p14:tracePt t="44563" x="3114675" y="5391150"/>
          <p14:tracePt t="44580" x="3114675" y="5381625"/>
          <p14:tracePt t="44660" x="3105150" y="5381625"/>
          <p14:tracePt t="44683" x="3095625" y="5381625"/>
          <p14:tracePt t="44691" x="3095625" y="5372100"/>
          <p14:tracePt t="44699" x="3086100" y="5372100"/>
          <p14:tracePt t="44707" x="3076575" y="5362575"/>
          <p14:tracePt t="44715" x="3067050" y="5353050"/>
          <p14:tracePt t="44724" x="3048000" y="5353050"/>
          <p14:tracePt t="44732" x="3048000" y="5343525"/>
          <p14:tracePt t="44740" x="3028950" y="5334000"/>
          <p14:tracePt t="44756" x="3019425" y="5324475"/>
          <p14:tracePt t="44772" x="3009900" y="5314950"/>
          <p14:tracePt t="44796" x="3000375" y="5305425"/>
          <p14:tracePt t="44821" x="3000375" y="5286375"/>
          <p14:tracePt t="44836" x="3028950" y="5267325"/>
          <p14:tracePt t="44846" x="3067050" y="5238750"/>
          <p14:tracePt t="44852" x="3114675" y="5219700"/>
          <p14:tracePt t="44860" x="3171825" y="5200650"/>
          <p14:tracePt t="44868" x="3257550" y="5162550"/>
          <p14:tracePt t="44876" x="3419475" y="5114925"/>
          <p14:tracePt t="44885" x="3533775" y="5086350"/>
          <p14:tracePt t="44896" x="3676650" y="5067300"/>
          <p14:tracePt t="44900" x="3743325" y="5067300"/>
          <p14:tracePt t="44909" x="3876675" y="5057775"/>
          <p14:tracePt t="44916" x="4000500" y="5057775"/>
          <p14:tracePt t="44924" x="4105275" y="5057775"/>
          <p14:tracePt t="44933" x="4133850" y="5057775"/>
          <p14:tracePt t="44940" x="4210050" y="5057775"/>
          <p14:tracePt t="44948" x="4267200" y="5057775"/>
          <p14:tracePt t="44956" x="4305300" y="5057775"/>
          <p14:tracePt t="44964" x="4324350" y="5057775"/>
          <p14:tracePt t="44972" x="4333875" y="5057775"/>
          <p14:tracePt t="44989" x="4343400" y="5057775"/>
          <p14:tracePt t="45013" x="4333875" y="5057775"/>
          <p14:tracePt t="45021" x="4314825" y="5057775"/>
          <p14:tracePt t="45029" x="4267200" y="5057775"/>
          <p14:tracePt t="45037" x="4229100" y="5057775"/>
          <p14:tracePt t="45046" x="4191000" y="5057775"/>
          <p14:tracePt t="45054" x="4124325" y="5057775"/>
          <p14:tracePt t="45062" x="4067175" y="5057775"/>
          <p14:tracePt t="45070" x="4010025" y="5057775"/>
          <p14:tracePt t="45079" x="3952875" y="5057775"/>
          <p14:tracePt t="45086" x="3924300" y="5057775"/>
          <p14:tracePt t="45093" x="3886200" y="5057775"/>
          <p14:tracePt t="45102" x="3848100" y="5057775"/>
          <p14:tracePt t="45110" x="3810000" y="5057775"/>
          <p14:tracePt t="45118" x="3800475" y="5057775"/>
          <p14:tracePt t="45129" x="3790950" y="5057775"/>
          <p14:tracePt t="45134" x="3771900" y="5057775"/>
          <p14:tracePt t="45190" x="3771900" y="5067300"/>
          <p14:tracePt t="45198" x="3790950" y="5067300"/>
          <p14:tracePt t="45206" x="3800475" y="5076825"/>
          <p14:tracePt t="45214" x="3838575" y="5095875"/>
          <p14:tracePt t="45222" x="3857625" y="5105400"/>
          <p14:tracePt t="45230" x="3895725" y="5114925"/>
          <p14:tracePt t="45239" x="3943350" y="5124450"/>
          <p14:tracePt t="45246" x="3990975" y="5133975"/>
          <p14:tracePt t="45254" x="4048125" y="5153025"/>
          <p14:tracePt t="45262" x="4095750" y="5153025"/>
          <p14:tracePt t="45270" x="4152900" y="5172075"/>
          <p14:tracePt t="45279" x="4200525" y="5181600"/>
          <p14:tracePt t="45287" x="4257675" y="5191125"/>
          <p14:tracePt t="45296" x="4314825" y="5200650"/>
          <p14:tracePt t="45303" x="4343400" y="5200650"/>
          <p14:tracePt t="45312" x="4410075" y="5210175"/>
          <p14:tracePt t="45319" x="4438650" y="5210175"/>
          <p14:tracePt t="45326" x="4476750" y="5219700"/>
          <p14:tracePt t="45334" x="4495800" y="5219700"/>
          <p14:tracePt t="45346" x="4533900" y="5219700"/>
          <p14:tracePt t="45351" x="4552950" y="5219700"/>
          <p14:tracePt t="45359" x="4572000" y="5219700"/>
          <p14:tracePt t="45367" x="4581525" y="5219700"/>
          <p14:tracePt t="45375" x="4600575" y="5219700"/>
          <p14:tracePt t="45383" x="4610100" y="5219700"/>
          <p14:tracePt t="45399" x="4619625" y="5219700"/>
          <p14:tracePt t="45407" x="4629150" y="5219700"/>
          <p14:tracePt t="45432" x="4638675" y="5219700"/>
          <p14:tracePt t="45439" x="4648200" y="5219700"/>
          <p14:tracePt t="45455" x="4657725" y="5219700"/>
          <p14:tracePt t="45471" x="4667250" y="5219700"/>
          <p14:tracePt t="45480" x="4667250" y="5210175"/>
          <p14:tracePt t="45488" x="4676775" y="5210175"/>
          <p14:tracePt t="45496" x="4686300" y="5210175"/>
          <p14:tracePt t="45505" x="4695825" y="5210175"/>
          <p14:tracePt t="45513" x="4705350" y="5200650"/>
          <p14:tracePt t="45521" x="4714875" y="5200650"/>
          <p14:tracePt t="45529" x="4724400" y="5200650"/>
          <p14:tracePt t="45537" x="4733925" y="5200650"/>
          <p14:tracePt t="45544" x="4743450" y="5191125"/>
          <p14:tracePt t="45560" x="4752975" y="5191125"/>
          <p14:tracePt t="45584" x="4762500" y="5191125"/>
          <p14:tracePt t="45616" x="4772025" y="5181600"/>
          <p14:tracePt t="45641" x="4781550" y="5181600"/>
          <p14:tracePt t="45689" x="4791075" y="5181600"/>
          <p14:tracePt t="45697" x="4791075" y="5172075"/>
          <p14:tracePt t="46557" x="4791075" y="5162550"/>
          <p14:tracePt t="46565" x="4791075" y="5133975"/>
          <p14:tracePt t="46573" x="4791075" y="5114925"/>
          <p14:tracePt t="46581" x="4781550" y="5057775"/>
          <p14:tracePt t="46589" x="4781550" y="5019675"/>
          <p14:tracePt t="46597" x="4781550" y="4972050"/>
          <p14:tracePt t="46605" x="4781550" y="4924425"/>
          <p14:tracePt t="46613" x="4781550" y="4867275"/>
          <p14:tracePt t="46622" x="4781550" y="4810125"/>
          <p14:tracePt t="46630" x="4781550" y="4752975"/>
          <p14:tracePt t="46638" x="4781550" y="4705350"/>
          <p14:tracePt t="46646" x="4781550" y="4638675"/>
          <p14:tracePt t="46654" x="4781550" y="4610100"/>
          <p14:tracePt t="46662" x="4781550" y="4562475"/>
          <p14:tracePt t="46670" x="4781550" y="4514850"/>
          <p14:tracePt t="46679" x="4781550" y="4467225"/>
          <p14:tracePt t="46686" x="4781550" y="4438650"/>
          <p14:tracePt t="46694" x="4781550" y="4400550"/>
          <p14:tracePt t="46703" x="4781550" y="4362450"/>
          <p14:tracePt t="46710" x="4781550" y="4314825"/>
          <p14:tracePt t="46718" x="4781550" y="4276725"/>
          <p14:tracePt t="46729" x="4781550" y="4238625"/>
          <p14:tracePt t="46734" x="4781550" y="4181475"/>
          <p14:tracePt t="46742" x="4781550" y="4114800"/>
          <p14:tracePt t="46750" x="4781550" y="4057650"/>
          <p14:tracePt t="46758" x="4781550" y="3990975"/>
          <p14:tracePt t="46766" x="4781550" y="3914775"/>
          <p14:tracePt t="46774" x="4781550" y="3848100"/>
          <p14:tracePt t="46782" x="4781550" y="3790950"/>
          <p14:tracePt t="46790" x="4781550" y="3714750"/>
          <p14:tracePt t="46798" x="4781550" y="3657600"/>
          <p14:tracePt t="46806" x="4772025" y="3590925"/>
          <p14:tracePt t="46814" x="4752975" y="3533775"/>
          <p14:tracePt t="46822" x="4743450" y="3476625"/>
          <p14:tracePt t="46830" x="4724400" y="3419475"/>
          <p14:tracePt t="46838" x="4714875" y="3371850"/>
          <p14:tracePt t="46846" x="4695825" y="3314700"/>
          <p14:tracePt t="46854" x="4676775" y="3267075"/>
          <p14:tracePt t="46863" x="4648200" y="3219450"/>
          <p14:tracePt t="46870" x="4648200" y="3200400"/>
          <p14:tracePt t="46880" x="4600575" y="3124200"/>
          <p14:tracePt t="46887" x="4591050" y="3105150"/>
          <p14:tracePt t="46896" x="4562475" y="3076575"/>
          <p14:tracePt t="46903" x="4533900" y="3057525"/>
          <p14:tracePt t="46913" x="4505325" y="3028950"/>
          <p14:tracePt t="46919" x="4476750" y="3019425"/>
          <p14:tracePt t="46928" x="4448175" y="3009900"/>
          <p14:tracePt t="46937" x="4429125" y="2990850"/>
          <p14:tracePt t="46945" x="4400550" y="2990850"/>
          <p14:tracePt t="46952" x="4371975" y="2981325"/>
          <p14:tracePt t="46962" x="4343400" y="2981325"/>
          <p14:tracePt t="46968" x="4314825" y="2981325"/>
          <p14:tracePt t="46979" x="4295775" y="2981325"/>
          <p14:tracePt t="46983" x="4276725" y="2981325"/>
          <p14:tracePt t="46995" x="4267200" y="2981325"/>
          <p14:tracePt t="47000" x="4257675" y="2981325"/>
          <p14:tracePt t="47410" x="4257675" y="2990850"/>
          <p14:tracePt t="47417" x="4248150" y="3009900"/>
          <p14:tracePt t="47425" x="4229100" y="3057525"/>
          <p14:tracePt t="47434" x="4210050" y="3105150"/>
          <p14:tracePt t="47442" x="4200525" y="3152775"/>
          <p14:tracePt t="47450" x="4191000" y="3181350"/>
          <p14:tracePt t="47458" x="4181475" y="3228975"/>
          <p14:tracePt t="47466" x="4162425" y="3267075"/>
          <p14:tracePt t="47474" x="4162425" y="3305175"/>
          <p14:tracePt t="47482" x="4143375" y="3381375"/>
          <p14:tracePt t="47490" x="4133850" y="3409950"/>
          <p14:tracePt t="47498" x="4124325" y="3457575"/>
          <p14:tracePt t="47506" x="4114800" y="3505200"/>
          <p14:tracePt t="47514" x="4114800" y="3524250"/>
          <p14:tracePt t="47522" x="4105275" y="3571875"/>
          <p14:tracePt t="47530" x="4095750" y="3638550"/>
          <p14:tracePt t="47538" x="4095750" y="3657600"/>
          <p14:tracePt t="47547" x="4086225" y="3743325"/>
          <p14:tracePt t="47554" x="4086225" y="3762375"/>
          <p14:tracePt t="47563" x="4086225" y="3810000"/>
          <p14:tracePt t="47570" x="4086225" y="3848100"/>
          <p14:tracePt t="47580" x="4086225" y="3886200"/>
          <p14:tracePt t="47586" x="4086225" y="3914775"/>
          <p14:tracePt t="47596" x="4086225" y="3952875"/>
          <p14:tracePt t="47603" x="4086225" y="3990975"/>
          <p14:tracePt t="47612" x="4086225" y="4019550"/>
          <p14:tracePt t="47619" x="4086225" y="4048125"/>
          <p14:tracePt t="47629" x="4095750" y="4067175"/>
          <p14:tracePt t="47635" x="4095750" y="4086225"/>
          <p14:tracePt t="47645" x="4105275" y="4105275"/>
          <p14:tracePt t="47651" x="4105275" y="4114800"/>
          <p14:tracePt t="47662" x="4114800" y="4124325"/>
          <p14:tracePt t="47675" x="4114800" y="4133850"/>
          <p14:tracePt t="47804" x="4105275" y="4133850"/>
          <p14:tracePt t="47813" x="4086225" y="4133850"/>
          <p14:tracePt t="47820" x="4076700" y="4124325"/>
          <p14:tracePt t="47829" x="4048125" y="4105275"/>
          <p14:tracePt t="47836" x="4029075" y="4095750"/>
          <p14:tracePt t="47845" x="3990975" y="4067175"/>
          <p14:tracePt t="47853" x="3962400" y="4048125"/>
          <p14:tracePt t="47860" x="3924300" y="4029075"/>
          <p14:tracePt t="47868" x="3895725" y="4010025"/>
          <p14:tracePt t="47876" x="3848100" y="3962400"/>
          <p14:tracePt t="47885" x="3829050" y="3952875"/>
          <p14:tracePt t="47892" x="3790950" y="3933825"/>
          <p14:tracePt t="47901" x="3771900" y="3914775"/>
          <p14:tracePt t="47908" x="3752850" y="3895725"/>
          <p14:tracePt t="47917" x="3743325" y="3886200"/>
          <p14:tracePt t="47924" x="3733800" y="3886200"/>
          <p14:tracePt t="47932" x="3733800" y="3876675"/>
          <p14:tracePt t="47972" x="3733800" y="3867150"/>
          <p14:tracePt t="47980" x="3743325" y="3867150"/>
          <p14:tracePt t="47988" x="3752850" y="3867150"/>
          <p14:tracePt t="47996" x="3762375" y="3867150"/>
          <p14:tracePt t="48004" x="3781425" y="3867150"/>
          <p14:tracePt t="48012" x="3800475" y="3867150"/>
          <p14:tracePt t="48020" x="3819525" y="3867150"/>
          <p14:tracePt t="48029" x="3838575" y="3876675"/>
          <p14:tracePt t="48037" x="3857625" y="3886200"/>
          <p14:tracePt t="48046" x="3876675" y="3886200"/>
          <p14:tracePt t="48053" x="3886200" y="3895725"/>
          <p14:tracePt t="48062" x="3905250" y="3905250"/>
          <p14:tracePt t="48069" x="3914775" y="3905250"/>
          <p14:tracePt t="48077" x="3924300" y="3905250"/>
          <p14:tracePt t="48086" x="3933825" y="3914775"/>
          <p14:tracePt t="48101" x="3943350" y="3914775"/>
          <p14:tracePt t="48117" x="3952875" y="3914775"/>
          <p14:tracePt t="48133" x="3962400" y="3914775"/>
          <p14:tracePt t="48174" x="3971925" y="3914775"/>
          <p14:tracePt t="48222" x="3962400" y="3914775"/>
          <p14:tracePt t="48230" x="3952875" y="3914775"/>
          <p14:tracePt t="48238" x="3943350" y="3905250"/>
          <p14:tracePt t="48247" x="3933825" y="3895725"/>
          <p14:tracePt t="48254" x="3905250" y="3886200"/>
          <p14:tracePt t="48263" x="3886200" y="3876675"/>
          <p14:tracePt t="48270" x="3857625" y="3867150"/>
          <p14:tracePt t="48279" x="3829050" y="3848100"/>
          <p14:tracePt t="48286" x="3781425" y="3829050"/>
          <p14:tracePt t="48296" x="3762375" y="3819525"/>
          <p14:tracePt t="48302" x="3733800" y="3810000"/>
          <p14:tracePt t="48310" x="3705225" y="3800475"/>
          <p14:tracePt t="48318" x="3676650" y="3800475"/>
          <p14:tracePt t="48327" x="3657600" y="3790950"/>
          <p14:tracePt t="48334" x="3638550" y="3781425"/>
          <p14:tracePt t="48350" x="3629025" y="3771900"/>
          <p14:tracePt t="48684" x="3648075" y="3771900"/>
          <p14:tracePt t="48692" x="3667125" y="3762375"/>
          <p14:tracePt t="48701" x="3676650" y="3762375"/>
          <p14:tracePt t="48708" x="3705225" y="3752850"/>
          <p14:tracePt t="48716" x="3724275" y="3752850"/>
          <p14:tracePt t="48724" x="3743325" y="3743325"/>
          <p14:tracePt t="48732" x="3762375" y="3743325"/>
          <p14:tracePt t="48740" x="3790950" y="3743325"/>
          <p14:tracePt t="48748" x="3810000" y="3733800"/>
          <p14:tracePt t="48756" x="3829050" y="3733800"/>
          <p14:tracePt t="48764" x="3838575" y="3733800"/>
          <p14:tracePt t="48772" x="3848100" y="3724275"/>
          <p14:tracePt t="48780" x="3857625" y="3724275"/>
          <p14:tracePt t="48788" x="3867150" y="3724275"/>
          <p14:tracePt t="48805" x="3876675" y="3724275"/>
          <p14:tracePt t="48845" x="3876675" y="3714750"/>
          <p14:tracePt t="48877" x="3867150" y="3714750"/>
          <p14:tracePt t="48933" x="3886200" y="3705225"/>
          <p14:tracePt t="48942" x="3905250" y="3705225"/>
          <p14:tracePt t="48949" x="3914775" y="3705225"/>
          <p14:tracePt t="48958" x="3933825" y="3705225"/>
          <p14:tracePt t="48965" x="3952875" y="3705225"/>
          <p14:tracePt t="48974" x="3971925" y="3705225"/>
          <p14:tracePt t="48982" x="3990975" y="3705225"/>
          <p14:tracePt t="48990" x="4010025" y="3705225"/>
          <p14:tracePt t="48998" x="4029075" y="3705225"/>
          <p14:tracePt t="49006" x="4038600" y="3705225"/>
          <p14:tracePt t="49014" x="4048125" y="3705225"/>
          <p14:tracePt t="49030" x="4057650" y="3705225"/>
          <p14:tracePt t="49054" x="4067175" y="3705225"/>
          <p14:tracePt t="49070" x="4067175" y="3695700"/>
          <p14:tracePt t="49086" x="4067175" y="3686175"/>
          <p14:tracePt t="49096" x="4067175" y="3676650"/>
          <p14:tracePt t="49103" x="4067175" y="3667125"/>
          <p14:tracePt t="49112" x="4048125" y="3648075"/>
          <p14:tracePt t="49118" x="4038600" y="3638550"/>
          <p14:tracePt t="49126" x="4000500" y="3619500"/>
          <p14:tracePt t="49134" x="3971925" y="3600450"/>
          <p14:tracePt t="49146" x="3943350" y="3590925"/>
          <p14:tracePt t="49150" x="3895725" y="3581400"/>
          <p14:tracePt t="49158" x="3848100" y="3562350"/>
          <p14:tracePt t="49166" x="3829050" y="3562350"/>
          <p14:tracePt t="49175" x="3781425" y="3552825"/>
          <p14:tracePt t="49183" x="3752850" y="3552825"/>
          <p14:tracePt t="49191" x="3733800" y="3552825"/>
          <p14:tracePt t="49199" x="3714750" y="3552825"/>
          <p14:tracePt t="49207" x="3705225" y="3552825"/>
          <p14:tracePt t="49223" x="3695700" y="3552825"/>
          <p14:tracePt t="49247" x="3686175" y="3552825"/>
          <p14:tracePt t="49255" x="3686175" y="3562350"/>
          <p14:tracePt t="49271" x="3686175" y="3571875"/>
          <p14:tracePt t="49280" x="3676650" y="3581400"/>
          <p14:tracePt t="49288" x="3676650" y="3590925"/>
          <p14:tracePt t="49296" x="3676650" y="3600450"/>
          <p14:tracePt t="49304" x="3676650" y="3619500"/>
          <p14:tracePt t="49312" x="3676650" y="3638550"/>
          <p14:tracePt t="49320" x="3676650" y="3648075"/>
          <p14:tracePt t="49328" x="3676650" y="3667125"/>
          <p14:tracePt t="49336" x="3695700" y="3686175"/>
          <p14:tracePt t="49344" x="3724275" y="3695700"/>
          <p14:tracePt t="49353" x="3743325" y="3705225"/>
          <p14:tracePt t="49360" x="3790950" y="3714750"/>
          <p14:tracePt t="49368" x="3810000" y="3714750"/>
          <p14:tracePt t="49376" x="3867150" y="3714750"/>
          <p14:tracePt t="49384" x="3914775" y="3714750"/>
          <p14:tracePt t="49392" x="3924300" y="3714750"/>
          <p14:tracePt t="49400" x="3952875" y="3714750"/>
          <p14:tracePt t="49407" x="3990975" y="3705225"/>
          <p14:tracePt t="49416" x="4010025" y="3695700"/>
          <p14:tracePt t="49424" x="4029075" y="3686175"/>
          <p14:tracePt t="49432" x="4038600" y="3676650"/>
          <p14:tracePt t="49440" x="4048125" y="3667125"/>
          <p14:tracePt t="49448" x="4057650" y="3667125"/>
          <p14:tracePt t="49456" x="4057650" y="3657600"/>
          <p14:tracePt t="49472" x="4057650" y="3648075"/>
          <p14:tracePt t="49480" x="4057650" y="3638550"/>
          <p14:tracePt t="49488" x="4057650" y="3629025"/>
          <p14:tracePt t="49496" x="4057650" y="3619500"/>
          <p14:tracePt t="49504" x="4029075" y="3609975"/>
          <p14:tracePt t="49512" x="3990975" y="3600450"/>
          <p14:tracePt t="49520" x="3952875" y="3590925"/>
          <p14:tracePt t="49529" x="3905250" y="3590925"/>
          <p14:tracePt t="49537" x="3886200" y="3590925"/>
          <p14:tracePt t="49546" x="3848100" y="3590925"/>
          <p14:tracePt t="49553" x="3819525" y="3590925"/>
          <p14:tracePt t="49562" x="3800475" y="3590925"/>
          <p14:tracePt t="49569" x="3790950" y="3590925"/>
          <p14:tracePt t="49577" x="3781425" y="3590925"/>
          <p14:tracePt t="49609" x="3781425" y="3600450"/>
          <p14:tracePt t="49625" x="3781425" y="3609975"/>
          <p14:tracePt t="49633" x="3781425" y="3619500"/>
          <p14:tracePt t="49641" x="3790950" y="3629025"/>
          <p14:tracePt t="49649" x="3810000" y="3629025"/>
          <p14:tracePt t="49657" x="3819525" y="3629025"/>
          <p14:tracePt t="49946" x="3838575" y="3629025"/>
          <p14:tracePt t="49954" x="3867150" y="3629025"/>
          <p14:tracePt t="49962" x="3895725" y="3638550"/>
          <p14:tracePt t="49971" x="3905250" y="3638550"/>
          <p14:tracePt t="49980" x="3924300" y="3648075"/>
          <p14:tracePt t="49987" x="3943350" y="3648075"/>
          <p14:tracePt t="49996" x="3962400" y="3657600"/>
          <p14:tracePt t="50003" x="3990975" y="3667125"/>
          <p14:tracePt t="50012" x="4000500" y="3667125"/>
          <p14:tracePt t="50019" x="4019550" y="3676650"/>
          <p14:tracePt t="50035" x="4029075" y="3676650"/>
          <p14:tracePt t="50060" x="4038600" y="3676650"/>
          <p14:tracePt t="50140" x="4038600" y="3667125"/>
          <p14:tracePt t="50212" x="4048125" y="3657600"/>
          <p14:tracePt t="50220" x="4057650" y="3657600"/>
          <p14:tracePt t="50229" x="4057650" y="3648075"/>
          <p14:tracePt t="50236" x="4067175" y="3638550"/>
          <p14:tracePt t="50246" x="4076700" y="3629025"/>
          <p14:tracePt t="50252" x="4086225" y="3629025"/>
          <p14:tracePt t="50263" x="4086225" y="3619500"/>
          <p14:tracePt t="50268" x="4095750" y="3609975"/>
          <p14:tracePt t="50284" x="4095750" y="3600450"/>
          <p14:tracePt t="50292" x="4105275" y="3590925"/>
          <p14:tracePt t="50301" x="4105275" y="3581400"/>
          <p14:tracePt t="50309" x="4105275" y="3571875"/>
          <p14:tracePt t="50317" x="4105275" y="3552825"/>
          <p14:tracePt t="50324" x="4105275" y="3543300"/>
          <p14:tracePt t="50333" x="4105275" y="3524250"/>
          <p14:tracePt t="50341" x="4105275" y="3505200"/>
          <p14:tracePt t="50349" x="4105275" y="3476625"/>
          <p14:tracePt t="50357" x="4105275" y="3457575"/>
          <p14:tracePt t="50365" x="4105275" y="3438525"/>
          <p14:tracePt t="50372" x="4105275" y="3419475"/>
          <p14:tracePt t="50381" x="4105275" y="3400425"/>
          <p14:tracePt t="50389" x="4105275" y="3390900"/>
          <p14:tracePt t="50397" x="4105275" y="3381375"/>
          <p14:tracePt t="50405" x="4105275" y="3371850"/>
          <p14:tracePt t="50413" x="4105275" y="3362325"/>
          <p14:tracePt t="50429" x="4105275" y="3352800"/>
          <p14:tracePt t="50437" x="4105275" y="3343275"/>
          <p14:tracePt t="50446" x="4105275" y="3333750"/>
          <p14:tracePt t="50453" x="4105275" y="3314700"/>
          <p14:tracePt t="50462" x="4105275" y="3305175"/>
          <p14:tracePt t="50470" x="4105275" y="3286125"/>
          <p14:tracePt t="50478" x="4105275" y="3257550"/>
          <p14:tracePt t="50486" x="4105275" y="3238500"/>
          <p14:tracePt t="50493" x="4105275" y="3209925"/>
          <p14:tracePt t="50502" x="4105275" y="3190875"/>
          <p14:tracePt t="50510" x="4095750" y="3171825"/>
          <p14:tracePt t="50517" x="4076700" y="3143250"/>
          <p14:tracePt t="50529" x="4067175" y="3133725"/>
          <p14:tracePt t="50534" x="4057650" y="3124200"/>
          <p14:tracePt t="50542" x="4038600" y="3105150"/>
          <p14:tracePt t="50551" x="4029075" y="3105150"/>
          <p14:tracePt t="50558" x="4019550" y="3105150"/>
          <p14:tracePt t="50566" x="4019550" y="3095625"/>
          <p14:tracePt t="50574" x="4010025" y="3095625"/>
          <p14:tracePt t="50582" x="4000500" y="3095625"/>
          <p14:tracePt t="50606" x="3990975" y="3095625"/>
          <p14:tracePt t="50614" x="3990975" y="3105150"/>
          <p14:tracePt t="50622" x="3990975" y="3114675"/>
          <p14:tracePt t="50630" x="3990975" y="3124200"/>
          <p14:tracePt t="50638" x="3990975" y="3133725"/>
          <p14:tracePt t="50646" x="3990975" y="3143250"/>
          <p14:tracePt t="50654" x="3990975" y="3152775"/>
          <p14:tracePt t="50671" x="3990975" y="3162300"/>
          <p14:tracePt t="50703" x="3990975" y="3171825"/>
          <p14:tracePt t="50767" x="3990975" y="3162300"/>
          <p14:tracePt t="50775" x="3981450" y="3152775"/>
          <p14:tracePt t="50784" x="3971925" y="3143250"/>
          <p14:tracePt t="50791" x="3962400" y="3133725"/>
          <p14:tracePt t="50799" x="3952875" y="3114675"/>
          <p14:tracePt t="50807" x="3933825" y="3105150"/>
          <p14:tracePt t="50815" x="3905250" y="3095625"/>
          <p14:tracePt t="50823" x="3886200" y="3095625"/>
          <p14:tracePt t="50831" x="3867150" y="3095625"/>
          <p14:tracePt t="50839" x="3848100" y="3095625"/>
          <p14:tracePt t="50847" x="3819525" y="3124200"/>
          <p14:tracePt t="50855" x="3800475" y="3152775"/>
          <p14:tracePt t="50863" x="3790950" y="3190875"/>
          <p14:tracePt t="50871" x="3781425" y="3228975"/>
          <p14:tracePt t="50879" x="3781425" y="3248025"/>
          <p14:tracePt t="50887" x="3781425" y="3314700"/>
          <p14:tracePt t="50896" x="3781425" y="3343275"/>
          <p14:tracePt t="50904" x="3790950" y="3381375"/>
          <p14:tracePt t="50913" x="3829050" y="3409950"/>
          <p14:tracePt t="50920" x="3867150" y="3429000"/>
          <p14:tracePt t="50930" x="3914775" y="3448050"/>
          <p14:tracePt t="50936" x="3943350" y="3448050"/>
          <p14:tracePt t="50946" x="3971925" y="3457575"/>
          <p14:tracePt t="50952" x="4010025" y="3457575"/>
          <p14:tracePt t="50962" x="4038600" y="3457575"/>
          <p14:tracePt t="50969" x="4067175" y="3457575"/>
          <p14:tracePt t="50978" x="4086225" y="3457575"/>
          <p14:tracePt t="50992" x="4095750" y="3457575"/>
          <p14:tracePt t="51001" x="4105275" y="3448050"/>
          <p14:tracePt t="51008" x="4105275" y="3438525"/>
          <p14:tracePt t="51016" x="4114800" y="3409950"/>
          <p14:tracePt t="51024" x="4114800" y="3400425"/>
          <p14:tracePt t="51032" x="4124325" y="3371850"/>
          <p14:tracePt t="51040" x="4124325" y="3343275"/>
          <p14:tracePt t="51048" x="4124325" y="3324225"/>
          <p14:tracePt t="51056" x="4124325" y="3295650"/>
          <p14:tracePt t="51064" x="4124325" y="3257550"/>
          <p14:tracePt t="51072" x="4124325" y="3238500"/>
          <p14:tracePt t="51081" x="4124325" y="3209925"/>
          <p14:tracePt t="51089" x="4114800" y="3190875"/>
          <p14:tracePt t="51097" x="4105275" y="3171825"/>
          <p14:tracePt t="51105" x="4086225" y="3162300"/>
          <p14:tracePt t="51113" x="4076700" y="3143250"/>
          <p14:tracePt t="51121" x="4048125" y="3133725"/>
          <p14:tracePt t="51130" x="4019550" y="3124200"/>
          <p14:tracePt t="51137" x="3990975" y="3114675"/>
          <p14:tracePt t="51146" x="3971925" y="3114675"/>
          <p14:tracePt t="51153" x="3943350" y="3105150"/>
          <p14:tracePt t="51163" x="3933825" y="3105150"/>
          <p14:tracePt t="51169" x="3914775" y="3105150"/>
          <p14:tracePt t="51178" x="3895725" y="3105150"/>
          <p14:tracePt t="51186" x="3886200" y="3105150"/>
          <p14:tracePt t="51202" x="3876675" y="3105150"/>
          <p14:tracePt t="51282" x="3895725" y="3105150"/>
          <p14:tracePt t="51289" x="3924300" y="3114675"/>
          <p14:tracePt t="51297" x="3943350" y="3114675"/>
          <p14:tracePt t="51306" x="3962400" y="3114675"/>
          <p14:tracePt t="51314" x="3981450" y="3114675"/>
          <p14:tracePt t="51322" x="3990975" y="3114675"/>
          <p14:tracePt t="51330" x="4000500" y="3114675"/>
          <p14:tracePt t="51338" x="4019550" y="3114675"/>
          <p14:tracePt t="51354" x="4029075" y="3114675"/>
          <p14:tracePt t="51403" x="4019550" y="3114675"/>
          <p14:tracePt t="51410" x="4000500" y="3105150"/>
          <p14:tracePt t="51418" x="3971925" y="3086100"/>
          <p14:tracePt t="51427" x="3943350" y="3076575"/>
          <p14:tracePt t="51434" x="3895725" y="3057525"/>
          <p14:tracePt t="51443" x="3857625" y="3048000"/>
          <p14:tracePt t="51451" x="3838575" y="3038475"/>
          <p14:tracePt t="51459" x="3790950" y="3028950"/>
          <p14:tracePt t="51467" x="3752850" y="3028950"/>
          <p14:tracePt t="51475" x="3714750" y="3019425"/>
          <p14:tracePt t="51483" x="3686175" y="3019425"/>
          <p14:tracePt t="51491" x="3657600" y="3019425"/>
          <p14:tracePt t="51499" x="3638550" y="3019425"/>
          <p14:tracePt t="51507" x="3629025" y="3019425"/>
          <p14:tracePt t="51515" x="3619500" y="3019425"/>
          <p14:tracePt t="51523" x="3609975" y="3019425"/>
          <p14:tracePt t="51547" x="3609975" y="3038475"/>
          <p14:tracePt t="51555" x="3609975" y="3048000"/>
          <p14:tracePt t="51563" x="3609975" y="3057525"/>
          <p14:tracePt t="51571" x="3619500" y="3076575"/>
          <p14:tracePt t="51579" x="3638550" y="3086100"/>
          <p14:tracePt t="51588" x="3657600" y="3105150"/>
          <p14:tracePt t="51596" x="3686175" y="3124200"/>
          <p14:tracePt t="51604" x="3714750" y="3143250"/>
          <p14:tracePt t="51613" x="3733800" y="3143250"/>
          <p14:tracePt t="51619" x="3771900" y="3152775"/>
          <p14:tracePt t="51628" x="3800475" y="3152775"/>
          <p14:tracePt t="51636" x="3829050" y="3152775"/>
          <p14:tracePt t="51643" x="3848100" y="3152775"/>
          <p14:tracePt t="51652" x="3867150" y="3152775"/>
          <p14:tracePt t="51659" x="3876675" y="3152775"/>
          <p14:tracePt t="51668" x="3886200" y="3152775"/>
          <p14:tracePt t="51676" x="3886200" y="3143250"/>
          <p14:tracePt t="51692" x="3886200" y="3133725"/>
          <p14:tracePt t="51701" x="3886200" y="3114675"/>
          <p14:tracePt t="51708" x="3886200" y="3105150"/>
          <p14:tracePt t="51716" x="3886200" y="3086100"/>
          <p14:tracePt t="51724" x="3876675" y="3057525"/>
          <p14:tracePt t="51732" x="3857625" y="3048000"/>
          <p14:tracePt t="51740" x="3838575" y="3028950"/>
          <p14:tracePt t="51748" x="3829050" y="3019425"/>
          <p14:tracePt t="51756" x="3800475" y="3000375"/>
          <p14:tracePt t="51764" x="3781425" y="2981325"/>
          <p14:tracePt t="51772" x="3762375" y="2981325"/>
          <p14:tracePt t="51780" x="3752850" y="2971800"/>
          <p14:tracePt t="51788" x="3743325" y="2971800"/>
          <p14:tracePt t="51796" x="3733800" y="2971800"/>
          <p14:tracePt t="51804" x="3733800" y="2962275"/>
          <p14:tracePt t="51813" x="3724275" y="2962275"/>
          <p14:tracePt t="51869" x="3724275" y="2971800"/>
          <p14:tracePt t="51877" x="3724275" y="2981325"/>
          <p14:tracePt t="51885" x="3752850" y="3000375"/>
          <p14:tracePt t="51893" x="3771900" y="3019425"/>
          <p14:tracePt t="51901" x="3819525" y="3038475"/>
          <p14:tracePt t="51909" x="3876675" y="3057525"/>
          <p14:tracePt t="51917" x="3924300" y="3067050"/>
          <p14:tracePt t="51926" x="3962400" y="3076575"/>
          <p14:tracePt t="51933" x="4010025" y="3086100"/>
          <p14:tracePt t="51941" x="4057650" y="3086100"/>
          <p14:tracePt t="51949" x="4076700" y="3086100"/>
          <p14:tracePt t="51957" x="4105275" y="3086100"/>
          <p14:tracePt t="51965" x="4124325" y="3086100"/>
          <p14:tracePt t="51973" x="4133850" y="3086100"/>
          <p14:tracePt t="51981" x="4143375" y="3086100"/>
          <p14:tracePt t="51997" x="4152900" y="3086100"/>
          <p14:tracePt t="52030" x="4152900" y="3076575"/>
          <p14:tracePt t="52037" x="4133850" y="3067050"/>
          <p14:tracePt t="52046" x="4114800" y="3057525"/>
          <p14:tracePt t="52054" x="4095750" y="3048000"/>
          <p14:tracePt t="52062" x="4076700" y="3038475"/>
          <p14:tracePt t="52070" x="4057650" y="3028950"/>
          <p14:tracePt t="52079" x="4029075" y="3028950"/>
          <p14:tracePt t="52086" x="4010025" y="3028950"/>
          <p14:tracePt t="52094" x="3990975" y="3028950"/>
          <p14:tracePt t="52103" x="3981450" y="3028950"/>
          <p14:tracePt t="52110" x="3962400" y="3028950"/>
          <p14:tracePt t="52126" x="3943350" y="3038475"/>
          <p14:tracePt t="52134" x="3943350" y="3057525"/>
          <p14:tracePt t="52146" x="3933825" y="3076575"/>
          <p14:tracePt t="52150" x="3933825" y="3095625"/>
          <p14:tracePt t="52158" x="3933825" y="3114675"/>
          <p14:tracePt t="52167" x="3933825" y="3133725"/>
          <p14:tracePt t="52174" x="3933825" y="3152775"/>
          <p14:tracePt t="52182" x="3933825" y="3171825"/>
          <p14:tracePt t="52190" x="3943350" y="3181350"/>
          <p14:tracePt t="52198" x="3981450" y="3200400"/>
          <p14:tracePt t="52206" x="4019550" y="3209925"/>
          <p14:tracePt t="52214" x="4067175" y="3219450"/>
          <p14:tracePt t="52223" x="4124325" y="3219450"/>
          <p14:tracePt t="52230" x="4171950" y="3219450"/>
          <p14:tracePt t="52239" x="4229100" y="3219450"/>
          <p14:tracePt t="52247" x="4276725" y="3219450"/>
          <p14:tracePt t="52255" x="4286250" y="3219450"/>
          <p14:tracePt t="52263" x="4324350" y="3200400"/>
          <p14:tracePt t="52271" x="4343400" y="3190875"/>
          <p14:tracePt t="52280" x="4362450" y="3162300"/>
          <p14:tracePt t="52287" x="4371975" y="3152775"/>
          <p14:tracePt t="52296" x="4381500" y="3133725"/>
          <p14:tracePt t="52304" x="4381500" y="3114675"/>
          <p14:tracePt t="52313" x="4381500" y="3095625"/>
          <p14:tracePt t="52319" x="4381500" y="3076575"/>
          <p14:tracePt t="52328" x="4381500" y="3067050"/>
          <p14:tracePt t="52336" x="4371975" y="3057525"/>
          <p14:tracePt t="52345" x="4352925" y="3048000"/>
          <p14:tracePt t="52351" x="4314825" y="3028950"/>
          <p14:tracePt t="52361" x="4276725" y="3019425"/>
          <p14:tracePt t="52367" x="4238625" y="3019425"/>
          <p14:tracePt t="52378" x="4191000" y="3019425"/>
          <p14:tracePt t="52384" x="4133850" y="3019425"/>
          <p14:tracePt t="52395" x="4076700" y="3019425"/>
          <p14:tracePt t="52399" x="4048125" y="3019425"/>
          <p14:tracePt t="52412" x="4000500" y="3019425"/>
          <p14:tracePt t="52415" x="3971925" y="3028950"/>
          <p14:tracePt t="52428" x="3943350" y="3028950"/>
          <p14:tracePt t="52431" x="3924300" y="3038475"/>
          <p14:tracePt t="52445" x="3924300" y="3048000"/>
          <p14:tracePt t="52448" x="3914775" y="3048000"/>
          <p14:tracePt t="52462" x="3914775" y="3057525"/>
          <p14:tracePt t="52465" x="3914775" y="3067050"/>
          <p14:tracePt t="52479" x="3914775" y="3076575"/>
          <p14:tracePt t="52482" x="3914775" y="3086100"/>
          <p14:tracePt t="52496" x="3914775" y="3105150"/>
          <p14:tracePt t="52499" x="3924300" y="3124200"/>
          <p14:tracePt t="52512" x="3943350" y="3133725"/>
          <p14:tracePt t="52516" x="3981450" y="3152775"/>
          <p14:tracePt t="52528" x="4019550" y="3171825"/>
          <p14:tracePt t="52532" x="4067175" y="3181350"/>
          <p14:tracePt t="52545" x="4124325" y="3200400"/>
          <p14:tracePt t="52546" x="4171950" y="3209925"/>
          <p14:tracePt t="52553" x="4191000" y="3209925"/>
          <p14:tracePt t="52561" x="4229100" y="3209925"/>
          <p14:tracePt t="52569" x="4267200" y="3209925"/>
          <p14:tracePt t="52578" x="4286250" y="3209925"/>
          <p14:tracePt t="52585" x="4305300" y="3209925"/>
          <p14:tracePt t="52601" x="4314825" y="3209925"/>
          <p14:tracePt t="52612" x="4314825" y="3200400"/>
          <p14:tracePt t="52616" x="4314825" y="3190875"/>
          <p14:tracePt t="52628" x="4314825" y="3181350"/>
          <p14:tracePt t="52633" x="4314825" y="3171825"/>
          <p14:tracePt t="52645" x="4314825" y="3162300"/>
          <p14:tracePt t="52649" x="4295775" y="3152775"/>
          <p14:tracePt t="52662" x="4267200" y="3133725"/>
          <p14:tracePt t="52665" x="4248150" y="3124200"/>
          <p14:tracePt t="52678" x="4200525" y="3105150"/>
          <p14:tracePt t="52682" x="4162425" y="3105150"/>
          <p14:tracePt t="52695" x="4143375" y="3105150"/>
          <p14:tracePt t="52698" x="4105275" y="3095625"/>
          <p14:tracePt t="52712" x="4076700" y="3095625"/>
          <p14:tracePt t="52715" x="4048125" y="3095625"/>
          <p14:tracePt t="52729" x="4019550" y="3095625"/>
          <p14:tracePt t="52732" x="4000500" y="3095625"/>
          <p14:tracePt t="52745" x="3990975" y="3095625"/>
          <p14:tracePt t="52748" x="3981450" y="3095625"/>
          <p14:tracePt t="52762" x="3971925" y="3095625"/>
          <p14:tracePt t="52765" x="3962400" y="3105150"/>
          <p14:tracePt t="52778" x="3962400" y="3124200"/>
          <p14:tracePt t="52781" x="3952875" y="3133725"/>
          <p14:tracePt t="52795" x="3952875" y="3152775"/>
          <p14:tracePt t="52796" x="3952875" y="3171825"/>
          <p14:tracePt t="52802" x="3952875" y="3190875"/>
          <p14:tracePt t="52811" x="3952875" y="3209925"/>
          <p14:tracePt t="52818" x="3952875" y="3228975"/>
          <p14:tracePt t="52828" x="3962400" y="3248025"/>
          <p14:tracePt t="52833" x="3981450" y="3257550"/>
          <p14:tracePt t="52845" x="4010025" y="3267075"/>
          <p14:tracePt t="52849" x="4038600" y="3267075"/>
          <p14:tracePt t="52861" x="4048125" y="3267075"/>
          <p14:tracePt t="52865" x="4076700" y="3267075"/>
          <p14:tracePt t="52878" x="4105275" y="3267075"/>
          <p14:tracePt t="52882" x="4133850" y="3267075"/>
          <p14:tracePt t="52895" x="4152900" y="3248025"/>
          <p14:tracePt t="52898" x="4181475" y="3219450"/>
          <p14:tracePt t="52912" x="4191000" y="3190875"/>
          <p14:tracePt t="52916" x="4200525" y="3162300"/>
          <p14:tracePt t="52928" x="4210050" y="3133725"/>
          <p14:tracePt t="52932" x="4210050" y="3105150"/>
          <p14:tracePt t="52945" x="4210050" y="3076575"/>
          <p14:tracePt t="52948" x="4210050" y="3048000"/>
          <p14:tracePt t="52962" x="4210050" y="3009900"/>
          <p14:tracePt t="52965" x="4191000" y="2990850"/>
          <p14:tracePt t="52979" x="4162425" y="2981325"/>
          <p14:tracePt t="52982" x="4124325" y="2962275"/>
          <p14:tracePt t="52995" x="4095750" y="2952750"/>
          <p14:tracePt t="52999" x="4048125" y="2943225"/>
          <p14:tracePt t="53012" x="4029075" y="2943225"/>
          <p14:tracePt t="53013" x="3990975" y="2943225"/>
          <p14:tracePt t="53019" x="3962400" y="2943225"/>
          <p14:tracePt t="53028" x="3943350" y="2943225"/>
          <p14:tracePt t="53035" x="3924300" y="2943225"/>
          <p14:tracePt t="53045" x="3914775" y="2943225"/>
          <p14:tracePt t="53052" x="3905250" y="2943225"/>
          <p14:tracePt t="53083" x="3905250" y="2952750"/>
          <p14:tracePt t="53099" x="3905250" y="2962275"/>
          <p14:tracePt t="53107" x="3905250" y="2971800"/>
          <p14:tracePt t="53115" x="3905250" y="2981325"/>
          <p14:tracePt t="53123" x="3914775" y="2990850"/>
          <p14:tracePt t="53131" x="3933825" y="3009900"/>
          <p14:tracePt t="53139" x="3962400" y="3028950"/>
          <p14:tracePt t="53147" x="3990975" y="3038475"/>
          <p14:tracePt t="53155" x="4019550" y="3038475"/>
          <p14:tracePt t="53163" x="4038600" y="3048000"/>
          <p14:tracePt t="53171" x="4067175" y="3048000"/>
          <p14:tracePt t="53179" x="4086225" y="3057525"/>
          <p14:tracePt t="53187" x="4105275" y="3057525"/>
          <p14:tracePt t="53196" x="4114800" y="3057525"/>
          <p14:tracePt t="53203" x="4124325" y="3057525"/>
          <p14:tracePt t="53228" x="4133850" y="3057525"/>
          <p14:tracePt t="53246" x="4133850" y="3048000"/>
          <p14:tracePt t="53253" x="4124325" y="3048000"/>
          <p14:tracePt t="53260" x="4095750" y="3038475"/>
          <p14:tracePt t="53268" x="4067175" y="3028950"/>
          <p14:tracePt t="53279" x="4019550" y="3028950"/>
          <p14:tracePt t="53284" x="3971925" y="3028950"/>
          <p14:tracePt t="53292" x="3914775" y="3028950"/>
          <p14:tracePt t="53300" x="3857625" y="3028950"/>
          <p14:tracePt t="53308" x="3838575" y="3028950"/>
          <p14:tracePt t="53316" x="3790950" y="3038475"/>
          <p14:tracePt t="53324" x="3752850" y="3048000"/>
          <p14:tracePt t="53332" x="3714750" y="3067050"/>
          <p14:tracePt t="53341" x="3695700" y="3076575"/>
          <p14:tracePt t="53348" x="3686175" y="3076575"/>
          <p14:tracePt t="53357" x="3676650" y="3086100"/>
          <p14:tracePt t="53373" x="3676650" y="3095625"/>
          <p14:tracePt t="53380" x="3676650" y="3105150"/>
          <p14:tracePt t="53389" x="3676650" y="3114675"/>
          <p14:tracePt t="53397" x="3676650" y="3124200"/>
          <p14:tracePt t="53405" x="3686175" y="3133725"/>
          <p14:tracePt t="53413" x="3705225" y="3143250"/>
          <p14:tracePt t="53421" x="3724275" y="3143250"/>
          <p14:tracePt t="53429" x="3743325" y="3152775"/>
          <p14:tracePt t="53437" x="3790950" y="3162300"/>
          <p14:tracePt t="53446" x="3829050" y="3171825"/>
          <p14:tracePt t="53453" x="3848100" y="3171825"/>
          <p14:tracePt t="53462" x="3876675" y="3171825"/>
          <p14:tracePt t="53469" x="3905250" y="3171825"/>
          <p14:tracePt t="53478" x="3924300" y="3171825"/>
          <p14:tracePt t="53486" x="3933825" y="3171825"/>
          <p14:tracePt t="53493" x="3943350" y="3162300"/>
          <p14:tracePt t="53501" x="3943350" y="3152775"/>
          <p14:tracePt t="53512" x="3952875" y="3143250"/>
          <p14:tracePt t="53517" x="3952875" y="3124200"/>
          <p14:tracePt t="53525" x="3952875" y="3105150"/>
          <p14:tracePt t="53533" x="3952875" y="3086100"/>
          <p14:tracePt t="53541" x="3952875" y="3057525"/>
          <p14:tracePt t="53550" x="3943350" y="3038475"/>
          <p14:tracePt t="53557" x="3905250" y="3000375"/>
          <p14:tracePt t="53566" x="3895725" y="3000375"/>
          <p14:tracePt t="53573" x="3867150" y="2981325"/>
          <p14:tracePt t="53581" x="3829050" y="2962275"/>
          <p14:tracePt t="53590" x="3810000" y="2952750"/>
          <p14:tracePt t="53598" x="3781425" y="2952750"/>
          <p14:tracePt t="53606" x="3752850" y="2943225"/>
          <p14:tracePt t="53614" x="3724275" y="2943225"/>
          <p14:tracePt t="53622" x="3705225" y="2943225"/>
          <p14:tracePt t="54760" x="3705225" y="2952750"/>
          <p14:tracePt t="54768" x="3705225" y="2981325"/>
          <p14:tracePt t="54776" x="3686175" y="3028950"/>
          <p14:tracePt t="54784" x="3667125" y="3067050"/>
          <p14:tracePt t="54792" x="3657600" y="3095625"/>
          <p14:tracePt t="54800" x="3648075" y="3114675"/>
          <p14:tracePt t="54809" x="3648075" y="3133725"/>
          <p14:tracePt t="54816" x="3638550" y="3162300"/>
          <p14:tracePt t="54824" x="3629025" y="3190875"/>
          <p14:tracePt t="54832" x="3629025" y="3219450"/>
          <p14:tracePt t="54840" x="3629025" y="3238500"/>
          <p14:tracePt t="54848" x="3629025" y="3257550"/>
          <p14:tracePt t="54856" x="3629025" y="3267075"/>
          <p14:tracePt t="54864" x="3629025" y="3276600"/>
          <p14:tracePt t="54872" x="3638550" y="3286125"/>
          <p14:tracePt t="54880" x="3657600" y="3295650"/>
          <p14:tracePt t="54888" x="3676650" y="3305175"/>
          <p14:tracePt t="54896" x="3695700" y="3314700"/>
          <p14:tracePt t="54905" x="3724275" y="3324225"/>
          <p14:tracePt t="54913" x="3752850" y="3333750"/>
          <p14:tracePt t="54921" x="3781425" y="3333750"/>
          <p14:tracePt t="54930" x="3800475" y="3343275"/>
          <p14:tracePt t="54937" x="3829050" y="3352800"/>
          <p14:tracePt t="54947" x="3848100" y="3352800"/>
          <p14:tracePt t="54953" x="3876675" y="3362325"/>
          <p14:tracePt t="54962" x="3905250" y="3362325"/>
          <p14:tracePt t="54971" x="3924300" y="3371850"/>
          <p14:tracePt t="54979" x="3952875" y="3371850"/>
          <p14:tracePt t="54985" x="3981450" y="3371850"/>
          <p14:tracePt t="54995" x="4010025" y="3371850"/>
          <p14:tracePt t="55002" x="4038600" y="3371850"/>
          <p14:tracePt t="55012" x="4067175" y="3371850"/>
          <p14:tracePt t="55018" x="4105275" y="3371850"/>
          <p14:tracePt t="55028" x="4133850" y="3362325"/>
          <p14:tracePt t="55033" x="4152900" y="3352800"/>
          <p14:tracePt t="55045" x="4191000" y="3343275"/>
          <p14:tracePt t="55049" x="4210050" y="3333750"/>
          <p14:tracePt t="55061" x="4238625" y="3333750"/>
          <p14:tracePt t="55065" x="4248150" y="3324225"/>
          <p14:tracePt t="55081" x="4267200" y="3314700"/>
          <p14:tracePt t="55095" x="4276725" y="3314700"/>
          <p14:tracePt t="55129" x="4286250" y="3314700"/>
          <p14:tracePt t="55145" x="4286250" y="3305175"/>
          <p14:tracePt t="55148" x="4286250" y="3295650"/>
          <p14:tracePt t="55162" x="4295775" y="3286125"/>
          <p14:tracePt t="55165" x="4295775" y="3276600"/>
          <p14:tracePt t="55178" x="4305300" y="3257550"/>
          <p14:tracePt t="55183" x="4305300" y="3238500"/>
          <p14:tracePt t="55195" x="4314825" y="3219450"/>
          <p14:tracePt t="55196" x="4314825" y="3209925"/>
          <p14:tracePt t="55203" x="4314825" y="3200400"/>
          <p14:tracePt t="55213" x="4324350" y="3190875"/>
          <p14:tracePt t="55219" x="4324350" y="3181350"/>
          <p14:tracePt t="55235" x="4324350" y="3171825"/>
          <p14:tracePt t="55315" x="4324350" y="3162300"/>
          <p14:tracePt t="55347" x="4324350" y="3152775"/>
          <p14:tracePt t="55371" x="4314825" y="3152775"/>
          <p14:tracePt t="55379" x="4267200" y="3152775"/>
          <p14:tracePt t="55388" x="4219575" y="3152775"/>
          <p14:tracePt t="55396" x="4133850" y="3190875"/>
          <p14:tracePt t="55403" x="4019550" y="3238500"/>
          <p14:tracePt t="55412" x="3914775" y="3305175"/>
          <p14:tracePt t="55420" x="3838575" y="3333750"/>
          <p14:tracePt t="55429" x="3714750" y="3400425"/>
          <p14:tracePt t="55435" x="3590925" y="3457575"/>
          <p14:tracePt t="55444" x="3476625" y="3514725"/>
          <p14:tracePt t="55452" x="3448050" y="3524250"/>
          <p14:tracePt t="55460" x="3371850" y="3552825"/>
          <p14:tracePt t="55467" x="3305175" y="3571875"/>
          <p14:tracePt t="55479" x="3257550" y="3581400"/>
          <p14:tracePt t="55483" x="3219450" y="3590925"/>
          <p14:tracePt t="55492" x="3200400" y="3590925"/>
          <p14:tracePt t="55500" x="3190875" y="3600450"/>
          <p14:tracePt t="55507" x="3181350" y="3600450"/>
          <p14:tracePt t="55515" x="3171825" y="3600450"/>
          <p14:tracePt t="55556" x="3171825" y="3590925"/>
          <p14:tracePt t="55564" x="3171825" y="3571875"/>
          <p14:tracePt t="55572" x="3171825" y="3552825"/>
          <p14:tracePt t="55580" x="3171825" y="3543300"/>
          <p14:tracePt t="55588" x="3171825" y="3524250"/>
          <p14:tracePt t="55596" x="3171825" y="3505200"/>
          <p14:tracePt t="55604" x="3171825" y="3486150"/>
          <p14:tracePt t="55612" x="3181350" y="3467100"/>
          <p14:tracePt t="55621" x="3190875" y="3438525"/>
          <p14:tracePt t="55629" x="3200400" y="3419475"/>
          <p14:tracePt t="55637" x="3200400" y="3400425"/>
          <p14:tracePt t="55645" x="3209925" y="3381375"/>
          <p14:tracePt t="55653" x="3209925" y="3362325"/>
          <p14:tracePt t="55660" x="3219450" y="3343275"/>
          <p14:tracePt t="55669" x="3228975" y="3314700"/>
          <p14:tracePt t="55676" x="3228975" y="3305175"/>
          <p14:tracePt t="55684" x="3228975" y="3276600"/>
          <p14:tracePt t="55695" x="3228975" y="3257550"/>
          <p14:tracePt t="55701" x="3228975" y="3238500"/>
          <p14:tracePt t="55708" x="3228975" y="3219450"/>
          <p14:tracePt t="55717" x="3228975" y="3200400"/>
          <p14:tracePt t="55725" x="3219450" y="3181350"/>
          <p14:tracePt t="55733" x="3200400" y="3162300"/>
          <p14:tracePt t="55741" x="3181350" y="3143250"/>
          <p14:tracePt t="55749" x="3162300" y="3133725"/>
          <p14:tracePt t="55757" x="3143250" y="3124200"/>
          <p14:tracePt t="55765" x="3124200" y="3114675"/>
          <p14:tracePt t="55773" x="3105150" y="3105150"/>
          <p14:tracePt t="55781" x="3086100" y="3095625"/>
          <p14:tracePt t="55789" x="3067050" y="3086100"/>
          <p14:tracePt t="55797" x="3057525" y="3086100"/>
          <p14:tracePt t="55813" x="3048000" y="3086100"/>
          <p14:tracePt t="55821" x="3038475" y="3086100"/>
          <p14:tracePt t="55853" x="3038475" y="3076575"/>
          <p14:tracePt t="55918" x="3057525" y="3067050"/>
          <p14:tracePt t="55926" x="3067050" y="3057525"/>
          <p14:tracePt t="55934" x="3076575" y="3057525"/>
          <p14:tracePt t="55942" x="3095625" y="3048000"/>
          <p14:tracePt t="55950" x="3105150" y="3048000"/>
          <p14:tracePt t="55958" x="3124200" y="3038475"/>
          <p14:tracePt t="55974" x="3133725" y="3038475"/>
          <p14:tracePt t="55982" x="3133725" y="3028950"/>
          <p14:tracePt t="55998" x="3143250" y="3028950"/>
          <p14:tracePt t="56023" x="3143250" y="3019425"/>
          <p14:tracePt t="56063" x="3143250" y="3009900"/>
          <p14:tracePt t="56080" x="3133725" y="3009900"/>
          <p14:tracePt t="56087" x="3124200" y="3000375"/>
          <p14:tracePt t="56096" x="3114675" y="3000375"/>
          <p14:tracePt t="56103" x="3105150" y="3000375"/>
          <p14:tracePt t="56112" x="3095625" y="3000375"/>
          <p14:tracePt t="56119" x="3086100" y="3000375"/>
          <p14:tracePt t="56127" x="3067050" y="3000375"/>
          <p14:tracePt t="56143" x="3057525" y="3000375"/>
          <p14:tracePt t="56159" x="3048000" y="3000375"/>
          <p14:tracePt t="56425" x="3048000" y="2990850"/>
          <p14:tracePt t="56843" x="3048000" y="3000375"/>
          <p14:tracePt t="57012" x="3057525" y="3000375"/>
          <p14:tracePt t="57029" x="3057525" y="3009900"/>
          <p14:tracePt t="57052" x="3067050" y="3009900"/>
          <p14:tracePt t="57076" x="3076575" y="3009900"/>
          <p14:tracePt t="57084" x="3076575" y="3019425"/>
          <p14:tracePt t="57100" x="3086100" y="3019425"/>
          <p14:tracePt t="57116" x="3095625" y="3019425"/>
          <p14:tracePt t="57132" x="3105150" y="3019425"/>
          <p14:tracePt t="57140" x="3114675" y="3019425"/>
          <p14:tracePt t="57148" x="3124200" y="3019425"/>
          <p14:tracePt t="57164" x="3133725" y="3019425"/>
          <p14:tracePt t="57180" x="3143250" y="3019425"/>
          <p14:tracePt t="57213" x="3152775" y="3019425"/>
          <p14:tracePt t="57333" x="3152775" y="3009900"/>
          <p14:tracePt t="57575" x="3162300" y="3009900"/>
          <p14:tracePt t="57583" x="3171825" y="3009900"/>
          <p14:tracePt t="57591" x="3181350" y="3009900"/>
          <p14:tracePt t="57598" x="3200400" y="3000375"/>
          <p14:tracePt t="57606" x="3219450" y="2990850"/>
          <p14:tracePt t="57615" x="3238500" y="2971800"/>
          <p14:tracePt t="57622" x="3257550" y="2962275"/>
          <p14:tracePt t="57631" x="3276600" y="2952750"/>
          <p14:tracePt t="57639" x="3295650" y="2943225"/>
          <p14:tracePt t="57646" x="3305175" y="2943225"/>
          <p14:tracePt t="57655" x="3314700" y="2933700"/>
          <p14:tracePt t="57671" x="3324225" y="2933700"/>
          <p14:tracePt t="57679" x="3324225" y="2924175"/>
          <p14:tracePt t="57711" x="3324225" y="2914650"/>
          <p14:tracePt t="57729" x="3324225" y="2905125"/>
          <p14:tracePt t="57736" x="3324225" y="2895600"/>
          <p14:tracePt t="57744" x="3314700" y="2895600"/>
          <p14:tracePt t="57752" x="3305175" y="2886075"/>
          <p14:tracePt t="57760" x="3286125" y="2876550"/>
          <p14:tracePt t="57767" x="3267075" y="2857500"/>
          <p14:tracePt t="57775" x="3257550" y="2847975"/>
          <p14:tracePt t="57784" x="3248025" y="2847975"/>
          <p14:tracePt t="57792" x="3238500" y="2838450"/>
          <p14:tracePt t="57800" x="3228975" y="2838450"/>
          <p14:tracePt t="57815" x="3219450" y="2828925"/>
          <p14:tracePt t="58174" x="3209925" y="2828925"/>
          <p14:tracePt t="58182" x="3200400" y="2828925"/>
          <p14:tracePt t="58190" x="3190875" y="2828925"/>
          <p14:tracePt t="58198" x="3181350" y="2828925"/>
          <p14:tracePt t="58206" x="3162300" y="2819400"/>
          <p14:tracePt t="58214" x="3152775" y="2819400"/>
          <p14:tracePt t="58222" x="3143250" y="2809875"/>
          <p14:tracePt t="58230" x="3133725" y="2809875"/>
          <p14:tracePt t="58238" x="3124200" y="2800350"/>
          <p14:tracePt t="58278" x="3114675" y="2800350"/>
          <p14:tracePt t="58310" x="3114675" y="2790825"/>
          <p14:tracePt t="58479" x="3124200" y="2790825"/>
          <p14:tracePt t="58487" x="3143250" y="2790825"/>
          <p14:tracePt t="58496" x="3171825" y="2790825"/>
          <p14:tracePt t="58503" x="3238500" y="2781300"/>
          <p14:tracePt t="58513" x="3305175" y="2771775"/>
          <p14:tracePt t="58519" x="3409950" y="2752725"/>
          <p14:tracePt t="58529" x="3505200" y="2743200"/>
          <p14:tracePt t="58535" x="3609975" y="2724150"/>
          <p14:tracePt t="58543" x="3743325" y="2714625"/>
          <p14:tracePt t="58552" x="3886200" y="2705100"/>
          <p14:tracePt t="58559" x="4000500" y="2695575"/>
          <p14:tracePt t="58568" x="4143375" y="2695575"/>
          <p14:tracePt t="58579" x="4257675" y="2695575"/>
          <p14:tracePt t="58583" x="4362450" y="2695575"/>
          <p14:tracePt t="58592" x="4448175" y="2695575"/>
          <p14:tracePt t="58600" x="4533900" y="2695575"/>
          <p14:tracePt t="58608" x="4600575" y="2695575"/>
          <p14:tracePt t="58616" x="4676775" y="2695575"/>
          <p14:tracePt t="58624" x="4733925" y="2705100"/>
          <p14:tracePt t="58632" x="4800600" y="2714625"/>
          <p14:tracePt t="58640" x="4857750" y="2714625"/>
          <p14:tracePt t="58648" x="4914900" y="2733675"/>
          <p14:tracePt t="58656" x="4933950" y="2733675"/>
          <p14:tracePt t="58664" x="4981575" y="2743200"/>
          <p14:tracePt t="58672" x="5029200" y="2752725"/>
          <p14:tracePt t="58680" x="5067300" y="2752725"/>
          <p14:tracePt t="58688" x="5095875" y="2752725"/>
          <p14:tracePt t="58696" x="5124450" y="2752725"/>
          <p14:tracePt t="58704" x="5153025" y="2762250"/>
          <p14:tracePt t="58713" x="5172075" y="2762250"/>
          <p14:tracePt t="58720" x="5181600" y="2762250"/>
          <p14:tracePt t="58730" x="5191125" y="2762250"/>
          <p14:tracePt t="59034" x="5200650" y="2762250"/>
          <p14:tracePt t="59042" x="5219700" y="2762250"/>
          <p14:tracePt t="59050" x="5248275" y="2762250"/>
          <p14:tracePt t="59058" x="5276850" y="2771775"/>
          <p14:tracePt t="59066" x="5305425" y="2771775"/>
          <p14:tracePt t="59074" x="5324475" y="2771775"/>
          <p14:tracePt t="59082" x="5343525" y="2781300"/>
          <p14:tracePt t="59090" x="5372100" y="2781300"/>
          <p14:tracePt t="59098" x="5391150" y="2781300"/>
          <p14:tracePt t="59106" x="5410200" y="2781300"/>
          <p14:tracePt t="59114" x="5429250" y="2781300"/>
          <p14:tracePt t="59122" x="5438775" y="2790825"/>
          <p14:tracePt t="59130" x="5448300" y="2790825"/>
          <p14:tracePt t="59138" x="5457825" y="2790825"/>
          <p14:tracePt t="59147" x="5467350" y="2790825"/>
          <p14:tracePt t="59154" x="5476875" y="2790825"/>
          <p14:tracePt t="59163" x="5486400" y="2790825"/>
          <p14:tracePt t="59180" x="5495925" y="2790825"/>
          <p14:tracePt t="59187" x="5505450" y="2790825"/>
          <p14:tracePt t="59196" x="5514975" y="2790825"/>
          <p14:tracePt t="59212" x="5524500" y="2790825"/>
          <p14:tracePt t="59243" x="5534025" y="2790825"/>
          <p14:tracePt t="59404" x="5543550" y="2790825"/>
          <p14:tracePt t="59444" x="5553075" y="2790825"/>
          <p14:tracePt t="60321" x="5562600" y="2790825"/>
          <p14:tracePt t="60337" x="5572125" y="2790825"/>
          <p14:tracePt t="60378" x="5581650" y="2790825"/>
          <p14:tracePt t="61294" x="5581650" y="2781300"/>
          <p14:tracePt t="61302" x="5572125" y="2781300"/>
          <p14:tracePt t="62452" x="5562600" y="2781300"/>
          <p14:tracePt t="62468" x="5562600" y="2790825"/>
          <p14:tracePt t="62492" x="5562600" y="2800350"/>
          <p14:tracePt t="62500" x="5562600" y="2809875"/>
          <p14:tracePt t="62508" x="5562600" y="2828925"/>
          <p14:tracePt t="62516" x="5553075" y="2838450"/>
          <p14:tracePt t="62524" x="5553075" y="2847975"/>
          <p14:tracePt t="62532" x="5553075" y="2857500"/>
          <p14:tracePt t="62541" x="5553075" y="2867025"/>
          <p14:tracePt t="62556" x="5553075" y="2876550"/>
          <p14:tracePt t="62573" x="5553075" y="2886075"/>
          <p14:tracePt t="62580" x="5553075" y="2895600"/>
          <p14:tracePt t="62596" x="5553075" y="2905125"/>
          <p14:tracePt t="62612" x="5553075" y="2924175"/>
          <p14:tracePt t="62629" x="5553075" y="2933700"/>
          <p14:tracePt t="62637" x="5553075" y="2943225"/>
          <p14:tracePt t="62646" x="5553075" y="2952750"/>
          <p14:tracePt t="62654" x="5553075" y="2962275"/>
          <p14:tracePt t="62669" x="5553075" y="2971800"/>
          <p14:tracePt t="62685" x="5553075" y="2981325"/>
          <p14:tracePt t="62701" x="5553075" y="2990850"/>
          <p14:tracePt t="62709" x="5553075" y="3000375"/>
          <p14:tracePt t="62725" x="5553075" y="3009900"/>
          <p14:tracePt t="62734" x="5553075" y="3019425"/>
          <p14:tracePt t="62742" x="5553075" y="3028950"/>
          <p14:tracePt t="62773" x="5553075" y="3038475"/>
          <p14:tracePt t="62958" x="5562600" y="3038475"/>
          <p14:tracePt t="63015" x="5572125" y="3038475"/>
          <p14:tracePt t="63039" x="5581650" y="3038475"/>
          <p14:tracePt t="63071" x="5591175" y="3038475"/>
          <p14:tracePt t="63096" x="5591175" y="3048000"/>
          <p14:tracePt t="63103" x="5600700" y="3048000"/>
          <p14:tracePt t="63152" x="5610225" y="3048000"/>
          <p14:tracePt t="63176" x="5610225" y="3057525"/>
          <p14:tracePt t="63232" x="5610225" y="3067050"/>
          <p14:tracePt t="63248" x="5600700" y="3076575"/>
          <p14:tracePt t="63256" x="5591175" y="3086100"/>
          <p14:tracePt t="63264" x="5581650" y="3095625"/>
          <p14:tracePt t="63272" x="5572125" y="3105150"/>
          <p14:tracePt t="63280" x="5562600" y="3114675"/>
          <p14:tracePt t="63288" x="5553075" y="3124200"/>
          <p14:tracePt t="63296" x="5543550" y="3133725"/>
          <p14:tracePt t="63320" x="5534025" y="3143250"/>
          <p14:tracePt t="63345" x="5534025" y="3152775"/>
          <p14:tracePt t="63353" x="5524500" y="3162300"/>
          <p14:tracePt t="63369" x="5524500" y="3171825"/>
          <p14:tracePt t="63377" x="5524500" y="3181350"/>
          <p14:tracePt t="63385" x="5524500" y="3200400"/>
          <p14:tracePt t="63393" x="5524500" y="3209925"/>
          <p14:tracePt t="63409" x="5524500" y="3228975"/>
          <p14:tracePt t="63425" x="5534025" y="3238500"/>
          <p14:tracePt t="63433" x="5534025" y="3248025"/>
          <p14:tracePt t="63441" x="5553075" y="3248025"/>
          <p14:tracePt t="63449" x="5562600" y="3257550"/>
          <p14:tracePt t="63458" x="5572125" y="3257550"/>
          <p14:tracePt t="63465" x="5581650" y="3267075"/>
          <p14:tracePt t="63474" x="5591175" y="3267075"/>
          <p14:tracePt t="63481" x="5600700" y="3267075"/>
          <p14:tracePt t="63489" x="5619750" y="3267075"/>
          <p14:tracePt t="63505" x="5629275" y="3267075"/>
          <p14:tracePt t="63521" x="5638800" y="3267075"/>
          <p14:tracePt t="63570" x="5648325" y="3267075"/>
          <p14:tracePt t="63602" x="5648325" y="3257550"/>
          <p14:tracePt t="63618" x="5657850" y="3248025"/>
          <p14:tracePt t="63634" x="5657850" y="3238500"/>
          <p14:tracePt t="63650" x="5667375" y="3228975"/>
          <p14:tracePt t="63659" x="5667375" y="3219450"/>
          <p14:tracePt t="63674" x="5676900" y="3219450"/>
          <p14:tracePt t="63690" x="5676900" y="3209925"/>
          <p14:tracePt t="63739" x="5686425" y="3200400"/>
          <p14:tracePt t="63755" x="5686425" y="3190875"/>
          <p14:tracePt t="63763" x="5695950" y="3190875"/>
          <p14:tracePt t="63771" x="5705475" y="3181350"/>
          <p14:tracePt t="63795" x="5715000" y="3171825"/>
          <p14:tracePt t="63812" x="5724525" y="3171825"/>
          <p14:tracePt t="63851" x="5724525" y="3162300"/>
          <p14:tracePt t="63859" x="5734050" y="3162300"/>
          <p14:tracePt t="63883" x="5743575" y="3152775"/>
          <p14:tracePt t="63899" x="5743575" y="3143250"/>
          <p14:tracePt t="63907" x="5743575" y="3133725"/>
          <p14:tracePt t="63916" x="5743575" y="3114675"/>
          <p14:tracePt t="63924" x="5743575" y="3105150"/>
          <p14:tracePt t="63932" x="5743575" y="3095625"/>
          <p14:tracePt t="63940" x="5743575" y="3086100"/>
          <p14:tracePt t="63948" x="5743575" y="3067050"/>
          <p14:tracePt t="63956" x="5743575" y="3048000"/>
          <p14:tracePt t="63963" x="5743575" y="3028950"/>
          <p14:tracePt t="63972" x="5734050" y="3019425"/>
          <p14:tracePt t="63980" x="5724525" y="3000375"/>
          <p14:tracePt t="63988" x="5705475" y="2990850"/>
          <p14:tracePt t="63996" x="5686425" y="2971800"/>
          <p14:tracePt t="64004" x="5667375" y="2952750"/>
          <p14:tracePt t="64013" x="5648325" y="2943225"/>
          <p14:tracePt t="64020" x="5629275" y="2933700"/>
          <p14:tracePt t="64029" x="5619750" y="2924175"/>
          <p14:tracePt t="64037" x="5610225" y="2924175"/>
          <p14:tracePt t="64045" x="5591175" y="2914650"/>
          <p14:tracePt t="64062" x="5581650" y="2905125"/>
          <p14:tracePt t="64084" x="5572125" y="2905125"/>
          <p14:tracePt t="64141" x="5562600" y="2905125"/>
          <p14:tracePt t="64197" x="5553075" y="2905125"/>
          <p14:tracePt t="64270" x="5543550" y="2905125"/>
          <p14:tracePt t="64285" x="5534025" y="2905125"/>
          <p14:tracePt t="64302" x="5524500" y="2905125"/>
          <p14:tracePt t="64310" x="5514975" y="2905125"/>
          <p14:tracePt t="64318" x="5505450" y="2905125"/>
          <p14:tracePt t="64334" x="5495925" y="2905125"/>
          <p14:tracePt t="64350" x="5486400" y="2905125"/>
          <p14:tracePt t="65500" x="5476875" y="2905125"/>
          <p14:tracePt t="65508" x="5476875" y="2924175"/>
          <p14:tracePt t="65516" x="5457825" y="2943225"/>
          <p14:tracePt t="65523" x="5448300" y="2971800"/>
          <p14:tracePt t="65532" x="5429250" y="3000375"/>
          <p14:tracePt t="65540" x="5419725" y="3028950"/>
          <p14:tracePt t="65548" x="5400675" y="3086100"/>
          <p14:tracePt t="65556" x="5400675" y="3105150"/>
          <p14:tracePt t="65564" x="5391150" y="3143250"/>
          <p14:tracePt t="65572" x="5391150" y="3181350"/>
          <p14:tracePt t="65580" x="5381625" y="3200400"/>
          <p14:tracePt t="65588" x="5381625" y="3228975"/>
          <p14:tracePt t="65596" x="5381625" y="3257550"/>
          <p14:tracePt t="65604" x="5381625" y="3286125"/>
          <p14:tracePt t="65612" x="5381625" y="3305175"/>
          <p14:tracePt t="65620" x="5381625" y="3314700"/>
          <p14:tracePt t="65629" x="5381625" y="3333750"/>
          <p14:tracePt t="65636" x="5381625" y="3343275"/>
          <p14:tracePt t="65645" x="5381625" y="3352800"/>
          <p14:tracePt t="65653" x="5381625" y="3371850"/>
          <p14:tracePt t="65662" x="5381625" y="3381375"/>
          <p14:tracePt t="65669" x="5381625" y="3390900"/>
          <p14:tracePt t="65676" x="5381625" y="3400425"/>
          <p14:tracePt t="65684" x="5381625" y="3409950"/>
          <p14:tracePt t="65695" x="5391150" y="3419475"/>
          <p14:tracePt t="65700" x="5391150" y="3429000"/>
          <p14:tracePt t="65717" x="5391150" y="3438525"/>
          <p14:tracePt t="65741" x="5391150" y="3448050"/>
          <p14:tracePt t="65773" x="5391150" y="3457575"/>
          <p14:tracePt t="65781" x="5372100" y="3476625"/>
          <p14:tracePt t="65789" x="5353050" y="3486150"/>
          <p14:tracePt t="65797" x="5314950" y="3495675"/>
          <p14:tracePt t="65805" x="5257800" y="3505200"/>
          <p14:tracePt t="65813" x="5200650" y="3533775"/>
          <p14:tracePt t="65821" x="5133975" y="3543300"/>
          <p14:tracePt t="65830" x="5048250" y="3552825"/>
          <p14:tracePt t="65838" x="4962525" y="3562350"/>
          <p14:tracePt t="65846" x="4876800" y="3571875"/>
          <p14:tracePt t="65854" x="4772025" y="3581400"/>
          <p14:tracePt t="65863" x="4667250" y="3590925"/>
          <p14:tracePt t="65870" x="4552950" y="3590925"/>
          <p14:tracePt t="65878" x="4448175" y="3590925"/>
          <p14:tracePt t="65886" x="4343400" y="3590925"/>
          <p14:tracePt t="65895" x="4248150" y="3590925"/>
          <p14:tracePt t="65902" x="4143375" y="3590925"/>
          <p14:tracePt t="65910" x="4048125" y="3590925"/>
          <p14:tracePt t="65918" x="3962400" y="3590925"/>
          <p14:tracePt t="65925" x="3857625" y="3581400"/>
          <p14:tracePt t="65934" x="3781425" y="3571875"/>
          <p14:tracePt t="65942" x="3714750" y="3562350"/>
          <p14:tracePt t="65951" x="3686175" y="3552825"/>
          <p14:tracePt t="65958" x="3638550" y="3543300"/>
          <p14:tracePt t="65966" x="3609975" y="3524250"/>
          <p14:tracePt t="65974" x="3581400" y="3514725"/>
          <p14:tracePt t="65982" x="3552825" y="3505200"/>
          <p14:tracePt t="65990" x="3533775" y="3495675"/>
          <p14:tracePt t="65998" x="3524250" y="3495675"/>
          <p14:tracePt t="66006" x="3514725" y="3486150"/>
          <p14:tracePt t="66014" x="3505200" y="3476625"/>
          <p14:tracePt t="66022" x="3505200" y="3467100"/>
          <p14:tracePt t="66030" x="3495675" y="3467100"/>
          <p14:tracePt t="66038" x="3495675" y="3457575"/>
          <p14:tracePt t="66054" x="3486150" y="3448050"/>
          <p14:tracePt t="66079" x="3486150" y="3438525"/>
          <p14:tracePt t="66192" x="3476625" y="3438525"/>
          <p14:tracePt t="66208" x="3457575" y="3438525"/>
          <p14:tracePt t="66216" x="3448050" y="3438525"/>
          <p14:tracePt t="66223" x="3438525" y="3438525"/>
          <p14:tracePt t="66232" x="3409950" y="3429000"/>
          <p14:tracePt t="66239" x="3390900" y="3429000"/>
          <p14:tracePt t="66247" x="3362325" y="3419475"/>
          <p14:tracePt t="66255" x="3343275" y="3419475"/>
          <p14:tracePt t="66264" x="3314700" y="3409950"/>
          <p14:tracePt t="66272" x="3276600" y="3409950"/>
          <p14:tracePt t="66280" x="3248025" y="3409950"/>
          <p14:tracePt t="66288" x="3228975" y="3409950"/>
          <p14:tracePt t="66296" x="3209925" y="3400425"/>
          <p14:tracePt t="66304" x="3190875" y="3400425"/>
          <p14:tracePt t="66313" x="3171825" y="3400425"/>
          <p14:tracePt t="66320" x="3152775" y="3390900"/>
          <p14:tracePt t="66330" x="3143250" y="3390900"/>
          <p14:tracePt t="66336" x="3124200" y="3390900"/>
          <p14:tracePt t="66352" x="3114675" y="3390900"/>
          <p14:tracePt t="66361" x="3105150" y="3390900"/>
          <p14:tracePt t="66377" x="3095625" y="3390900"/>
          <p14:tracePt t="66385" x="3086100" y="3390900"/>
          <p14:tracePt t="66400" x="3076575" y="3390900"/>
          <p14:tracePt t="66408" x="3067050" y="3390900"/>
          <p14:tracePt t="66417" x="3067050" y="3381375"/>
          <p14:tracePt t="66441" x="3057525" y="3381375"/>
          <p14:tracePt t="66530" x="3067050" y="3381375"/>
          <p14:tracePt t="66537" x="3095625" y="3381375"/>
          <p14:tracePt t="66546" x="3124200" y="3381375"/>
          <p14:tracePt t="66554" x="3171825" y="3381375"/>
          <p14:tracePt t="66563" x="3219450" y="3381375"/>
          <p14:tracePt t="66570" x="3257550" y="3381375"/>
          <p14:tracePt t="66579" x="3314700" y="3381375"/>
          <p14:tracePt t="66586" x="3343275" y="3381375"/>
          <p14:tracePt t="66595" x="3390900" y="3381375"/>
          <p14:tracePt t="66602" x="3438525" y="3381375"/>
          <p14:tracePt t="66609" x="3476625" y="3381375"/>
          <p14:tracePt t="66618" x="3505200" y="3381375"/>
          <p14:tracePt t="66626" x="3543300" y="3381375"/>
          <p14:tracePt t="66634" x="3562350" y="3381375"/>
          <p14:tracePt t="66642" x="3581400" y="3381375"/>
          <p14:tracePt t="66650" x="3600450" y="3381375"/>
          <p14:tracePt t="66658" x="3619500" y="3381375"/>
          <p14:tracePt t="66666" x="3638550" y="3390900"/>
          <p14:tracePt t="66674" x="3648075" y="3390900"/>
          <p14:tracePt t="66682" x="3667125" y="3390900"/>
          <p14:tracePt t="66690" x="3686175" y="3390900"/>
          <p14:tracePt t="66698" x="3705225" y="3390900"/>
          <p14:tracePt t="66706" x="3724275" y="3390900"/>
          <p14:tracePt t="66714" x="3752850" y="3390900"/>
          <p14:tracePt t="66722" x="3771900" y="3390900"/>
          <p14:tracePt t="66730" x="3800475" y="3390900"/>
          <p14:tracePt t="66738" x="3829050" y="3390900"/>
          <p14:tracePt t="66746" x="3848100" y="3390900"/>
          <p14:tracePt t="66754" x="3876675" y="3390900"/>
          <p14:tracePt t="66763" x="3905250" y="3390900"/>
          <p14:tracePt t="66770" x="3933825" y="3390900"/>
          <p14:tracePt t="66780" x="3962400" y="3390900"/>
          <p14:tracePt t="66787" x="3981450" y="3390900"/>
          <p14:tracePt t="66796" x="4010025" y="3390900"/>
          <p14:tracePt t="66803" x="4029075" y="3390900"/>
          <p14:tracePt t="66812" x="4057650" y="3390900"/>
          <p14:tracePt t="66819" x="4086225" y="3390900"/>
          <p14:tracePt t="66828" x="4114800" y="3390900"/>
          <p14:tracePt t="66835" x="4143375" y="3390900"/>
          <p14:tracePt t="66845" x="4181475" y="3390900"/>
          <p14:tracePt t="66851" x="4200525" y="3390900"/>
          <p14:tracePt t="66861" x="4257675" y="3390900"/>
          <p14:tracePt t="66866" x="4276725" y="3390900"/>
          <p14:tracePt t="66878" x="4333875" y="3390900"/>
          <p14:tracePt t="66883" x="4362450" y="3400425"/>
          <p14:tracePt t="66895" x="4400550" y="3400425"/>
          <p14:tracePt t="66899" x="4438650" y="3400425"/>
          <p14:tracePt t="66911" x="4457700" y="3400425"/>
          <p14:tracePt t="66915" x="4495800" y="3400425"/>
          <p14:tracePt t="66928" x="4524375" y="3400425"/>
          <p14:tracePt t="66931" x="4552950" y="3400425"/>
          <p14:tracePt t="66945" x="4610100" y="3400425"/>
          <p14:tracePt t="66948" x="4648200" y="3400425"/>
          <p14:tracePt t="66962" x="4686300" y="3409950"/>
          <p14:tracePt t="66965" x="4724400" y="3409950"/>
          <p14:tracePt t="66978" x="4772025" y="3409950"/>
          <p14:tracePt t="66981" x="4800600" y="3409950"/>
          <p14:tracePt t="66995" x="4848225" y="3409950"/>
          <p14:tracePt t="66999" x="4886325" y="3409950"/>
          <p14:tracePt t="67012" x="4924425" y="3409950"/>
          <p14:tracePt t="67014" x="4972050" y="3419475"/>
          <p14:tracePt t="67028" x="5010150" y="3419475"/>
          <p14:tracePt t="67031" x="5038725" y="3419475"/>
          <p14:tracePt t="67045" x="5076825" y="3419475"/>
          <p14:tracePt t="67046" x="5114925" y="3429000"/>
          <p14:tracePt t="67052" x="5153025" y="3429000"/>
          <p14:tracePt t="67061" x="5181600" y="3429000"/>
          <p14:tracePt t="67068" x="5219700" y="3429000"/>
          <p14:tracePt t="67078" x="5248275" y="3429000"/>
          <p14:tracePt t="67084" x="5276850" y="3429000"/>
          <p14:tracePt t="67095" x="5295900" y="3429000"/>
          <p14:tracePt t="67100" x="5324475" y="3429000"/>
          <p14:tracePt t="67112" x="5343525" y="3429000"/>
          <p14:tracePt t="67116" x="5362575" y="3429000"/>
          <p14:tracePt t="67128" x="5381625" y="3429000"/>
          <p14:tracePt t="67132" x="5400675" y="3429000"/>
          <p14:tracePt t="67145" x="5410200" y="3429000"/>
          <p14:tracePt t="67148" x="5429250" y="3419475"/>
          <p14:tracePt t="67161" x="5448300" y="3419475"/>
          <p14:tracePt t="67164" x="5467350" y="3409950"/>
          <p14:tracePt t="67178" x="5476875" y="3400425"/>
          <p14:tracePt t="67182" x="5495925" y="3400425"/>
          <p14:tracePt t="67195" x="5514975" y="3400425"/>
          <p14:tracePt t="67198" x="5534025" y="3390900"/>
          <p14:tracePt t="67212" x="5543550" y="3390900"/>
          <p14:tracePt t="67214" x="5562600" y="3381375"/>
          <p14:tracePt t="67229" x="5581650" y="3381375"/>
          <p14:tracePt t="67232" x="5600700" y="3381375"/>
          <p14:tracePt t="67245" x="5619750" y="3381375"/>
          <p14:tracePt t="67248" x="5629275" y="3381375"/>
          <p14:tracePt t="67262" x="5648325" y="3371850"/>
          <p14:tracePt t="67263" x="5667375" y="3371850"/>
          <p14:tracePt t="67270" x="5686425" y="3371850"/>
          <p14:tracePt t="67279" x="5705475" y="3371850"/>
          <p14:tracePt t="67286" x="5715000" y="3371850"/>
          <p14:tracePt t="67295" x="5724525" y="3371850"/>
          <p14:tracePt t="67302" x="5734050" y="3371850"/>
          <p14:tracePt t="67311" x="5753100" y="3371850"/>
          <p14:tracePt t="67325" x="5762625" y="3371850"/>
          <p14:tracePt t="67341" x="5772150" y="3371850"/>
          <p14:tracePt t="67357" x="5781675" y="337185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40A-CD4C-1B42-82B3-8E05D023C118}"/>
              </a:ext>
            </a:extLst>
          </p:cNvPr>
          <p:cNvSpPr>
            <a:spLocks noGrp="1"/>
          </p:cNvSpPr>
          <p:nvPr>
            <p:ph type="title"/>
          </p:nvPr>
        </p:nvSpPr>
        <p:spPr/>
        <p:txBody>
          <a:bodyPr>
            <a:noAutofit/>
          </a:bodyPr>
          <a:lstStyle/>
          <a:p>
            <a:r>
              <a:rPr lang="en-US" sz="2800" b="1"/>
              <a:t>Findings 1. Effectiveness of transfer learning</a:t>
            </a:r>
          </a:p>
        </p:txBody>
      </p:sp>
      <p:sp>
        <p:nvSpPr>
          <p:cNvPr id="4" name="Slide Number Placeholder 3">
            <a:extLst>
              <a:ext uri="{FF2B5EF4-FFF2-40B4-BE49-F238E27FC236}">
                <a16:creationId xmlns:a16="http://schemas.microsoft.com/office/drawing/2014/main" id="{747890C1-59D0-6F4D-BF4B-97B30C02A8EA}"/>
              </a:ext>
            </a:extLst>
          </p:cNvPr>
          <p:cNvSpPr>
            <a:spLocks noGrp="1"/>
          </p:cNvSpPr>
          <p:nvPr>
            <p:ph type="sldNum" sz="quarter" idx="12"/>
          </p:nvPr>
        </p:nvSpPr>
        <p:spPr/>
        <p:txBody>
          <a:bodyPr/>
          <a:lstStyle/>
          <a:p>
            <a:fld id="{48F63A3B-78C7-47BE-AE5E-E10140E04643}" type="slidenum">
              <a:rPr lang="en-US" smtClean="0"/>
              <a:t>26</a:t>
            </a:fld>
            <a:endParaRPr lang="en-US"/>
          </a:p>
        </p:txBody>
      </p:sp>
      <p:pic>
        <p:nvPicPr>
          <p:cNvPr id="8" name="Picture 7">
            <a:extLst>
              <a:ext uri="{FF2B5EF4-FFF2-40B4-BE49-F238E27FC236}">
                <a16:creationId xmlns:a16="http://schemas.microsoft.com/office/drawing/2014/main" id="{52BD273F-8312-4D49-9068-22D949A2F539}"/>
              </a:ext>
            </a:extLst>
          </p:cNvPr>
          <p:cNvPicPr>
            <a:picLocks noChangeAspect="1"/>
          </p:cNvPicPr>
          <p:nvPr/>
        </p:nvPicPr>
        <p:blipFill>
          <a:blip r:embed="rId6"/>
          <a:stretch>
            <a:fillRect/>
          </a:stretch>
        </p:blipFill>
        <p:spPr>
          <a:xfrm>
            <a:off x="429580" y="1829283"/>
            <a:ext cx="6123303" cy="4616450"/>
          </a:xfrm>
          <a:prstGeom prst="rect">
            <a:avLst/>
          </a:prstGeom>
        </p:spPr>
      </p:pic>
      <p:sp>
        <p:nvSpPr>
          <p:cNvPr id="5" name="TextBox 4">
            <a:extLst>
              <a:ext uri="{FF2B5EF4-FFF2-40B4-BE49-F238E27FC236}">
                <a16:creationId xmlns:a16="http://schemas.microsoft.com/office/drawing/2014/main" id="{8D136911-75BF-4724-A3C3-4EA1DCAA31DA}"/>
              </a:ext>
            </a:extLst>
          </p:cNvPr>
          <p:cNvSpPr txBox="1"/>
          <p:nvPr/>
        </p:nvSpPr>
        <p:spPr>
          <a:xfrm>
            <a:off x="872332" y="1553540"/>
            <a:ext cx="6461760" cy="369332"/>
          </a:xfrm>
          <a:prstGeom prst="rect">
            <a:avLst/>
          </a:prstGeom>
          <a:noFill/>
        </p:spPr>
        <p:txBody>
          <a:bodyPr wrap="square" rtlCol="0">
            <a:spAutoFit/>
          </a:bodyPr>
          <a:lstStyle/>
          <a:p>
            <a:r>
              <a:rPr lang="en-US"/>
              <a:t>Improvement in BLEU4 score when using transfer learning</a:t>
            </a:r>
            <a:endParaRPr lang="en-SG"/>
          </a:p>
        </p:txBody>
      </p:sp>
      <p:sp>
        <p:nvSpPr>
          <p:cNvPr id="3" name="TextBox 2">
            <a:extLst>
              <a:ext uri="{FF2B5EF4-FFF2-40B4-BE49-F238E27FC236}">
                <a16:creationId xmlns:a16="http://schemas.microsoft.com/office/drawing/2014/main" id="{6E16FF2D-A864-484E-B191-E7595EEE263C}"/>
              </a:ext>
            </a:extLst>
          </p:cNvPr>
          <p:cNvSpPr txBox="1"/>
          <p:nvPr/>
        </p:nvSpPr>
        <p:spPr>
          <a:xfrm>
            <a:off x="6173153" y="2372622"/>
            <a:ext cx="2970847" cy="1477328"/>
          </a:xfrm>
          <a:prstGeom prst="rect">
            <a:avLst/>
          </a:prstGeom>
          <a:noFill/>
        </p:spPr>
        <p:txBody>
          <a:bodyPr wrap="square" rtlCol="0">
            <a:spAutoFit/>
          </a:bodyPr>
          <a:lstStyle/>
          <a:p>
            <a:r>
              <a:rPr lang="en-US" dirty="0"/>
              <a:t>Improvement in BLEU4 =</a:t>
            </a:r>
          </a:p>
          <a:p>
            <a:r>
              <a:rPr lang="en-US" dirty="0"/>
              <a:t>BLEU4 of model using transfer learning – </a:t>
            </a:r>
          </a:p>
          <a:p>
            <a:r>
              <a:rPr lang="en-US" dirty="0"/>
              <a:t>BLEU4 of model trained from scratch</a:t>
            </a:r>
          </a:p>
        </p:txBody>
      </p:sp>
      <p:pic>
        <p:nvPicPr>
          <p:cNvPr id="14" name="Audio 13">
            <a:hlinkClick r:id="" action="ppaction://media"/>
            <a:extLst>
              <a:ext uri="{FF2B5EF4-FFF2-40B4-BE49-F238E27FC236}">
                <a16:creationId xmlns:a16="http://schemas.microsoft.com/office/drawing/2014/main" id="{93E8CAC5-5180-1744-9CB1-30B294E0E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050894986"/>
      </p:ext>
    </p:extLst>
  </p:cSld>
  <p:clrMapOvr>
    <a:masterClrMapping/>
  </p:clrMapOvr>
  <mc:AlternateContent xmlns:mc="http://schemas.openxmlformats.org/markup-compatibility/2006" xmlns:p14="http://schemas.microsoft.com/office/powerpoint/2010/main">
    <mc:Choice Requires="p14">
      <p:transition spd="slow" p14:dur="2000" advTm="72721"/>
    </mc:Choice>
    <mc:Fallback xmlns="">
      <p:transition spd="slow" advTm="72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81" x="8162925" y="1381125"/>
          <p14:tracePt t="82" x="8210550" y="1590675"/>
          <p14:tracePt t="114" x="8220075" y="1619250"/>
          <p14:tracePt t="116" x="8248650" y="1685925"/>
          <p14:tracePt t="123" x="8248650" y="1704975"/>
          <p14:tracePt t="128" x="8258175" y="1704975"/>
          <p14:tracePt t="147" x="8258175" y="1724025"/>
          <p14:tracePt t="166" x="8258175" y="1733550"/>
          <p14:tracePt t="190" x="8267700" y="1733550"/>
          <p14:tracePt t="295" x="8277225" y="1733550"/>
          <p14:tracePt t="312" x="8277225" y="1724025"/>
          <p14:tracePt t="318" x="8286750" y="1714500"/>
          <p14:tracePt t="327" x="8286750" y="1704975"/>
          <p14:tracePt t="335" x="8296275" y="1695450"/>
          <p14:tracePt t="342" x="8315325" y="1666875"/>
          <p14:tracePt t="351" x="8315325" y="1657350"/>
          <p14:tracePt t="358" x="8324850" y="1638300"/>
          <p14:tracePt t="367" x="8334375" y="1628775"/>
          <p14:tracePt t="375" x="8353425" y="1619250"/>
          <p14:tracePt t="383" x="8362950" y="1600200"/>
          <p14:tracePt t="391" x="8362950" y="1581150"/>
          <p14:tracePt t="399" x="8372475" y="1581150"/>
          <p14:tracePt t="407" x="8382000" y="1562100"/>
          <p14:tracePt t="415" x="8391525" y="1562100"/>
          <p14:tracePt t="423" x="8391525" y="1552575"/>
          <p14:tracePt t="431" x="8401050" y="1543050"/>
          <p14:tracePt t="447" x="8410575" y="1533525"/>
          <p14:tracePt t="463" x="8420100" y="1533525"/>
          <p14:tracePt t="471" x="8420100" y="1524000"/>
          <p14:tracePt t="479" x="8420100" y="1514475"/>
          <p14:tracePt t="487" x="8420100" y="1495425"/>
          <p14:tracePt t="495" x="8420100" y="1485900"/>
          <p14:tracePt t="503" x="8420100" y="1476375"/>
          <p14:tracePt t="511" x="8420100" y="1466850"/>
          <p14:tracePt t="528" x="8420100" y="1457325"/>
          <p14:tracePt t="545" x="8420100" y="1447800"/>
          <p14:tracePt t="6979" x="8372475" y="1447800"/>
          <p14:tracePt t="6985" x="8220075" y="1447800"/>
          <p14:tracePt t="6994" x="8115300" y="1438275"/>
          <p14:tracePt t="7000" x="8001000" y="1428750"/>
          <p14:tracePt t="7008" x="7877175" y="1419225"/>
          <p14:tracePt t="7016" x="7743825" y="1409700"/>
          <p14:tracePt t="7028" x="7620000" y="1400175"/>
          <p14:tracePt t="7032" x="7505700" y="1381125"/>
          <p14:tracePt t="7040" x="7400925" y="1371600"/>
          <p14:tracePt t="7049" x="7153275" y="1343025"/>
          <p14:tracePt t="7057" x="6905625" y="1314450"/>
          <p14:tracePt t="7065" x="6677025" y="1285875"/>
          <p14:tracePt t="7073" x="6581775" y="1276350"/>
          <p14:tracePt t="7081" x="6210300" y="1228725"/>
          <p14:tracePt t="7089" x="5991225" y="1200150"/>
          <p14:tracePt t="7097" x="5762625" y="1190625"/>
          <p14:tracePt t="7104" x="5543550" y="1171575"/>
          <p14:tracePt t="7113" x="5314950" y="1171575"/>
          <p14:tracePt t="7121" x="5067300" y="1171575"/>
          <p14:tracePt t="7129" x="4819650" y="1171575"/>
          <p14:tracePt t="7137" x="4572000" y="1171575"/>
          <p14:tracePt t="7145" x="4295775" y="1228725"/>
          <p14:tracePt t="7153" x="4067175" y="1285875"/>
          <p14:tracePt t="7162" x="3819525" y="1352550"/>
          <p14:tracePt t="7170" x="3543300" y="1428750"/>
          <p14:tracePt t="7179" x="3286125" y="1514475"/>
          <p14:tracePt t="7186" x="3076575" y="1590675"/>
          <p14:tracePt t="7195" x="2981325" y="1628775"/>
          <p14:tracePt t="7202" x="2790825" y="1714500"/>
          <p14:tracePt t="7210" x="2486025" y="1857375"/>
          <p14:tracePt t="7218" x="2314575" y="1952625"/>
          <p14:tracePt t="7227" x="2162175" y="2047875"/>
          <p14:tracePt t="7233" x="2105025" y="2085975"/>
          <p14:tracePt t="7244" x="1981200" y="2190750"/>
          <p14:tracePt t="7250" x="1876425" y="2305050"/>
          <p14:tracePt t="7261" x="1790700" y="2400300"/>
          <p14:tracePt t="7266" x="1714500" y="2495550"/>
          <p14:tracePt t="7277" x="1666875" y="2571750"/>
          <p14:tracePt t="7282" x="1628775" y="2667000"/>
          <p14:tracePt t="7294" x="1609725" y="2695575"/>
          <p14:tracePt t="7298" x="1581150" y="2752725"/>
          <p14:tracePt t="7310" x="1562100" y="2809875"/>
          <p14:tracePt t="7314" x="1533525" y="2895600"/>
          <p14:tracePt t="7327" x="1524000" y="2952750"/>
          <p14:tracePt t="7330" x="1495425" y="3076575"/>
          <p14:tracePt t="7344" x="1476375" y="3171825"/>
          <p14:tracePt t="7348" x="1466850" y="3248025"/>
          <p14:tracePt t="7361" x="1447800" y="3343275"/>
          <p14:tracePt t="7364" x="1447800" y="3486150"/>
          <p14:tracePt t="7378" x="1447800" y="3600450"/>
          <p14:tracePt t="7381" x="1447800" y="3705225"/>
          <p14:tracePt t="7394" x="1447800" y="3790950"/>
          <p14:tracePt t="7397" x="1447800" y="3829050"/>
          <p14:tracePt t="7411" x="1457325" y="3886200"/>
          <p14:tracePt t="7414" x="1476375" y="3924300"/>
          <p14:tracePt t="7427" x="1495425" y="3962400"/>
          <p14:tracePt t="7431" x="1543050" y="4029075"/>
          <p14:tracePt t="7444" x="1571625" y="4057650"/>
          <p14:tracePt t="7445" x="1619250" y="4086225"/>
          <p14:tracePt t="7452" x="1714500" y="4162425"/>
          <p14:tracePt t="7461" x="1762125" y="4191000"/>
          <p14:tracePt t="7467" x="1857375" y="4238625"/>
          <p14:tracePt t="7477" x="1962150" y="4305300"/>
          <p14:tracePt t="7483" x="2076450" y="4352925"/>
          <p14:tracePt t="7494" x="2305050" y="4448175"/>
          <p14:tracePt t="7498" x="2447925" y="4495800"/>
          <p14:tracePt t="7510" x="2514600" y="4495800"/>
          <p14:tracePt t="7515" x="2676525" y="4524375"/>
          <p14:tracePt t="7527" x="2809875" y="4533900"/>
          <p14:tracePt t="7531" x="2933700" y="4543425"/>
          <p14:tracePt t="7544" x="3048000" y="4543425"/>
          <p14:tracePt t="7547" x="3171825" y="4543425"/>
          <p14:tracePt t="7561" x="3286125" y="4543425"/>
          <p14:tracePt t="7563" x="3390900" y="4533900"/>
          <p14:tracePt t="7577" x="3609975" y="4467225"/>
          <p14:tracePt t="7581" x="3743325" y="4400550"/>
          <p14:tracePt t="7594" x="3867150" y="4333875"/>
          <p14:tracePt t="7598" x="4010025" y="4210050"/>
          <p14:tracePt t="7611" x="4162425" y="4076700"/>
          <p14:tracePt t="7614" x="4305300" y="3924300"/>
          <p14:tracePt t="7627" x="4467225" y="3752850"/>
          <p14:tracePt t="7631" x="4514850" y="3676650"/>
          <p14:tracePt t="7644" x="4638675" y="3533775"/>
          <p14:tracePt t="7647" x="4667250" y="3476625"/>
          <p14:tracePt t="7660" x="4733925" y="3400425"/>
          <p14:tracePt t="7662" x="4772025" y="3333750"/>
          <p14:tracePt t="7668" x="4791075" y="3286125"/>
          <p14:tracePt t="7677" x="4810125" y="3257550"/>
          <p14:tracePt t="7685" x="4810125" y="3248025"/>
          <p14:tracePt t="7694" x="4819650" y="3238500"/>
          <p14:tracePt t="7700" x="4819650" y="3228975"/>
          <p14:tracePt t="7710" x="4819650" y="3219450"/>
          <p14:tracePt t="7716" x="4819650" y="3209925"/>
          <p14:tracePt t="7727" x="4819650" y="3190875"/>
          <p14:tracePt t="7732" x="4819650" y="3171825"/>
          <p14:tracePt t="7744" x="4810125" y="3152775"/>
          <p14:tracePt t="7748" x="4800600" y="3133725"/>
          <p14:tracePt t="7761" x="4781550" y="3105150"/>
          <p14:tracePt t="7764" x="4762500" y="3086100"/>
          <p14:tracePt t="7777" x="4752975" y="3067050"/>
          <p14:tracePt t="7781" x="4733925" y="3048000"/>
          <p14:tracePt t="7794" x="4724400" y="3028950"/>
          <p14:tracePt t="7798" x="4705350" y="3019425"/>
          <p14:tracePt t="7811" x="4695825" y="3000375"/>
          <p14:tracePt t="7814" x="4676775" y="3000375"/>
          <p14:tracePt t="7828" x="4657725" y="2981325"/>
          <p14:tracePt t="7831" x="4638675" y="2981325"/>
          <p14:tracePt t="7844" x="4600575" y="2962275"/>
          <p14:tracePt t="7848" x="4572000" y="2962275"/>
          <p14:tracePt t="7861" x="4524375" y="2962275"/>
          <p14:tracePt t="7863" x="4476750" y="2962275"/>
          <p14:tracePt t="7877" x="4419600" y="2962275"/>
          <p14:tracePt t="7880" x="4362450" y="2962275"/>
          <p14:tracePt t="7894" x="4286250" y="2971800"/>
          <p14:tracePt t="7895" x="4210050" y="3019425"/>
          <p14:tracePt t="7901" x="4143375" y="3067050"/>
          <p14:tracePt t="7910" x="4057650" y="3133725"/>
          <p14:tracePt t="7917" x="4010025" y="3190875"/>
          <p14:tracePt t="7927" x="3924300" y="3276600"/>
          <p14:tracePt t="7933" x="3790950" y="3457575"/>
          <p14:tracePt t="7944" x="3762375" y="3524250"/>
          <p14:tracePt t="7949" x="3714750" y="3609975"/>
          <p14:tracePt t="7961" x="3657600" y="3743325"/>
          <p14:tracePt t="7965" x="3619500" y="3838575"/>
          <p14:tracePt t="7977" x="3571875" y="3962400"/>
          <p14:tracePt t="7981" x="3543300" y="4086225"/>
          <p14:tracePt t="7994" x="3514725" y="4200525"/>
          <p14:tracePt t="7998" x="3505200" y="4343400"/>
          <p14:tracePt t="8010" x="3505200" y="4457700"/>
          <p14:tracePt t="8014" x="3505200" y="4657725"/>
          <p14:tracePt t="8028" x="3505200" y="4800600"/>
          <p14:tracePt t="8031" x="3533775" y="4857750"/>
          <p14:tracePt t="8044" x="3600450" y="4981575"/>
          <p14:tracePt t="8047" x="3676650" y="5105400"/>
          <p14:tracePt t="8061" x="3752850" y="5210175"/>
          <p14:tracePt t="8064" x="3943350" y="5372100"/>
          <p14:tracePt t="8077" x="4076700" y="5448300"/>
          <p14:tracePt t="8081" x="4143375" y="5467350"/>
          <p14:tracePt t="8094" x="4267200" y="5486400"/>
          <p14:tracePt t="8097" x="4514850" y="5495925"/>
          <p14:tracePt t="8110" x="4667250" y="5495925"/>
          <p14:tracePt t="8112" x="4848225" y="5457825"/>
          <p14:tracePt t="8118" x="5010150" y="5381625"/>
          <p14:tracePt t="8127" x="5191125" y="5267325"/>
          <p14:tracePt t="8135" x="5257800" y="5210175"/>
          <p14:tracePt t="8144" x="5400675" y="5095875"/>
          <p14:tracePt t="8150" x="5505450" y="5000625"/>
          <p14:tracePt t="8160" x="5591175" y="4914900"/>
          <p14:tracePt t="8166" x="5657850" y="4829175"/>
          <p14:tracePt t="8177" x="5695950" y="4772025"/>
          <p14:tracePt t="8182" x="5734050" y="4695825"/>
          <p14:tracePt t="8194" x="5743575" y="4638675"/>
          <p14:tracePt t="8198" x="5753100" y="4572000"/>
          <p14:tracePt t="8210" x="5753100" y="4514850"/>
          <p14:tracePt t="8214" x="5753100" y="4438650"/>
          <p14:tracePt t="8227" x="5753100" y="4381500"/>
          <p14:tracePt t="8230" x="5715000" y="4305300"/>
          <p14:tracePt t="8244" x="5657850" y="4238625"/>
          <p14:tracePt t="8248" x="5543550" y="4095750"/>
          <p14:tracePt t="8261" x="5419725" y="3990975"/>
          <p14:tracePt t="8264" x="5267325" y="3886200"/>
          <p14:tracePt t="8277" x="5086350" y="3771900"/>
          <p14:tracePt t="8281" x="4914900" y="3657600"/>
          <p14:tracePt t="8294" x="4724400" y="3571875"/>
          <p14:tracePt t="8297" x="4638675" y="3543300"/>
          <p14:tracePt t="8311" x="4476750" y="3505200"/>
          <p14:tracePt t="8314" x="4324350" y="3476625"/>
          <p14:tracePt t="8327" x="4276725" y="3476625"/>
          <p14:tracePt t="8330" x="4191000" y="3467100"/>
          <p14:tracePt t="8344" x="4133850" y="3467100"/>
          <p14:tracePt t="8347" x="4095750" y="3467100"/>
          <p14:tracePt t="9003" x="4105275" y="3467100"/>
          <p14:tracePt t="9011" x="4124325" y="3467100"/>
          <p14:tracePt t="9018" x="4162425" y="3467100"/>
          <p14:tracePt t="9028" x="4210050" y="3476625"/>
          <p14:tracePt t="9035" x="4257675" y="3486150"/>
          <p14:tracePt t="9042" x="4286250" y="3486150"/>
          <p14:tracePt t="9051" x="4352925" y="3495675"/>
          <p14:tracePt t="9059" x="4400550" y="3495675"/>
          <p14:tracePt t="9067" x="4448175" y="3495675"/>
          <p14:tracePt t="9074" x="4495800" y="3495675"/>
          <p14:tracePt t="9083" x="4533900" y="3486150"/>
          <p14:tracePt t="9090" x="4572000" y="3467100"/>
          <p14:tracePt t="9099" x="4619625" y="3438525"/>
          <p14:tracePt t="9106" x="4667250" y="3409950"/>
          <p14:tracePt t="9114" x="4686300" y="3390900"/>
          <p14:tracePt t="9122" x="4714875" y="3362325"/>
          <p14:tracePt t="9131" x="4743450" y="3343275"/>
          <p14:tracePt t="9139" x="4772025" y="3314700"/>
          <p14:tracePt t="9147" x="4791075" y="3295650"/>
          <p14:tracePt t="9155" x="4819650" y="3276600"/>
          <p14:tracePt t="9163" x="4829175" y="3267075"/>
          <p14:tracePt t="9171" x="4838700" y="3248025"/>
          <p14:tracePt t="9179" x="4848225" y="3238500"/>
          <p14:tracePt t="9187" x="4857750" y="3228975"/>
          <p14:tracePt t="9195" x="4857750" y="3219450"/>
          <p14:tracePt t="9203" x="4867275" y="3209925"/>
          <p14:tracePt t="9212" x="4876800" y="3190875"/>
          <p14:tracePt t="9228" x="4876800" y="3171825"/>
          <p14:tracePt t="9235" x="4886325" y="3162300"/>
          <p14:tracePt t="9244" x="4886325" y="3152775"/>
          <p14:tracePt t="9251" x="4895850" y="3152775"/>
          <p14:tracePt t="9261" x="4895850" y="3143250"/>
          <p14:tracePt t="9307" x="4895850" y="3133725"/>
          <p14:tracePt t="9332" x="4895850" y="3124200"/>
          <p14:tracePt t="9340" x="4895850" y="3114675"/>
          <p14:tracePt t="9348" x="4895850" y="3095625"/>
          <p14:tracePt t="9356" x="4895850" y="3086100"/>
          <p14:tracePt t="9364" x="4895850" y="3067050"/>
          <p14:tracePt t="9372" x="4895850" y="3048000"/>
          <p14:tracePt t="9380" x="4895850" y="3038475"/>
          <p14:tracePt t="9388" x="4895850" y="3019425"/>
          <p14:tracePt t="9396" x="4895850" y="3000375"/>
          <p14:tracePt t="9404" x="4895850" y="2981325"/>
          <p14:tracePt t="9412" x="4895850" y="2962275"/>
          <p14:tracePt t="9420" x="4895850" y="2943225"/>
          <p14:tracePt t="9428" x="4895850" y="2933700"/>
          <p14:tracePt t="9436" x="4886325" y="2895600"/>
          <p14:tracePt t="9444" x="4867275" y="2867025"/>
          <p14:tracePt t="9453" x="4848225" y="2838450"/>
          <p14:tracePt t="9461" x="4810125" y="2800350"/>
          <p14:tracePt t="9469" x="4781550" y="2762250"/>
          <p14:tracePt t="9478" x="4733925" y="2733675"/>
          <p14:tracePt t="9485" x="4676775" y="2705100"/>
          <p14:tracePt t="9494" x="4600575" y="2676525"/>
          <p14:tracePt t="9502" x="4543425" y="2657475"/>
          <p14:tracePt t="9509" x="4457700" y="2647950"/>
          <p14:tracePt t="9517" x="4352925" y="2638425"/>
          <p14:tracePt t="9525" x="4267200" y="2638425"/>
          <p14:tracePt t="9534" x="4152900" y="2638425"/>
          <p14:tracePt t="9541" x="4029075" y="2638425"/>
          <p14:tracePt t="9550" x="3914775" y="2638425"/>
          <p14:tracePt t="9557" x="3790950" y="2647950"/>
          <p14:tracePt t="9566" x="3695700" y="2686050"/>
          <p14:tracePt t="9573" x="3571875" y="2733675"/>
          <p14:tracePt t="9581" x="3476625" y="2790825"/>
          <p14:tracePt t="9589" x="3381375" y="2847975"/>
          <p14:tracePt t="9597" x="3305175" y="2895600"/>
          <p14:tracePt t="9605" x="3228975" y="2943225"/>
          <p14:tracePt t="9613" x="3200400" y="2962275"/>
          <p14:tracePt t="9621" x="3114675" y="3038475"/>
          <p14:tracePt t="9629" x="3057525" y="3086100"/>
          <p14:tracePt t="9637" x="3019425" y="3124200"/>
          <p14:tracePt t="9646" x="2981325" y="3162300"/>
          <p14:tracePt t="9654" x="2952750" y="3219450"/>
          <p14:tracePt t="9662" x="2914650" y="3267075"/>
          <p14:tracePt t="9670" x="2886075" y="3314700"/>
          <p14:tracePt t="9679" x="2857500" y="3371850"/>
          <p14:tracePt t="9686" x="2819400" y="3448050"/>
          <p14:tracePt t="9695" x="2790825" y="3514725"/>
          <p14:tracePt t="9702" x="2762250" y="3590925"/>
          <p14:tracePt t="9712" x="2733675" y="3657600"/>
          <p14:tracePt t="9719" x="2724150" y="3733800"/>
          <p14:tracePt t="9728" x="2695575" y="3800475"/>
          <p14:tracePt t="9735" x="2686050" y="3857625"/>
          <p14:tracePt t="9744" x="2676525" y="3933825"/>
          <p14:tracePt t="9751" x="2667000" y="4000500"/>
          <p14:tracePt t="9760" x="2667000" y="4057650"/>
          <p14:tracePt t="9767" x="2667000" y="4105275"/>
          <p14:tracePt t="9777" x="2667000" y="4133850"/>
          <p14:tracePt t="9783" x="2667000" y="4200525"/>
          <p14:tracePt t="9794" x="2676525" y="4248150"/>
          <p14:tracePt t="9799" x="2714625" y="4286250"/>
          <p14:tracePt t="9810" x="2762250" y="4314825"/>
          <p14:tracePt t="9815" x="2819400" y="4343400"/>
          <p14:tracePt t="9827" x="2952750" y="4400550"/>
          <p14:tracePt t="9831" x="3009900" y="4410075"/>
          <p14:tracePt t="9844" x="3105150" y="4419600"/>
          <p14:tracePt t="9847" x="3209925" y="4419600"/>
          <p14:tracePt t="9860" x="3295650" y="4419600"/>
          <p14:tracePt t="9863" x="3381375" y="4391025"/>
          <p14:tracePt t="9877" x="3457575" y="4343400"/>
          <p14:tracePt t="9881" x="3533775" y="4267200"/>
          <p14:tracePt t="9894" x="3600450" y="4181475"/>
          <p14:tracePt t="9897" x="3638550" y="4086225"/>
          <p14:tracePt t="9911" x="3667125" y="4000500"/>
          <p14:tracePt t="9914" x="3686175" y="3924300"/>
          <p14:tracePt t="9927" x="3695700" y="3819525"/>
          <p14:tracePt t="9930" x="3695700" y="3733800"/>
          <p14:tracePt t="9944" x="3695700" y="3629025"/>
          <p14:tracePt t="9947" x="3676650" y="3543300"/>
          <p14:tracePt t="9960" x="3619500" y="3457575"/>
          <p14:tracePt t="9964" x="3552825" y="3362325"/>
          <p14:tracePt t="9977" x="3419475" y="3209925"/>
          <p14:tracePt t="9978" x="3362325" y="3162300"/>
          <p14:tracePt t="9983" x="3267075" y="3086100"/>
          <p14:tracePt t="9994" x="3162300" y="3009900"/>
          <p14:tracePt t="9999" x="3086100" y="2952750"/>
          <p14:tracePt t="10010" x="3038475" y="2924175"/>
          <p14:tracePt t="10016" x="2924175" y="2838450"/>
          <p14:tracePt t="10027" x="2886075" y="2790825"/>
          <p14:tracePt t="10032" x="2838450" y="2743200"/>
          <p14:tracePt t="10044" x="2809875" y="2695575"/>
          <p14:tracePt t="10047" x="2800350" y="2676525"/>
          <p14:tracePt t="10060" x="2771775" y="2628900"/>
          <p14:tracePt t="10064" x="2752725" y="2609850"/>
          <p14:tracePt t="10077" x="2743200" y="2590800"/>
          <p14:tracePt t="10081" x="2733675" y="2571750"/>
          <p14:tracePt t="10094" x="2733675" y="2562225"/>
          <p14:tracePt t="10097" x="2733675" y="2552700"/>
          <p14:tracePt t="10309" x="2705100" y="2524125"/>
          <p14:tracePt t="10317" x="2657475" y="2457450"/>
          <p14:tracePt t="10325" x="2609850" y="2400300"/>
          <p14:tracePt t="10334" x="2543175" y="2314575"/>
          <p14:tracePt t="10341" x="2476500" y="2238375"/>
          <p14:tracePt t="10350" x="2400300" y="2143125"/>
          <p14:tracePt t="10357" x="2343150" y="2076450"/>
          <p14:tracePt t="10366" x="2286000" y="2019300"/>
          <p14:tracePt t="10373" x="2228850" y="1962150"/>
          <p14:tracePt t="10382" x="2181225" y="1933575"/>
          <p14:tracePt t="10389" x="2124075" y="1905000"/>
          <p14:tracePt t="10397" x="2105025" y="1885950"/>
          <p14:tracePt t="10405" x="2066925" y="1876425"/>
          <p14:tracePt t="10413" x="2019300" y="1857375"/>
          <p14:tracePt t="10422" x="1981200" y="1847850"/>
          <p14:tracePt t="10429" x="1952625" y="1838325"/>
          <p14:tracePt t="10437" x="1924050" y="1838325"/>
          <p14:tracePt t="10446" x="1905000" y="1828800"/>
          <p14:tracePt t="10454" x="1885950" y="1828800"/>
          <p14:tracePt t="10462" x="1876425" y="1828800"/>
          <p14:tracePt t="10470" x="1866900" y="1828800"/>
          <p14:tracePt t="10479" x="1857375" y="1828800"/>
          <p14:tracePt t="10543" x="1866900" y="1828800"/>
          <p14:tracePt t="10550" x="1895475" y="1838325"/>
          <p14:tracePt t="10558" x="1924050" y="1838325"/>
          <p14:tracePt t="10567" x="1981200" y="1847850"/>
          <p14:tracePt t="10574" x="2057400" y="1857375"/>
          <p14:tracePt t="10583" x="2124075" y="1866900"/>
          <p14:tracePt t="10590" x="2209800" y="1866900"/>
          <p14:tracePt t="10599" x="2295525" y="1866900"/>
          <p14:tracePt t="10606" x="2419350" y="1866900"/>
          <p14:tracePt t="10614" x="2533650" y="1866900"/>
          <p14:tracePt t="10622" x="2657475" y="1866900"/>
          <p14:tracePt t="10631" x="2771775" y="1866900"/>
          <p14:tracePt t="10639" x="2895600" y="1866900"/>
          <p14:tracePt t="10646" x="2990850" y="1857375"/>
          <p14:tracePt t="10654" x="3095625" y="1847850"/>
          <p14:tracePt t="10663" x="3190875" y="1828800"/>
          <p14:tracePt t="10671" x="3295650" y="1819275"/>
          <p14:tracePt t="10679" x="3381375" y="1809750"/>
          <p14:tracePt t="10686" x="3467100" y="1809750"/>
          <p14:tracePt t="10695" x="3543300" y="1809750"/>
          <p14:tracePt t="10703" x="3562350" y="1809750"/>
          <p14:tracePt t="10712" x="3609975" y="1809750"/>
          <p14:tracePt t="10719" x="3657600" y="1809750"/>
          <p14:tracePt t="10729" x="3695700" y="1809750"/>
          <p14:tracePt t="10735" x="3724275" y="1809750"/>
          <p14:tracePt t="10745" x="3743325" y="1809750"/>
          <p14:tracePt t="10752" x="3762375" y="1809750"/>
          <p14:tracePt t="10761" x="3781425" y="1809750"/>
          <p14:tracePt t="10768" x="3790950" y="1809750"/>
          <p14:tracePt t="10777" x="3800475" y="1809750"/>
          <p14:tracePt t="10784" x="3810000" y="1809750"/>
          <p14:tracePt t="10800" x="3819525" y="1809750"/>
          <p14:tracePt t="10824" x="3829050" y="1809750"/>
          <p14:tracePt t="11186" x="3838575" y="1809750"/>
          <p14:tracePt t="11195" x="3895725" y="1809750"/>
          <p14:tracePt t="11202" x="3943350" y="1819275"/>
          <p14:tracePt t="11211" x="4010025" y="1838325"/>
          <p14:tracePt t="11217" x="4086225" y="1857375"/>
          <p14:tracePt t="11226" x="4143375" y="1866900"/>
          <p14:tracePt t="11233" x="4210050" y="1876425"/>
          <p14:tracePt t="11242" x="4267200" y="1885950"/>
          <p14:tracePt t="11250" x="4410075" y="1905000"/>
          <p14:tracePt t="11258" x="4543425" y="1924050"/>
          <p14:tracePt t="11266" x="4657725" y="1943100"/>
          <p14:tracePt t="11278" x="4781550" y="1962150"/>
          <p14:tracePt t="11282" x="4886325" y="1981200"/>
          <p14:tracePt t="11290" x="4914900" y="1990725"/>
          <p14:tracePt t="11298" x="4991100" y="2000250"/>
          <p14:tracePt t="11306" x="5048250" y="2009775"/>
          <p14:tracePt t="11314" x="5086350" y="2019300"/>
          <p14:tracePt t="11322" x="5114925" y="2028825"/>
          <p14:tracePt t="11330" x="5153025" y="2038350"/>
          <p14:tracePt t="11338" x="5181600" y="2038350"/>
          <p14:tracePt t="11346" x="5200650" y="2047875"/>
          <p14:tracePt t="11354" x="5229225" y="2047875"/>
          <p14:tracePt t="11362" x="5248275" y="2057400"/>
          <p14:tracePt t="11370" x="5257800" y="2057400"/>
          <p14:tracePt t="11379" x="5276850" y="2057400"/>
          <p14:tracePt t="11386" x="5295900" y="2057400"/>
          <p14:tracePt t="11395" x="5314950" y="2057400"/>
          <p14:tracePt t="11402" x="5334000" y="2057400"/>
          <p14:tracePt t="11412" x="5353050" y="2057400"/>
          <p14:tracePt t="11418" x="5362575" y="2057400"/>
          <p14:tracePt t="11429" x="5391150" y="2057400"/>
          <p14:tracePt t="11435" x="5410200" y="2057400"/>
          <p14:tracePt t="11445" x="5438775" y="2057400"/>
          <p14:tracePt t="11451" x="5457825" y="2057400"/>
          <p14:tracePt t="11460" x="5486400" y="2047875"/>
          <p14:tracePt t="11467" x="5505450" y="2047875"/>
          <p14:tracePt t="11477" x="5524500" y="2038350"/>
          <p14:tracePt t="11484" x="5543550" y="2038350"/>
          <p14:tracePt t="11494" x="5562600" y="2028825"/>
          <p14:tracePt t="11499" x="5581650" y="2028825"/>
          <p14:tracePt t="11511" x="5600700" y="2028825"/>
          <p14:tracePt t="11515" x="5619750" y="2028825"/>
          <p14:tracePt t="11527" x="5638800" y="2028825"/>
          <p14:tracePt t="11531" x="5657850" y="2028825"/>
          <p14:tracePt t="11544" x="5676900" y="2028825"/>
          <p14:tracePt t="11547" x="5705475" y="2019300"/>
          <p14:tracePt t="11560" x="5724525" y="2019300"/>
          <p14:tracePt t="11563" x="5743575" y="2019300"/>
          <p14:tracePt t="11577" x="5762625" y="2009775"/>
          <p14:tracePt t="12006" x="5781675" y="2009775"/>
          <p14:tracePt t="12014" x="5810250" y="2009775"/>
          <p14:tracePt t="12022" x="5838825" y="2009775"/>
          <p14:tracePt t="12030" x="5857875" y="2019300"/>
          <p14:tracePt t="12038" x="5886450" y="2028825"/>
          <p14:tracePt t="12046" x="5905500" y="2038350"/>
          <p14:tracePt t="12054" x="5943600" y="2057400"/>
          <p14:tracePt t="12063" x="5981700" y="2076450"/>
          <p14:tracePt t="12071" x="6029325" y="2105025"/>
          <p14:tracePt t="12079" x="6038850" y="2114550"/>
          <p14:tracePt t="12087" x="6105525" y="2162175"/>
          <p14:tracePt t="12095" x="6124575" y="2181225"/>
          <p14:tracePt t="12102" x="6143625" y="2209800"/>
          <p14:tracePt t="12111" x="6162675" y="2228850"/>
          <p14:tracePt t="12119" x="6181725" y="2266950"/>
          <p14:tracePt t="12128" x="6200775" y="2295525"/>
          <p14:tracePt t="12135" x="6210300" y="2324100"/>
          <p14:tracePt t="12142" x="6219825" y="2343150"/>
          <p14:tracePt t="12151" x="6229350" y="2371725"/>
          <p14:tracePt t="12158" x="6229350" y="2409825"/>
          <p14:tracePt t="12166" x="6238875" y="2438400"/>
          <p14:tracePt t="12177" x="6238875" y="2457450"/>
          <p14:tracePt t="12183" x="6238875" y="2486025"/>
          <p14:tracePt t="12190" x="6238875" y="2533650"/>
          <p14:tracePt t="12198" x="6238875" y="2552700"/>
          <p14:tracePt t="12206" x="6229350" y="2600325"/>
          <p14:tracePt t="12214" x="6210300" y="2628900"/>
          <p14:tracePt t="12222" x="6181725" y="2657475"/>
          <p14:tracePt t="12231" x="6162675" y="2695575"/>
          <p14:tracePt t="12239" x="6124575" y="2724150"/>
          <p14:tracePt t="12246" x="6115050" y="2743200"/>
          <p14:tracePt t="12255" x="6076950" y="2771775"/>
          <p14:tracePt t="12263" x="6057900" y="2800350"/>
          <p14:tracePt t="12271" x="6038850" y="2819400"/>
          <p14:tracePt t="12279" x="6010275" y="2847975"/>
          <p14:tracePt t="12287" x="5991225" y="2876550"/>
          <p14:tracePt t="12295" x="5981700" y="2895600"/>
          <p14:tracePt t="12303" x="5972175" y="2914650"/>
          <p14:tracePt t="12312" x="5962650" y="2933700"/>
          <p14:tracePt t="12319" x="5953125" y="2962275"/>
          <p14:tracePt t="12329" x="5953125" y="2981325"/>
          <p14:tracePt t="12335" x="5953125" y="3009900"/>
          <p14:tracePt t="12345" x="5953125" y="3028950"/>
          <p14:tracePt t="12352" x="5953125" y="3048000"/>
          <p14:tracePt t="12361" x="5953125" y="3067050"/>
          <p14:tracePt t="12368" x="5953125" y="3086100"/>
          <p14:tracePt t="12377" x="5953125" y="3095625"/>
          <p14:tracePt t="12384" x="5962650" y="3114675"/>
          <p14:tracePt t="12394" x="5972175" y="3133725"/>
          <p14:tracePt t="12400" x="5991225" y="3162300"/>
          <p14:tracePt t="12410" x="6000750" y="3171825"/>
          <p14:tracePt t="12415" x="6038850" y="3209925"/>
          <p14:tracePt t="12427" x="6048375" y="3219450"/>
          <p14:tracePt t="12432" x="6067425" y="3248025"/>
          <p14:tracePt t="12444" x="6096000" y="3267075"/>
          <p14:tracePt t="12448" x="6115050" y="3286125"/>
          <p14:tracePt t="12461" x="6143625" y="3314700"/>
          <p14:tracePt t="12464" x="6172200" y="3333750"/>
          <p14:tracePt t="12477" x="6200775" y="3352800"/>
          <p14:tracePt t="12481" x="6229350" y="3371850"/>
          <p14:tracePt t="12494" x="6248400" y="3390900"/>
          <p14:tracePt t="12498" x="6276975" y="3409950"/>
          <p14:tracePt t="12511" x="6296025" y="3429000"/>
          <p14:tracePt t="12515" x="6324600" y="3438525"/>
          <p14:tracePt t="12527" x="6343650" y="3467100"/>
          <p14:tracePt t="12531" x="6362700" y="3486150"/>
          <p14:tracePt t="12544" x="6381750" y="3505200"/>
          <p14:tracePt t="12548" x="6400800" y="3524250"/>
          <p14:tracePt t="12561" x="6410325" y="3533775"/>
          <p14:tracePt t="12564" x="6419850" y="3543300"/>
          <p14:tracePt t="12577" x="6429375" y="3552825"/>
          <p14:tracePt t="12581" x="6429375" y="3562350"/>
          <p14:tracePt t="12594" x="6438900" y="3562350"/>
          <p14:tracePt t="12601" x="6438900" y="3571875"/>
          <p14:tracePt t="12617" x="6448425" y="3571875"/>
          <p14:tracePt t="12649" x="6448425" y="3581400"/>
          <p14:tracePt t="12674" x="6457950" y="3581400"/>
          <p14:tracePt t="12705" x="6467475" y="3581400"/>
          <p14:tracePt t="12713" x="6467475" y="3590925"/>
          <p14:tracePt t="12729" x="6477000" y="3590925"/>
          <p14:tracePt t="12754" x="6486525" y="3590925"/>
          <p14:tracePt t="12769" x="6496050" y="3590925"/>
          <p14:tracePt t="12786" x="6505575" y="3590925"/>
          <p14:tracePt t="12810" x="6515100" y="3590925"/>
          <p14:tracePt t="12890" x="6524625" y="3590925"/>
          <p14:tracePt t="13598" x="6524625" y="3581400"/>
          <p14:tracePt t="13613" x="6515100" y="3581400"/>
          <p14:tracePt t="13630" x="6505575" y="3571875"/>
          <p14:tracePt t="13638" x="6496050" y="3571875"/>
          <p14:tracePt t="13646" x="6486525" y="3562350"/>
          <p14:tracePt t="13654" x="6477000" y="3552825"/>
          <p14:tracePt t="13662" x="6467475" y="3543300"/>
          <p14:tracePt t="13670" x="6457950" y="3543300"/>
          <p14:tracePt t="13678" x="6448425" y="3533775"/>
          <p14:tracePt t="13686" x="6438900" y="3533775"/>
          <p14:tracePt t="13695" x="6429375" y="3533775"/>
          <p14:tracePt t="13702" x="6429375" y="3524250"/>
          <p14:tracePt t="13712" x="6419850" y="3524250"/>
          <p14:tracePt t="13743" x="6410325" y="3524250"/>
          <p14:tracePt t="13750" x="6410325" y="3514725"/>
          <p14:tracePt t="13831" x="6419850" y="3514725"/>
          <p14:tracePt t="13839" x="6429375" y="3514725"/>
          <p14:tracePt t="13848" x="6448425" y="3514725"/>
          <p14:tracePt t="13855" x="6467475" y="3514725"/>
          <p14:tracePt t="13863" x="6486525" y="3514725"/>
          <p14:tracePt t="13872" x="6505575" y="3514725"/>
          <p14:tracePt t="13879" x="6534150" y="3514725"/>
          <p14:tracePt t="13888" x="6562725" y="3514725"/>
          <p14:tracePt t="13895" x="6600825" y="3514725"/>
          <p14:tracePt t="13904" x="6629400" y="3514725"/>
          <p14:tracePt t="13912" x="6677025" y="3514725"/>
          <p14:tracePt t="13920" x="6696075" y="3505200"/>
          <p14:tracePt t="13928" x="6734175" y="3505200"/>
          <p14:tracePt t="13936" x="6791325" y="3505200"/>
          <p14:tracePt t="13944" x="6819900" y="3505200"/>
          <p14:tracePt t="13952" x="6877050" y="3505200"/>
          <p14:tracePt t="13960" x="6924675" y="3505200"/>
          <p14:tracePt t="13968" x="6972300" y="3505200"/>
          <p14:tracePt t="13975" x="7010400" y="3505200"/>
          <p14:tracePt t="13984" x="7029450" y="3505200"/>
          <p14:tracePt t="13991" x="7105650" y="3505200"/>
          <p14:tracePt t="14000" x="7115175" y="3505200"/>
          <p14:tracePt t="14334" x="7134225" y="3505200"/>
          <p14:tracePt t="14342" x="7162800" y="3505200"/>
          <p14:tracePt t="14350" x="7200900" y="3505200"/>
          <p14:tracePt t="14358" x="7239000" y="3505200"/>
          <p14:tracePt t="14366" x="7277100" y="3505200"/>
          <p14:tracePt t="14374" x="7315200" y="3505200"/>
          <p14:tracePt t="14383" x="7391400" y="3505200"/>
          <p14:tracePt t="14390" x="7458075" y="3505200"/>
          <p14:tracePt t="14398" x="7496175" y="3505200"/>
          <p14:tracePt t="14406" x="7553325" y="3505200"/>
          <p14:tracePt t="14414" x="7591425" y="3505200"/>
          <p14:tracePt t="14422" x="7620000" y="3505200"/>
          <p14:tracePt t="14430" x="7648575" y="3505200"/>
          <p14:tracePt t="14438" x="7667625" y="3505200"/>
          <p14:tracePt t="14446" x="7677150" y="3505200"/>
          <p14:tracePt t="14454" x="7686675" y="3505200"/>
          <p14:tracePt t="14462" x="7696200" y="3505200"/>
          <p14:tracePt t="14487" x="7705725" y="3505200"/>
          <p14:tracePt t="14575" x="7715250" y="3505200"/>
          <p14:tracePt t="14591" x="7734300" y="3505200"/>
          <p14:tracePt t="14599" x="7753350" y="3505200"/>
          <p14:tracePt t="14607" x="7762875" y="3505200"/>
          <p14:tracePt t="14615" x="7791450" y="3505200"/>
          <p14:tracePt t="14623" x="7839075" y="3505200"/>
          <p14:tracePt t="14631" x="7848600" y="3505200"/>
          <p14:tracePt t="14639" x="7877175" y="3505200"/>
          <p14:tracePt t="14647" x="7915275" y="3505200"/>
          <p14:tracePt t="14655" x="7943850" y="3505200"/>
          <p14:tracePt t="14663" x="7962900" y="3505200"/>
          <p14:tracePt t="14671" x="7981950" y="3505200"/>
          <p14:tracePt t="14679" x="8001000" y="3505200"/>
          <p14:tracePt t="14687" x="8020050" y="3505200"/>
          <p14:tracePt t="14696" x="8039100" y="3505200"/>
          <p14:tracePt t="14703" x="8048625" y="3505200"/>
          <p14:tracePt t="14712" x="8067675" y="3505200"/>
          <p14:tracePt t="14719" x="8077200" y="3505200"/>
          <p14:tracePt t="14729" x="8086725" y="3505200"/>
          <p14:tracePt t="14736" x="8096250" y="3505200"/>
          <p14:tracePt t="14745" x="8105775" y="3505200"/>
          <p14:tracePt t="14761" x="8115300" y="3505200"/>
          <p14:tracePt t="14768" x="8124825" y="3505200"/>
          <p14:tracePt t="14784" x="8143875" y="3505200"/>
          <p14:tracePt t="14800" x="8153400" y="3505200"/>
          <p14:tracePt t="14808" x="8162925" y="3505200"/>
          <p14:tracePt t="14817" x="8181975" y="3505200"/>
          <p14:tracePt t="14824" x="8201025" y="3505200"/>
          <p14:tracePt t="14832" x="8210550" y="3505200"/>
          <p14:tracePt t="14840" x="8229600" y="3505200"/>
          <p14:tracePt t="14848" x="8239125" y="3505200"/>
          <p14:tracePt t="14856" x="8258175" y="3505200"/>
          <p14:tracePt t="14864" x="8267700" y="3505200"/>
          <p14:tracePt t="14872" x="8277225" y="3505200"/>
          <p14:tracePt t="14881" x="8296275" y="3505200"/>
          <p14:tracePt t="14896" x="8315325" y="3505200"/>
          <p14:tracePt t="14912" x="8334375" y="3505200"/>
          <p14:tracePt t="14929" x="8353425" y="3505200"/>
          <p14:tracePt t="14945" x="8362950" y="3505200"/>
          <p14:tracePt t="14953" x="8372475" y="3505200"/>
          <p14:tracePt t="14961" x="8382000" y="3505200"/>
          <p14:tracePt t="14969" x="8391525" y="3505200"/>
          <p14:tracePt t="14985" x="8410575" y="3505200"/>
          <p14:tracePt t="15001" x="8420100" y="3505200"/>
          <p14:tracePt t="15010" x="8429625" y="3505200"/>
          <p14:tracePt t="15017" x="8439150" y="3505200"/>
          <p14:tracePt t="15025" x="8448675" y="3505200"/>
          <p14:tracePt t="15033" x="8458200" y="3505200"/>
          <p14:tracePt t="15041" x="8467725" y="3505200"/>
          <p14:tracePt t="15049" x="8477250" y="3505200"/>
          <p14:tracePt t="15057" x="8496300" y="3505200"/>
          <p14:tracePt t="15066" x="8505825" y="3505200"/>
          <p14:tracePt t="15073" x="8515350" y="3505200"/>
          <p14:tracePt t="15081" x="8524875" y="3505200"/>
          <p14:tracePt t="15090" x="8543925" y="3514725"/>
          <p14:tracePt t="15105" x="8562975" y="3514725"/>
          <p14:tracePt t="15113" x="8572500" y="3514725"/>
          <p14:tracePt t="15121" x="8572500" y="3524250"/>
          <p14:tracePt t="15129" x="8582025" y="3524250"/>
          <p14:tracePt t="15137" x="8591550" y="3524250"/>
          <p14:tracePt t="15145" x="8601075" y="3533775"/>
          <p14:tracePt t="15154" x="8610600" y="3533775"/>
          <p14:tracePt t="15170" x="8620125" y="3543300"/>
          <p14:tracePt t="15178" x="8629650" y="3543300"/>
          <p14:tracePt t="15195" x="8629650" y="3552825"/>
          <p14:tracePt t="15202" x="8639175" y="3552825"/>
          <p14:tracePt t="15218" x="8639175" y="3562350"/>
          <p14:tracePt t="15227" x="8648700" y="3562350"/>
          <p14:tracePt t="15283" x="8648700" y="3571875"/>
          <p14:tracePt t="15298" x="8648700" y="3581400"/>
          <p14:tracePt t="15315" x="8648700" y="3590925"/>
          <p14:tracePt t="15322" x="8620125" y="3609975"/>
          <p14:tracePt t="15331" x="8610600" y="3619500"/>
          <p14:tracePt t="15339" x="8582025" y="3638550"/>
          <p14:tracePt t="15347" x="8572500" y="3648075"/>
          <p14:tracePt t="15355" x="8515350" y="3676650"/>
          <p14:tracePt t="15363" x="8477250" y="3695700"/>
          <p14:tracePt t="15371" x="8429625" y="3714750"/>
          <p14:tracePt t="15379" x="8372475" y="3733800"/>
          <p14:tracePt t="15387" x="8315325" y="3762375"/>
          <p14:tracePt t="15395" x="8181975" y="3800475"/>
          <p14:tracePt t="15404" x="8058150" y="3838575"/>
          <p14:tracePt t="15412" x="7943850" y="3876675"/>
          <p14:tracePt t="15419" x="7867650" y="3886200"/>
          <p14:tracePt t="15428" x="7753350" y="3905250"/>
          <p14:tracePt t="15436" x="7648575" y="3933825"/>
          <p14:tracePt t="15444" x="7543800" y="3952875"/>
          <p14:tracePt t="15452" x="7458075" y="3971925"/>
          <p14:tracePt t="15460" x="7391400" y="3981450"/>
          <p14:tracePt t="15468" x="7324725" y="3990975"/>
          <p14:tracePt t="15475" x="7248525" y="4000500"/>
          <p14:tracePt t="15484" x="7219950" y="4000500"/>
          <p14:tracePt t="15492" x="7134225" y="4010025"/>
          <p14:tracePt t="15499" x="7115175" y="4010025"/>
          <p14:tracePt t="15511" x="7067550" y="4010025"/>
          <p14:tracePt t="15516" x="7029450" y="4010025"/>
          <p14:tracePt t="15523" x="7000875" y="4010025"/>
          <p14:tracePt t="15532" x="6962775" y="4010025"/>
          <p14:tracePt t="15540" x="6943725" y="4010025"/>
          <p14:tracePt t="15548" x="6934200" y="4010025"/>
          <p14:tracePt t="15556" x="6915150" y="4000500"/>
          <p14:tracePt t="15564" x="6896100" y="3990975"/>
          <p14:tracePt t="15572" x="6877050" y="3981450"/>
          <p14:tracePt t="15580" x="6867525" y="3971925"/>
          <p14:tracePt t="15588" x="6858000" y="3952875"/>
          <p14:tracePt t="15596" x="6838950" y="3952875"/>
          <p14:tracePt t="15604" x="6819900" y="3943350"/>
          <p14:tracePt t="15612" x="6810375" y="3933825"/>
          <p14:tracePt t="15620" x="6810375" y="3924300"/>
          <p14:tracePt t="15628" x="6800850" y="3924300"/>
          <p14:tracePt t="15645" x="6791325" y="3924300"/>
          <p14:tracePt t="15652" x="6791325" y="3914775"/>
          <p14:tracePt t="15693" x="6800850" y="3914775"/>
          <p14:tracePt t="15701" x="6829425" y="3914775"/>
          <p14:tracePt t="15982" x="6838950" y="3914775"/>
          <p14:tracePt t="15990" x="6858000" y="3905250"/>
          <p14:tracePt t="15998" x="6867525" y="3895725"/>
          <p14:tracePt t="16006" x="6886575" y="3886200"/>
          <p14:tracePt t="16014" x="6915150" y="3867150"/>
          <p14:tracePt t="16023" x="6934200" y="3848100"/>
          <p14:tracePt t="16030" x="6943725" y="3838575"/>
          <p14:tracePt t="16039" x="6972300" y="3819525"/>
          <p14:tracePt t="16046" x="7000875" y="3800475"/>
          <p14:tracePt t="16055" x="7029450" y="3781425"/>
          <p14:tracePt t="16062" x="7048500" y="3762375"/>
          <p14:tracePt t="16070" x="7058025" y="3762375"/>
          <p14:tracePt t="16079" x="7086600" y="3743325"/>
          <p14:tracePt t="16086" x="7086600" y="3733800"/>
          <p14:tracePt t="16095" x="7096125" y="3733800"/>
          <p14:tracePt t="16103" x="7096125" y="3724275"/>
          <p14:tracePt t="16119" x="7105650" y="3724275"/>
          <p14:tracePt t="16135" x="7105650" y="3714750"/>
          <p14:tracePt t="16151" x="7096125" y="3705225"/>
          <p14:tracePt t="16159" x="7086600" y="3705225"/>
          <p14:tracePt t="16168" x="7067550" y="3695700"/>
          <p14:tracePt t="16175" x="7048500" y="3695700"/>
          <p14:tracePt t="16184" x="7029450" y="3686175"/>
          <p14:tracePt t="16191" x="7010400" y="3667125"/>
          <p14:tracePt t="16199" x="6972300" y="3648075"/>
          <p14:tracePt t="16207" x="6943725" y="3629025"/>
          <p14:tracePt t="16217" x="6905625" y="3609975"/>
          <p14:tracePt t="16224" x="6867525" y="3581400"/>
          <p14:tracePt t="16232" x="6819900" y="3552825"/>
          <p14:tracePt t="16240" x="6762750" y="3524250"/>
          <p14:tracePt t="16247" x="6705600" y="3486150"/>
          <p14:tracePt t="16256" x="6648450" y="3448050"/>
          <p14:tracePt t="16263" x="6591300" y="3409950"/>
          <p14:tracePt t="16271" x="6572250" y="3400425"/>
          <p14:tracePt t="16279" x="6534150" y="3362325"/>
          <p14:tracePt t="16287" x="6505575" y="3343275"/>
          <p14:tracePt t="16295" x="6477000" y="3305175"/>
          <p14:tracePt t="16304" x="6448425" y="3286125"/>
          <p14:tracePt t="16312" x="6438900" y="3276600"/>
          <p14:tracePt t="16320" x="6419850" y="3248025"/>
          <p14:tracePt t="16329" x="6410325" y="3238500"/>
          <p14:tracePt t="16336" x="6410325" y="3228975"/>
          <p14:tracePt t="16345" x="6400800" y="3219450"/>
          <p14:tracePt t="16352" x="6400800" y="3200400"/>
          <p14:tracePt t="16362" x="6391275" y="3200400"/>
          <p14:tracePt t="16368" x="6391275" y="3190875"/>
          <p14:tracePt t="16378" x="6391275" y="3181350"/>
          <p14:tracePt t="16409" x="6391275" y="3171825"/>
          <p14:tracePt t="16473" x="6391275" y="3162300"/>
          <p14:tracePt t="16481" x="6391275" y="3152775"/>
          <p14:tracePt t="16497" x="6391275" y="3143250"/>
          <p14:tracePt t="16513" x="6391275" y="3133725"/>
          <p14:tracePt t="16545" x="6381750" y="3133725"/>
          <p14:tracePt t="16553" x="6381750" y="3124200"/>
          <p14:tracePt t="16577" x="6381750" y="3114675"/>
          <p14:tracePt t="16586" x="6381750" y="3105150"/>
          <p14:tracePt t="16610" x="6381750" y="3095625"/>
          <p14:tracePt t="16794" x="6381750" y="3086100"/>
          <p14:tracePt t="16803" x="6391275" y="3086100"/>
          <p14:tracePt t="16812" x="6410325" y="3067050"/>
          <p14:tracePt t="16818" x="6429375" y="3057525"/>
          <p14:tracePt t="16828" x="6457950" y="3048000"/>
          <p14:tracePt t="16834" x="6496050" y="3038475"/>
          <p14:tracePt t="16844" x="6534150" y="3028950"/>
          <p14:tracePt t="16851" x="6553200" y="3028950"/>
          <p14:tracePt t="16859" x="6591300" y="3019425"/>
          <p14:tracePt t="16867" x="6629400" y="3009900"/>
          <p14:tracePt t="16875" x="6667500" y="3009900"/>
          <p14:tracePt t="16883" x="6686550" y="3009900"/>
          <p14:tracePt t="16891" x="6715125" y="3009900"/>
          <p14:tracePt t="16899" x="6734175" y="3009900"/>
          <p14:tracePt t="16907" x="6753225" y="3009900"/>
          <p14:tracePt t="16915" x="6772275" y="3009900"/>
          <p14:tracePt t="16923" x="6781800" y="3009900"/>
          <p14:tracePt t="16931" x="6791325" y="3009900"/>
          <p14:tracePt t="16939" x="6800850" y="3009900"/>
          <p14:tracePt t="16947" x="6810375" y="3009900"/>
          <p14:tracePt t="16955" x="6819900" y="3009900"/>
          <p14:tracePt t="16963" x="6829425" y="3009900"/>
          <p14:tracePt t="16980" x="6848475" y="3009900"/>
          <p14:tracePt t="16995" x="6858000" y="3009900"/>
          <p14:tracePt t="17012" x="6867525" y="3009900"/>
          <p14:tracePt t="17036" x="6877050" y="3009900"/>
          <p14:tracePt t="17052" x="6886575" y="3009900"/>
          <p14:tracePt t="17068" x="6896100" y="3009900"/>
          <p14:tracePt t="17084" x="6905625" y="3009900"/>
          <p14:tracePt t="17092" x="6915150" y="3009900"/>
          <p14:tracePt t="17101" x="6924675" y="3009900"/>
          <p14:tracePt t="17109" x="6943725" y="3009900"/>
          <p14:tracePt t="17116" x="6962775" y="3009900"/>
          <p14:tracePt t="17125" x="6981825" y="3009900"/>
          <p14:tracePt t="17133" x="7000875" y="3009900"/>
          <p14:tracePt t="17141" x="7019925" y="3009900"/>
          <p14:tracePt t="17148" x="7048500" y="3009900"/>
          <p14:tracePt t="17156" x="7067550" y="3009900"/>
          <p14:tracePt t="17164" x="7096125" y="3009900"/>
          <p14:tracePt t="17173" x="7115175" y="3019425"/>
          <p14:tracePt t="17180" x="7143750" y="3019425"/>
          <p14:tracePt t="17188" x="7172325" y="3019425"/>
          <p14:tracePt t="17196" x="7200900" y="3019425"/>
          <p14:tracePt t="17204" x="7219950" y="3019425"/>
          <p14:tracePt t="17212" x="7239000" y="3028950"/>
          <p14:tracePt t="17220" x="7258050" y="3028950"/>
          <p14:tracePt t="17229" x="7277100" y="3028950"/>
          <p14:tracePt t="17236" x="7296150" y="3028950"/>
          <p14:tracePt t="17245" x="7315200" y="3038475"/>
          <p14:tracePt t="17252" x="7324725" y="3038475"/>
          <p14:tracePt t="17262" x="7343775" y="3038475"/>
          <p14:tracePt t="17269" x="7362825" y="3038475"/>
          <p14:tracePt t="17279" x="7381875" y="3038475"/>
          <p14:tracePt t="17285" x="7391400" y="3048000"/>
          <p14:tracePt t="17295" x="7410450" y="3048000"/>
          <p14:tracePt t="17302" x="7419975" y="3048000"/>
          <p14:tracePt t="17310" x="7429500" y="3048000"/>
          <p14:tracePt t="17318" x="7448550" y="3057525"/>
          <p14:tracePt t="17334" x="7467600" y="3057525"/>
          <p14:tracePt t="17350" x="7477125" y="3057525"/>
          <p14:tracePt t="17360" x="7477125" y="3067050"/>
          <p14:tracePt t="17373" x="7486650" y="3067050"/>
          <p14:tracePt t="17406" x="7496175" y="3067050"/>
          <p14:tracePt t="17478" x="7505700" y="3067050"/>
          <p14:tracePt t="17503" x="7505700" y="3076575"/>
          <p14:tracePt t="17760" x="7524750" y="3076575"/>
          <p14:tracePt t="17768" x="7553325" y="3067050"/>
          <p14:tracePt t="17776" x="7581900" y="3067050"/>
          <p14:tracePt t="17784" x="7610475" y="3057525"/>
          <p14:tracePt t="17792" x="7629525" y="3057525"/>
          <p14:tracePt t="17800" x="7648575" y="3057525"/>
          <p14:tracePt t="17808" x="7667625" y="3057525"/>
          <p14:tracePt t="17816" x="7715250" y="3048000"/>
          <p14:tracePt t="17827" x="7734300" y="3048000"/>
          <p14:tracePt t="17832" x="7772400" y="3048000"/>
          <p14:tracePt t="17840" x="7800975" y="3048000"/>
          <p14:tracePt t="17848" x="7820025" y="3048000"/>
          <p14:tracePt t="17856" x="7848600" y="3048000"/>
          <p14:tracePt t="17864" x="7858125" y="3048000"/>
          <p14:tracePt t="17872" x="7877175" y="3048000"/>
          <p14:tracePt t="17880" x="7896225" y="3048000"/>
          <p14:tracePt t="17888" x="7905750" y="3048000"/>
          <p14:tracePt t="17896" x="7915275" y="3048000"/>
          <p14:tracePt t="17904" x="7924800" y="3048000"/>
          <p14:tracePt t="17912" x="7934325" y="3048000"/>
          <p14:tracePt t="17920" x="7943850" y="3057525"/>
          <p14:tracePt t="17929" x="7953375" y="3057525"/>
          <p14:tracePt t="17945" x="7962900" y="3057525"/>
          <p14:tracePt t="17961" x="7972425" y="3057525"/>
          <p14:tracePt t="17985" x="7981950" y="3057525"/>
          <p14:tracePt t="18009" x="7991475" y="3057525"/>
          <p14:tracePt t="18017" x="7991475" y="3067050"/>
          <p14:tracePt t="18129" x="8001000" y="3067050"/>
          <p14:tracePt t="18178" x="8010525" y="3067050"/>
          <p14:tracePt t="18732" x="8020050" y="3067050"/>
          <p14:tracePt t="18757" x="8029575" y="3067050"/>
          <p14:tracePt t="18789" x="8039100" y="3067050"/>
          <p14:tracePt t="18926" x="8029575" y="3067050"/>
          <p14:tracePt t="18933" x="8010525" y="3067050"/>
          <p14:tracePt t="18941" x="7972425" y="3067050"/>
          <p14:tracePt t="18950" x="7962900" y="3067050"/>
          <p14:tracePt t="18958" x="7915275" y="3067050"/>
          <p14:tracePt t="18966" x="7896225" y="3067050"/>
          <p14:tracePt t="18974" x="7858125" y="3067050"/>
          <p14:tracePt t="18982" x="7820025" y="3067050"/>
          <p14:tracePt t="18990" x="7791450" y="3067050"/>
          <p14:tracePt t="18998" x="7753350" y="3067050"/>
          <p14:tracePt t="19006" x="7715250" y="3067050"/>
          <p14:tracePt t="19014" x="7686675" y="3067050"/>
          <p14:tracePt t="19022" x="7667625" y="3067050"/>
          <p14:tracePt t="19030" x="7648575" y="3067050"/>
          <p14:tracePt t="19038" x="7629525" y="3067050"/>
          <p14:tracePt t="19046" x="7610475" y="3067050"/>
          <p14:tracePt t="19054" x="7591425" y="3076575"/>
          <p14:tracePt t="19062" x="7572375" y="3076575"/>
          <p14:tracePt t="19070" x="7543800" y="3076575"/>
          <p14:tracePt t="19078" x="7505700" y="3086100"/>
          <p14:tracePt t="19086" x="7486650" y="3086100"/>
          <p14:tracePt t="19095" x="7448550" y="3095625"/>
          <p14:tracePt t="19103" x="7400925" y="3105150"/>
          <p14:tracePt t="19112" x="7381875" y="3105150"/>
          <p14:tracePt t="19119" x="7334250" y="3114675"/>
          <p14:tracePt t="19128" x="7286625" y="3114675"/>
          <p14:tracePt t="19135" x="7258050" y="3124200"/>
          <p14:tracePt t="19144" x="7219950" y="3133725"/>
          <p14:tracePt t="19152" x="7191375" y="3133725"/>
          <p14:tracePt t="19160" x="7153275" y="3143250"/>
          <p14:tracePt t="19168" x="7134225" y="3143250"/>
          <p14:tracePt t="19177" x="7105650" y="3143250"/>
          <p14:tracePt t="19183" x="7058025" y="3143250"/>
          <p14:tracePt t="19193" x="7038975" y="3143250"/>
          <p14:tracePt t="19199" x="7010400" y="3143250"/>
          <p14:tracePt t="19211" x="6981825" y="3143250"/>
          <p14:tracePt t="19215" x="6953250" y="3143250"/>
          <p14:tracePt t="19227" x="6924675" y="3143250"/>
          <p14:tracePt t="19231" x="6896100" y="3143250"/>
          <p14:tracePt t="19244" x="6867525" y="3133725"/>
          <p14:tracePt t="19248" x="6848475" y="3133725"/>
          <p14:tracePt t="19260" x="6838950" y="3133725"/>
          <p14:tracePt t="19263" x="6819900" y="3124200"/>
          <p14:tracePt t="19277" x="6810375" y="3124200"/>
          <p14:tracePt t="19294" x="6800850" y="3124200"/>
          <p14:tracePt t="19319" x="6810375" y="3124200"/>
          <p14:tracePt t="19328" x="6858000" y="3133725"/>
          <p14:tracePt t="19336" x="6915150" y="3152775"/>
          <p14:tracePt t="19345" x="6991350" y="3181350"/>
          <p14:tracePt t="19352" x="7058025" y="3200400"/>
          <p14:tracePt t="19361" x="7134225" y="3219450"/>
          <p14:tracePt t="19368" x="7162800" y="3228975"/>
          <p14:tracePt t="19377" x="7239000" y="3248025"/>
          <p14:tracePt t="19384" x="7286625" y="3257550"/>
          <p14:tracePt t="19392" x="7315200" y="3267075"/>
          <p14:tracePt t="19401" x="7343775" y="3267075"/>
          <p14:tracePt t="19408" x="7362825" y="3276600"/>
          <p14:tracePt t="19417" x="7372350" y="3276600"/>
          <p14:tracePt t="19424" x="7372350" y="3286125"/>
          <p14:tracePt t="19432" x="7381875" y="3286125"/>
          <p14:tracePt t="19465" x="7362825" y="3286125"/>
          <p14:tracePt t="19472" x="7334250" y="3286125"/>
          <p14:tracePt t="19480" x="7296150" y="3286125"/>
          <p14:tracePt t="19488" x="7248525" y="3286125"/>
          <p14:tracePt t="19496" x="7191375" y="3276600"/>
          <p14:tracePt t="19504" x="7162800" y="3276600"/>
          <p14:tracePt t="19512" x="7115175" y="3267075"/>
          <p14:tracePt t="19520" x="7086600" y="3257550"/>
          <p14:tracePt t="19528" x="7058025" y="3257550"/>
          <p14:tracePt t="19536" x="7038975" y="3248025"/>
          <p14:tracePt t="19544" x="7029450" y="3248025"/>
          <p14:tracePt t="19553" x="7019925" y="3248025"/>
          <p14:tracePt t="19577" x="7048500" y="3228975"/>
          <p14:tracePt t="19585" x="7105650" y="3219450"/>
          <p14:tracePt t="19594" x="7219950" y="3200400"/>
          <p14:tracePt t="19602" x="7343775" y="3190875"/>
          <p14:tracePt t="21463" x="7343775" y="3200400"/>
          <p14:tracePt t="21470" x="7334250" y="3238500"/>
          <p14:tracePt t="21479" x="7334250" y="3267075"/>
          <p14:tracePt t="21487" x="7334250" y="3286125"/>
          <p14:tracePt t="21495" x="7324725" y="3295650"/>
          <p14:tracePt t="21502" x="7324725" y="3305175"/>
          <p14:tracePt t="21512" x="7324725" y="3314700"/>
          <p14:tracePt t="21519" x="7315200" y="3324225"/>
          <p14:tracePt t="21528" x="7305675" y="3324225"/>
          <p14:tracePt t="21535" x="7305675" y="3333750"/>
          <p14:tracePt t="21544" x="7286625" y="3343275"/>
          <p14:tracePt t="21551" x="7258050" y="3362325"/>
          <p14:tracePt t="21559" x="7239000" y="3381375"/>
          <p14:tracePt t="21567" x="7200900" y="3390900"/>
          <p14:tracePt t="21575" x="7153275" y="3400425"/>
          <p14:tracePt t="21583" x="7086600" y="3419475"/>
          <p14:tracePt t="21594" x="7029450" y="3429000"/>
          <p14:tracePt t="21599" x="6943725" y="3448050"/>
          <p14:tracePt t="21607" x="6858000" y="3448050"/>
          <p14:tracePt t="21616" x="6753225" y="3467100"/>
          <p14:tracePt t="21623" x="6648450" y="3476625"/>
          <p14:tracePt t="21631" x="6553200" y="3486150"/>
          <p14:tracePt t="21639" x="6448425" y="3495675"/>
          <p14:tracePt t="21647" x="6334125" y="3505200"/>
          <p14:tracePt t="21655" x="6210300" y="3514725"/>
          <p14:tracePt t="21663" x="6096000" y="3524250"/>
          <p14:tracePt t="21671" x="5972175" y="3524250"/>
          <p14:tracePt t="21679" x="5857875" y="3524250"/>
          <p14:tracePt t="21687" x="5734050" y="3524250"/>
          <p14:tracePt t="21695" x="5514975" y="3524250"/>
          <p14:tracePt t="21703" x="5353050" y="3524250"/>
          <p14:tracePt t="21712" x="5267325" y="3524250"/>
          <p14:tracePt t="21719" x="4991100" y="3524250"/>
          <p14:tracePt t="21729" x="4819650" y="3524250"/>
          <p14:tracePt t="21736" x="4591050" y="3543300"/>
          <p14:tracePt t="21745" x="4314825" y="3552825"/>
          <p14:tracePt t="21752" x="4067175" y="3571875"/>
          <p14:tracePt t="21762" x="3790950" y="3600450"/>
          <p14:tracePt t="21768" x="3543300" y="3609975"/>
          <p14:tracePt t="21778" x="3267075" y="3638550"/>
          <p14:tracePt t="21785" x="3162300" y="3648075"/>
          <p14:tracePt t="21793" x="2962275" y="3667125"/>
          <p14:tracePt t="21800" x="2809875" y="3676650"/>
          <p14:tracePt t="21810" x="2762250" y="3676650"/>
          <p14:tracePt t="21818" x="2657475" y="3676650"/>
          <p14:tracePt t="21827" x="2590800" y="3676650"/>
          <p14:tracePt t="21833" x="2552700" y="3676650"/>
          <p14:tracePt t="21844" x="2495550" y="3676650"/>
          <p14:tracePt t="22146" x="2514600" y="3676650"/>
          <p14:tracePt t="22154" x="2543175" y="3676650"/>
          <p14:tracePt t="22162" x="2562225" y="3676650"/>
          <p14:tracePt t="22170" x="2581275" y="3667125"/>
          <p14:tracePt t="22178" x="2600325" y="3667125"/>
          <p14:tracePt t="22195" x="2619375" y="3657600"/>
          <p14:tracePt t="22203" x="2628900" y="3657600"/>
          <p14:tracePt t="22211" x="2638425" y="3657600"/>
          <p14:tracePt t="22218" x="2647950" y="3648075"/>
          <p14:tracePt t="22234" x="2647950" y="3638550"/>
          <p14:tracePt t="22242" x="2647950" y="3629025"/>
          <p14:tracePt t="22251" x="2647950" y="3619500"/>
          <p14:tracePt t="22258" x="2647950" y="3590925"/>
          <p14:tracePt t="22266" x="2647950" y="3562350"/>
          <p14:tracePt t="22278" x="2638425" y="3533775"/>
          <p14:tracePt t="22282" x="2619375" y="3486150"/>
          <p14:tracePt t="22291" x="2571750" y="3419475"/>
          <p14:tracePt t="22299" x="2524125" y="3352800"/>
          <p14:tracePt t="22307" x="2476500" y="3286125"/>
          <p14:tracePt t="22314" x="2409825" y="3209925"/>
          <p14:tracePt t="22323" x="2343150" y="3143250"/>
          <p14:tracePt t="22331" x="2286000" y="3086100"/>
          <p14:tracePt t="22339" x="2266950" y="3067050"/>
          <p14:tracePt t="22346" x="2228850" y="3028950"/>
          <p14:tracePt t="22354" x="2209800" y="3009900"/>
          <p14:tracePt t="22363" x="2190750" y="2990850"/>
          <p14:tracePt t="22371" x="2181225" y="2990850"/>
          <p14:tracePt t="22379" x="2171700" y="2981325"/>
          <p14:tracePt t="22419" x="2190750" y="2981325"/>
          <p14:tracePt t="22428" x="2219325" y="2981325"/>
          <p14:tracePt t="22435" x="2266950" y="2981325"/>
          <p14:tracePt t="22444" x="2314575" y="2981325"/>
          <p14:tracePt t="22451" x="2371725" y="2981325"/>
          <p14:tracePt t="22460" x="2447925" y="2981325"/>
          <p14:tracePt t="22467" x="2514600" y="2981325"/>
          <p14:tracePt t="22475" x="2571750" y="2981325"/>
          <p14:tracePt t="22484" x="2628900" y="2981325"/>
          <p14:tracePt t="22491" x="2667000" y="2981325"/>
          <p14:tracePt t="22500" x="2714625" y="2981325"/>
          <p14:tracePt t="22507" x="2762250" y="2981325"/>
          <p14:tracePt t="22516" x="2809875" y="2981325"/>
          <p14:tracePt t="22523" x="2838450" y="2981325"/>
          <p14:tracePt t="22532" x="2867025" y="2981325"/>
          <p14:tracePt t="22540" x="2895600" y="2981325"/>
          <p14:tracePt t="22548" x="2905125" y="2981325"/>
          <p14:tracePt t="22556" x="2924175" y="2981325"/>
          <p14:tracePt t="22563" x="2933700" y="2981325"/>
          <p14:tracePt t="22572" x="2943225" y="2981325"/>
          <p14:tracePt t="22588" x="2952750" y="2981325"/>
          <p14:tracePt t="22628" x="2952750" y="2971800"/>
          <p14:tracePt t="22645" x="2952750" y="2962275"/>
          <p14:tracePt t="22662" x="2952750" y="2952750"/>
          <p14:tracePt t="22669" x="2952750" y="2943225"/>
          <p14:tracePt t="22677" x="2943225" y="2943225"/>
          <p14:tracePt t="22694" x="2943225" y="2933700"/>
          <p14:tracePt t="22709" x="2933700" y="2924175"/>
          <p14:tracePt t="22717" x="2933700" y="2914650"/>
          <p14:tracePt t="22725" x="2933700" y="2905125"/>
          <p14:tracePt t="22733" x="2924175" y="2886075"/>
          <p14:tracePt t="22741" x="2914650" y="2867025"/>
          <p14:tracePt t="22749" x="2914650" y="2857500"/>
          <p14:tracePt t="22757" x="2905125" y="2838450"/>
          <p14:tracePt t="22765" x="2895600" y="2819400"/>
          <p14:tracePt t="22773" x="2876550" y="2800350"/>
          <p14:tracePt t="22781" x="2847975" y="2762250"/>
          <p14:tracePt t="22790" x="2828925" y="2733675"/>
          <p14:tracePt t="22797" x="2790825" y="2695575"/>
          <p14:tracePt t="22805" x="2733675" y="2647950"/>
          <p14:tracePt t="22813" x="2638425" y="2581275"/>
          <p14:tracePt t="22821" x="2524125" y="2533650"/>
          <p14:tracePt t="22829" x="2390775" y="2476500"/>
          <p14:tracePt t="22837" x="2209800" y="2447925"/>
          <p14:tracePt t="22845" x="2105025" y="2428875"/>
          <p14:tracePt t="22853" x="1952625" y="2400300"/>
          <p14:tracePt t="22862" x="1790700" y="2371725"/>
          <p14:tracePt t="22870" x="1676400" y="2362200"/>
          <p14:tracePt t="22878" x="1562100" y="2343150"/>
          <p14:tracePt t="22886" x="1524000" y="2333625"/>
          <p14:tracePt t="22895" x="1447800" y="2324100"/>
          <p14:tracePt t="22902" x="1390650" y="2324100"/>
          <p14:tracePt t="22912" x="1352550" y="2324100"/>
          <p14:tracePt t="22918" x="1333500" y="2324100"/>
          <p14:tracePt t="22928" x="1314450" y="2324100"/>
          <p14:tracePt t="22935" x="1304925" y="2324100"/>
          <p14:tracePt t="22944" x="1295400" y="2324100"/>
          <p14:tracePt t="22966" x="1285875" y="2324100"/>
          <p14:tracePt t="22999" x="1285875" y="2343150"/>
          <p14:tracePt t="23006" x="1285875" y="2362200"/>
          <p14:tracePt t="23015" x="1285875" y="2390775"/>
          <p14:tracePt t="23022" x="1285875" y="2409825"/>
          <p14:tracePt t="23030" x="1285875" y="2438400"/>
          <p14:tracePt t="23038" x="1285875" y="2466975"/>
          <p14:tracePt t="23046" x="1285875" y="2486025"/>
          <p14:tracePt t="23055" x="1276350" y="2514600"/>
          <p14:tracePt t="23062" x="1276350" y="2533650"/>
          <p14:tracePt t="23071" x="1276350" y="2552700"/>
          <p14:tracePt t="23079" x="1276350" y="2571750"/>
          <p14:tracePt t="23087" x="1266825" y="2581275"/>
          <p14:tracePt t="23095" x="1266825" y="2590800"/>
          <p14:tracePt t="23103" x="1266825" y="2609850"/>
          <p14:tracePt t="23111" x="1266825" y="2619375"/>
          <p14:tracePt t="23119" x="1266825" y="2628900"/>
          <p14:tracePt t="23128" x="1266825" y="2638425"/>
          <p14:tracePt t="23162" x="1276350" y="2695575"/>
          <p14:tracePt t="23167" x="1276350" y="2714625"/>
          <p14:tracePt t="23177" x="1285875" y="2733675"/>
          <p14:tracePt t="23184" x="1304925" y="2752725"/>
          <p14:tracePt t="23193" x="1314450" y="2762250"/>
          <p14:tracePt t="23199" x="1343025" y="2781300"/>
          <p14:tracePt t="23210" x="1362075" y="2809875"/>
          <p14:tracePt t="23215" x="1390650" y="2828925"/>
          <p14:tracePt t="23227" x="1428750" y="2857500"/>
          <p14:tracePt t="23231" x="1457325" y="2876550"/>
          <p14:tracePt t="23243" x="1495425" y="2905125"/>
          <p14:tracePt t="23247" x="1533525" y="2933700"/>
          <p14:tracePt t="23260" x="1590675" y="2962275"/>
          <p14:tracePt t="23264" x="1638300" y="3000375"/>
          <p14:tracePt t="23277" x="1695450" y="3028950"/>
          <p14:tracePt t="23280" x="1771650" y="3057525"/>
          <p14:tracePt t="23294" x="1828800" y="3076575"/>
          <p14:tracePt t="23297" x="1857375" y="3086100"/>
          <p14:tracePt t="23310" x="1962150" y="3114675"/>
          <p14:tracePt t="23314" x="2019300" y="3124200"/>
          <p14:tracePt t="23327" x="2047875" y="3124200"/>
          <p14:tracePt t="23330" x="2133600" y="3124200"/>
          <p14:tracePt t="23344" x="2181225" y="3124200"/>
          <p14:tracePt t="23347" x="2228850" y="3124200"/>
          <p14:tracePt t="23360" x="2266950" y="3124200"/>
          <p14:tracePt t="23363" x="2314575" y="3105150"/>
          <p14:tracePt t="23377" x="2352675" y="3076575"/>
          <p14:tracePt t="23378" x="2409825" y="3048000"/>
          <p14:tracePt t="23384" x="2428875" y="3038475"/>
          <p14:tracePt t="23393" x="2495550" y="2981325"/>
          <p14:tracePt t="23400" x="2514600" y="2971800"/>
          <p14:tracePt t="23410" x="2543175" y="2933700"/>
          <p14:tracePt t="23417" x="2562225" y="2914650"/>
          <p14:tracePt t="23427" x="2590800" y="2895600"/>
          <p14:tracePt t="23433" x="2600325" y="2876550"/>
          <p14:tracePt t="23444" x="2619375" y="2857500"/>
          <p14:tracePt t="23448" x="2628900" y="2847975"/>
          <p14:tracePt t="23460" x="2638425" y="2838450"/>
          <p14:tracePt t="23464" x="2647950" y="2828925"/>
          <p14:tracePt t="23477" x="2657475" y="2828925"/>
          <p14:tracePt t="23480" x="2667000" y="2819400"/>
          <p14:tracePt t="23496" x="2676525" y="2809875"/>
          <p14:tracePt t="23510" x="2686050" y="2800350"/>
          <p14:tracePt t="23514" x="2695575" y="2800350"/>
          <p14:tracePt t="23527" x="2714625" y="2781300"/>
          <p14:tracePt t="23530" x="2724150" y="2771775"/>
          <p14:tracePt t="23544" x="2733675" y="2771775"/>
          <p14:tracePt t="23547" x="2743200" y="2762250"/>
          <p14:tracePt t="23560" x="2752725" y="2752725"/>
          <p14:tracePt t="23578" x="2762250" y="2743200"/>
          <p14:tracePt t="23596" x="2771775" y="2743200"/>
          <p14:tracePt t="23681" x="2771775" y="2752725"/>
          <p14:tracePt t="23689" x="2771775" y="2781300"/>
          <p14:tracePt t="23698" x="2771775" y="2838450"/>
          <p14:tracePt t="23706" x="2771775" y="2914650"/>
          <p14:tracePt t="23714" x="2771775" y="3000375"/>
          <p14:tracePt t="23722" x="2752725" y="3095625"/>
          <p14:tracePt t="23730" x="2752725" y="3200400"/>
          <p14:tracePt t="23775" x="2733675" y="4029075"/>
          <p14:tracePt t="23791" x="2733675" y="4476750"/>
          <p14:tracePt t="23796" x="2733675" y="4724400"/>
          <p14:tracePt t="23803" x="2733675" y="4972050"/>
          <p14:tracePt t="23813" x="2733675" y="5076825"/>
          <p14:tracePt t="23819" x="2733675" y="5248275"/>
          <p14:tracePt t="23828" x="2733675" y="5314950"/>
          <p14:tracePt t="23835" x="2743200" y="5410200"/>
          <p14:tracePt t="23844" x="2762250" y="5495925"/>
          <p14:tracePt t="23851" x="2771775" y="5543550"/>
          <p14:tracePt t="23860" x="2781300" y="5562600"/>
          <p14:tracePt t="24100" x="2790825" y="5581650"/>
          <p14:tracePt t="24108" x="2809875" y="5591175"/>
          <p14:tracePt t="24116" x="2809875" y="5600700"/>
          <p14:tracePt t="24124" x="2819400" y="5610225"/>
          <p14:tracePt t="24132" x="2828925" y="5619750"/>
          <p14:tracePt t="24140" x="2838450" y="5657850"/>
          <p14:tracePt t="24148" x="2838450" y="5686425"/>
          <p14:tracePt t="24156" x="2838450" y="5734050"/>
          <p14:tracePt t="24164" x="2838450" y="5762625"/>
          <p14:tracePt t="24172" x="2838450" y="5829300"/>
          <p14:tracePt t="24180" x="2838450" y="5857875"/>
          <p14:tracePt t="24188" x="2838450" y="5895975"/>
          <p14:tracePt t="24196" x="2838450" y="5924550"/>
          <p14:tracePt t="24204" x="2838450" y="5962650"/>
          <p14:tracePt t="24212" x="2838450" y="5981700"/>
          <p14:tracePt t="24220" x="2838450" y="5991225"/>
          <p14:tracePt t="24228" x="2838450" y="6000750"/>
          <p14:tracePt t="24236" x="2838450" y="6010275"/>
          <p14:tracePt t="24245" x="2838450" y="6019800"/>
          <p14:tracePt t="24261" x="2838450" y="6029325"/>
          <p14:tracePt t="24293" x="2828925" y="6029325"/>
          <p14:tracePt t="24301" x="2819400" y="6029325"/>
          <p14:tracePt t="24309" x="2809875" y="6038850"/>
          <p14:tracePt t="24317" x="2790825" y="6038850"/>
          <p14:tracePt t="24325" x="2771775" y="6038850"/>
          <p14:tracePt t="24333" x="2752725" y="6038850"/>
          <p14:tracePt t="24341" x="2705100" y="6038850"/>
          <p14:tracePt t="24350" x="2695575" y="6038850"/>
          <p14:tracePt t="24357" x="2657475" y="6038850"/>
          <p14:tracePt t="24366" x="2628900" y="6038850"/>
          <p14:tracePt t="24373" x="2600325" y="6038850"/>
          <p14:tracePt t="24381" x="2590800" y="6038850"/>
          <p14:tracePt t="24389" x="2562225" y="6038850"/>
          <p14:tracePt t="24397" x="2552700" y="6038850"/>
          <p14:tracePt t="24405" x="2533650" y="6038850"/>
          <p14:tracePt t="24413" x="2514600" y="6038850"/>
          <p14:tracePt t="24422" x="2505075" y="6038850"/>
          <p14:tracePt t="24429" x="2495550" y="6038850"/>
          <p14:tracePt t="24437" x="2486025" y="6038850"/>
          <p14:tracePt t="24445" x="2466975" y="6038850"/>
          <p14:tracePt t="24453" x="2447925" y="6038850"/>
          <p14:tracePt t="24462" x="2438400" y="6038850"/>
          <p14:tracePt t="24470" x="2419350" y="6029325"/>
          <p14:tracePt t="24479" x="2400300" y="6019800"/>
          <p14:tracePt t="24486" x="2390775" y="6019800"/>
          <p14:tracePt t="24495" x="2381250" y="6019800"/>
          <p14:tracePt t="24502" x="2371725" y="6010275"/>
          <p14:tracePt t="24512" x="2362200" y="6010275"/>
          <p14:tracePt t="24527" x="2352675" y="6010275"/>
          <p14:tracePt t="24535" x="2343150" y="6010275"/>
          <p14:tracePt t="24551" x="2343150" y="6000750"/>
          <p14:tracePt t="24558" x="2333625" y="6000750"/>
          <p14:tracePt t="24679" x="2352675" y="6000750"/>
          <p14:tracePt t="24687" x="2371725" y="6000750"/>
          <p14:tracePt t="24695" x="2409825" y="6000750"/>
          <p14:tracePt t="24703" x="2457450" y="6000750"/>
          <p14:tracePt t="24711" x="2514600" y="5991225"/>
          <p14:tracePt t="24719" x="2571750" y="5991225"/>
          <p14:tracePt t="24728" x="2657475" y="5981700"/>
          <p14:tracePt t="24736" x="2724150" y="5981700"/>
          <p14:tracePt t="24744" x="2800350" y="5972175"/>
          <p14:tracePt t="24752" x="2895600" y="5972175"/>
          <p14:tracePt t="24760" x="2981325" y="5972175"/>
          <p14:tracePt t="24768" x="3105150" y="5972175"/>
          <p14:tracePt t="24775" x="3200400" y="5972175"/>
          <p14:tracePt t="24785" x="3314700" y="5972175"/>
          <p14:tracePt t="24792" x="3419475" y="5972175"/>
          <p14:tracePt t="24800" x="3524250" y="5981700"/>
          <p14:tracePt t="24811" x="3609975" y="5991225"/>
          <p14:tracePt t="24816" x="3695700" y="6000750"/>
          <p14:tracePt t="24824" x="3762375" y="6000750"/>
          <p14:tracePt t="24832" x="3838575" y="6010275"/>
          <p14:tracePt t="24840" x="3895725" y="6019800"/>
          <p14:tracePt t="24847" x="3933825" y="6029325"/>
          <p14:tracePt t="24855" x="4000500" y="6029325"/>
          <p14:tracePt t="24863" x="4019550" y="6029325"/>
          <p14:tracePt t="24872" x="4057650" y="6038850"/>
          <p14:tracePt t="24879" x="4105275" y="6038850"/>
          <p14:tracePt t="24887" x="4143375" y="6038850"/>
          <p14:tracePt t="24896" x="4162425" y="6038850"/>
          <p14:tracePt t="24904" x="4181475" y="6038850"/>
          <p14:tracePt t="24912" x="4200525" y="6038850"/>
          <p14:tracePt t="24920" x="4210050" y="6038850"/>
          <p14:tracePt t="24928" x="4219575" y="6038850"/>
          <p14:tracePt t="24944" x="4229100" y="6038850"/>
          <p14:tracePt t="24985" x="4229100" y="6029325"/>
          <p14:tracePt t="24994" x="4219575" y="6029325"/>
          <p14:tracePt t="25001" x="4210050" y="6019800"/>
          <p14:tracePt t="25009" x="4200525" y="6010275"/>
          <p14:tracePt t="25017" x="4191000" y="6000750"/>
          <p14:tracePt t="25025" x="4171950" y="5991225"/>
          <p14:tracePt t="25033" x="4162425" y="5991225"/>
          <p14:tracePt t="25040" x="4152900" y="5981700"/>
          <p14:tracePt t="25049" x="4143375" y="5972175"/>
          <p14:tracePt t="25056" x="4124325" y="5962650"/>
          <p14:tracePt t="25073" x="4105275" y="5943600"/>
          <p14:tracePt t="25081" x="4095750" y="5943600"/>
          <p14:tracePt t="25089" x="4095750" y="5934075"/>
          <p14:tracePt t="25105" x="4086225" y="5924550"/>
          <p14:tracePt t="25121" x="4086225" y="5915025"/>
          <p14:tracePt t="25346" x="4076700" y="5905500"/>
          <p14:tracePt t="25354" x="4067175" y="5905500"/>
          <p14:tracePt t="25362" x="4057650" y="5895975"/>
          <p14:tracePt t="25371" x="4038600" y="5895975"/>
          <p14:tracePt t="25378" x="4010025" y="5876925"/>
          <p14:tracePt t="25387" x="3990975" y="5867400"/>
          <p14:tracePt t="25395" x="3952875" y="5867400"/>
          <p14:tracePt t="25403" x="3905250" y="5848350"/>
          <p14:tracePt t="25411" x="3848100" y="5848350"/>
          <p14:tracePt t="25419" x="3781425" y="5838825"/>
          <p14:tracePt t="25428" x="3695700" y="5838825"/>
          <p14:tracePt t="25435" x="3619500" y="5838825"/>
          <p14:tracePt t="25444" x="3581400" y="5838825"/>
          <p14:tracePt t="25451" x="3524250" y="5838825"/>
          <p14:tracePt t="25460" x="3476625" y="5838825"/>
          <p14:tracePt t="25467" x="3448050" y="5838825"/>
          <p14:tracePt t="25475" x="3429000" y="5838825"/>
          <p14:tracePt t="25483" x="3409950" y="5838825"/>
          <p14:tracePt t="25491" x="3400425" y="5838825"/>
          <p14:tracePt t="25507" x="3400425" y="5848350"/>
          <p14:tracePt t="25548" x="3429000" y="5857875"/>
          <p14:tracePt t="25555" x="3457575" y="5857875"/>
          <p14:tracePt t="25563" x="3495675" y="5867400"/>
          <p14:tracePt t="25571" x="3543300" y="5867400"/>
          <p14:tracePt t="25579" x="3600450" y="5867400"/>
          <p14:tracePt t="25587" x="3657600" y="5867400"/>
          <p14:tracePt t="25595" x="3686175" y="5867400"/>
          <p14:tracePt t="25604" x="3771900" y="5876925"/>
          <p14:tracePt t="25612" x="3790950" y="5876925"/>
          <p14:tracePt t="25620" x="3838575" y="5886450"/>
          <p14:tracePt t="25628" x="3867150" y="5886450"/>
          <p14:tracePt t="25636" x="3905250" y="5895975"/>
          <p14:tracePt t="25644" x="3943350" y="5895975"/>
          <p14:tracePt t="25652" x="3971925" y="5895975"/>
          <p14:tracePt t="25661" x="3990975" y="5895975"/>
          <p14:tracePt t="25668" x="4010025" y="5895975"/>
          <p14:tracePt t="25677" x="4029075" y="5895975"/>
          <p14:tracePt t="25684" x="4048125" y="5895975"/>
          <p14:tracePt t="25692" x="4057650" y="5895975"/>
          <p14:tracePt t="25701" x="4067175" y="5895975"/>
          <p14:tracePt t="25716" x="4076700" y="5895975"/>
          <p14:tracePt t="25773" x="4076700" y="5905500"/>
          <p14:tracePt t="25780" x="4076700" y="5924550"/>
          <p14:tracePt t="25788" x="4076700" y="5943600"/>
          <p14:tracePt t="25796" x="4076700" y="5962650"/>
          <p14:tracePt t="25804" x="4076700" y="5981700"/>
          <p14:tracePt t="25812" x="4076700" y="6010275"/>
          <p14:tracePt t="25820" x="4086225" y="6029325"/>
          <p14:tracePt t="25829" x="4086225" y="6048375"/>
          <p14:tracePt t="25837" x="4095750" y="6057900"/>
          <p14:tracePt t="25845" x="4105275" y="6076950"/>
          <p14:tracePt t="25853" x="4114800" y="6086475"/>
          <p14:tracePt t="25861" x="4133850" y="6096000"/>
          <p14:tracePt t="25869" x="4143375" y="6096000"/>
          <p14:tracePt t="25878" x="4152900" y="6105525"/>
          <p14:tracePt t="25885" x="4162425" y="6115050"/>
          <p14:tracePt t="25894" x="4171950" y="6115050"/>
          <p14:tracePt t="25901" x="4181475" y="6115050"/>
          <p14:tracePt t="25910" x="4191000" y="6124575"/>
          <p14:tracePt t="25990" x="4191000" y="6115050"/>
          <p14:tracePt t="25998" x="4171950" y="6096000"/>
          <p14:tracePt t="26006" x="4152900" y="6067425"/>
          <p14:tracePt t="26014" x="4114800" y="6010275"/>
          <p14:tracePt t="26022" x="4086225" y="5962650"/>
          <p14:tracePt t="26030" x="4057650" y="5905500"/>
          <p14:tracePt t="26038" x="4029075" y="5848350"/>
          <p14:tracePt t="26046" x="4010025" y="5791200"/>
          <p14:tracePt t="26054" x="3981450" y="5705475"/>
          <p14:tracePt t="26063" x="3971925" y="5619750"/>
          <p14:tracePt t="26071" x="3943350" y="5438775"/>
          <p14:tracePt t="26079" x="3943350" y="5305425"/>
          <p14:tracePt t="26086" x="3943350" y="5229225"/>
          <p14:tracePt t="26095" x="3943350" y="5010150"/>
          <p14:tracePt t="26102" x="3952875" y="4848225"/>
          <p14:tracePt t="26112" x="3981450" y="4781550"/>
          <p14:tracePt t="26119" x="4000500" y="4638675"/>
          <p14:tracePt t="26424" x="4000500" y="4629150"/>
          <p14:tracePt t="26432" x="4000500" y="4600575"/>
          <p14:tracePt t="26440" x="4000500" y="4562475"/>
          <p14:tracePt t="26448" x="4000500" y="4524375"/>
          <p14:tracePt t="26456" x="4000500" y="4448175"/>
          <p14:tracePt t="26464" x="4000500" y="4362450"/>
          <p14:tracePt t="26472" x="3990975" y="4267200"/>
          <p14:tracePt t="26480" x="3990975" y="4181475"/>
          <p14:tracePt t="26488" x="3990975" y="4076700"/>
          <p14:tracePt t="26496" x="3990975" y="4010025"/>
          <p14:tracePt t="26504" x="3990975" y="3971925"/>
          <p14:tracePt t="26512" x="3990975" y="3914775"/>
          <p14:tracePt t="26520" x="3981450" y="3857625"/>
          <p14:tracePt t="26528" x="3981450" y="3810000"/>
          <p14:tracePt t="26536" x="3981450" y="3771900"/>
          <p14:tracePt t="26544" x="3981450" y="3752850"/>
          <p14:tracePt t="26552" x="3971925" y="3724275"/>
          <p14:tracePt t="26561" x="3971925" y="3695700"/>
          <p14:tracePt t="26568" x="3971925" y="3676650"/>
          <p14:tracePt t="26578" x="3971925" y="3657600"/>
          <p14:tracePt t="26585" x="3971925" y="3638550"/>
          <p14:tracePt t="26594" x="3971925" y="3629025"/>
          <p14:tracePt t="26601" x="3971925" y="3619500"/>
          <p14:tracePt t="26616" x="3971925" y="3609975"/>
          <p14:tracePt t="26632" x="3971925" y="3600450"/>
          <p14:tracePt t="26649" x="3971925" y="3590925"/>
          <p14:tracePt t="26673" x="3981450" y="3590925"/>
          <p14:tracePt t="26689" x="3981450" y="3581400"/>
          <p14:tracePt t="26737" x="3981450" y="3571875"/>
          <p14:tracePt t="26746" x="3981450" y="3562350"/>
          <p14:tracePt t="26754" x="3981450" y="3552825"/>
          <p14:tracePt t="26762" x="3971925" y="3543300"/>
          <p14:tracePt t="26769" x="3962400" y="3524250"/>
          <p14:tracePt t="26778" x="3943350" y="3505200"/>
          <p14:tracePt t="26785" x="3933825" y="3486150"/>
          <p14:tracePt t="26795" x="3914775" y="3467100"/>
          <p14:tracePt t="26801" x="3895725" y="3448050"/>
          <p14:tracePt t="26812" x="3886200" y="3419475"/>
          <p14:tracePt t="26817" x="3857625" y="3400425"/>
          <p14:tracePt t="26826" x="3838575" y="3371850"/>
          <p14:tracePt t="26834" x="3819525" y="3352800"/>
          <p14:tracePt t="26842" x="3800475" y="3333750"/>
          <p14:tracePt t="26850" x="3771900" y="3314700"/>
          <p14:tracePt t="26858" x="3752850" y="3295650"/>
          <p14:tracePt t="26866" x="3743325" y="3267075"/>
          <p14:tracePt t="26874" x="3724275" y="3248025"/>
          <p14:tracePt t="26883" x="3705225" y="3219450"/>
          <p14:tracePt t="26890" x="3686175" y="3190875"/>
          <p14:tracePt t="26899" x="3676650" y="3152775"/>
          <p14:tracePt t="26906" x="3676650" y="3114675"/>
          <p14:tracePt t="26914" x="3676650" y="3095625"/>
          <p14:tracePt t="26922" x="3667125" y="3057525"/>
          <p14:tracePt t="26930" x="3657600" y="3028950"/>
          <p14:tracePt t="26938" x="3648075" y="2990850"/>
          <p14:tracePt t="26947" x="3638550" y="2952750"/>
          <p14:tracePt t="26954" x="3629025" y="2895600"/>
          <p14:tracePt t="26963" x="3619500" y="2867025"/>
          <p14:tracePt t="26970" x="3600450" y="2838450"/>
          <p14:tracePt t="26979" x="3581400" y="2819400"/>
          <p14:tracePt t="26986" x="3571875" y="2790825"/>
          <p14:tracePt t="26995" x="3543300" y="2771775"/>
          <p14:tracePt t="27003" x="3514725" y="2743200"/>
          <p14:tracePt t="27012" x="3486150" y="2724150"/>
          <p14:tracePt t="27019" x="3438525" y="2695575"/>
          <p14:tracePt t="27028" x="3400425" y="2676525"/>
          <p14:tracePt t="27035" x="3352800" y="2667000"/>
          <p14:tracePt t="27045" x="3314700" y="2657475"/>
          <p14:tracePt t="27051" x="3267075" y="2657475"/>
          <p14:tracePt t="27060" x="3209925" y="2647950"/>
          <p14:tracePt t="27068" x="3190875" y="2647950"/>
          <p14:tracePt t="27077" x="3143250" y="2647950"/>
          <p14:tracePt t="27084" x="3095625" y="2647950"/>
          <p14:tracePt t="27094" x="3028950" y="2647950"/>
          <p14:tracePt t="27100" x="2981325" y="2647950"/>
          <p14:tracePt t="27110" x="2933700" y="2647950"/>
          <p14:tracePt t="27115" x="2886075" y="2676525"/>
          <p14:tracePt t="27127" x="2828925" y="2686050"/>
          <p14:tracePt t="27131" x="2771775" y="2714625"/>
          <p14:tracePt t="27144" x="2724150" y="2733675"/>
          <p14:tracePt t="27147" x="2667000" y="2762250"/>
          <p14:tracePt t="27160" x="2609850" y="2790825"/>
          <p14:tracePt t="27164" x="2590800" y="2800350"/>
          <p14:tracePt t="27177" x="2543175" y="2828925"/>
          <p14:tracePt t="27181" x="2514600" y="2847975"/>
          <p14:tracePt t="27194" x="2486025" y="2857500"/>
          <p14:tracePt t="27197" x="2466975" y="2867025"/>
          <p14:tracePt t="27210" x="2457450" y="2876550"/>
          <p14:tracePt t="27214" x="2457450" y="2886075"/>
          <p14:tracePt t="27227" x="2438400" y="2914650"/>
          <p14:tracePt t="27230" x="2438400" y="2943225"/>
          <p14:tracePt t="27244" x="2438400" y="2952750"/>
          <p14:tracePt t="27247" x="2438400" y="3000375"/>
          <p14:tracePt t="27261" x="2438400" y="3038475"/>
          <p14:tracePt t="27263" x="2438400" y="3086100"/>
          <p14:tracePt t="27277" x="2438400" y="3133725"/>
          <p14:tracePt t="27280" x="2438400" y="3162300"/>
          <p14:tracePt t="27294" x="2476500" y="3219450"/>
          <p14:tracePt t="27295" x="2505075" y="3257550"/>
          <p14:tracePt t="27301" x="2571750" y="3295650"/>
          <p14:tracePt t="27310" x="2628900" y="3333750"/>
          <p14:tracePt t="27317" x="2724150" y="3381375"/>
          <p14:tracePt t="27327" x="2819400" y="3429000"/>
          <p14:tracePt t="27332" x="2895600" y="3467100"/>
          <p14:tracePt t="27344" x="2981325" y="3505200"/>
          <p14:tracePt t="27348" x="3067050" y="3533775"/>
          <p14:tracePt t="27361" x="3133725" y="3552825"/>
          <p14:tracePt t="27364" x="3209925" y="3581400"/>
          <p14:tracePt t="27377" x="3295650" y="3600450"/>
          <p14:tracePt t="27380" x="3362325" y="3609975"/>
          <p14:tracePt t="27393" x="3438525" y="3629025"/>
          <p14:tracePt t="27397" x="3524250" y="3638550"/>
          <p14:tracePt t="27410" x="3590925" y="3648075"/>
          <p14:tracePt t="27414" x="3648075" y="3648075"/>
          <p14:tracePt t="27427" x="3676650" y="3648075"/>
          <p14:tracePt t="27430" x="3733800" y="3648075"/>
          <p14:tracePt t="27444" x="3781425" y="3648075"/>
          <p14:tracePt t="27447" x="3819525" y="3629025"/>
          <p14:tracePt t="27460" x="3848100" y="3619500"/>
          <p14:tracePt t="27464" x="3857625" y="3609975"/>
          <p14:tracePt t="27477" x="3876675" y="3600450"/>
          <p14:tracePt t="27481" x="3886200" y="3600450"/>
          <p14:tracePt t="27494" x="3895725" y="3590925"/>
          <p14:tracePt t="27510" x="3914775" y="3571875"/>
          <p14:tracePt t="27511" x="3924300" y="3562350"/>
          <p14:tracePt t="27518" x="3933825" y="3543300"/>
          <p14:tracePt t="27527" x="3952875" y="3533775"/>
          <p14:tracePt t="27534" x="3962400" y="3514725"/>
          <p14:tracePt t="27543" x="4000500" y="3476625"/>
          <p14:tracePt t="27549" x="4010025" y="3448050"/>
          <p14:tracePt t="27560" x="4038600" y="3400425"/>
          <p14:tracePt t="27565" x="4067175" y="3352800"/>
          <p14:tracePt t="27577" x="4095750" y="3314700"/>
          <p14:tracePt t="27581" x="4114800" y="3267075"/>
          <p14:tracePt t="27593" x="4124325" y="3238500"/>
          <p14:tracePt t="27598" x="4171950" y="3162300"/>
          <p14:tracePt t="27610" x="4191000" y="3105150"/>
          <p14:tracePt t="27614" x="4200525" y="3086100"/>
          <p14:tracePt t="27627" x="4238625" y="3009900"/>
          <p14:tracePt t="27631" x="4238625" y="2990850"/>
          <p14:tracePt t="27643" x="4276725" y="2924175"/>
          <p14:tracePt t="27647" x="4276725" y="2905125"/>
          <p14:tracePt t="27660" x="4305300" y="2847975"/>
          <p14:tracePt t="27664" x="4305300" y="2828925"/>
          <p14:tracePt t="27677" x="4314825" y="2790825"/>
          <p14:tracePt t="27680" x="4314825" y="2752725"/>
          <p14:tracePt t="27694" x="4324350" y="2724150"/>
          <p14:tracePt t="27697" x="4324350" y="2686050"/>
          <p14:tracePt t="27710" x="4324350" y="2657475"/>
          <p14:tracePt t="27713" x="4324350" y="2628900"/>
          <p14:tracePt t="27727" x="4324350" y="2609850"/>
          <p14:tracePt t="27730" x="4324350" y="2581275"/>
          <p14:tracePt t="27744" x="4324350" y="2552700"/>
          <p14:tracePt t="27745" x="4324350" y="2524125"/>
          <p14:tracePt t="27751" x="4324350" y="2486025"/>
          <p14:tracePt t="27760" x="4324350" y="2457450"/>
          <p14:tracePt t="27768" x="4314825" y="2438400"/>
          <p14:tracePt t="27777" x="4295775" y="2381250"/>
          <p14:tracePt t="27783" x="4276725" y="2362200"/>
          <p14:tracePt t="27794" x="4257675" y="2333625"/>
          <p14:tracePt t="27799" x="4238625" y="2305050"/>
          <p14:tracePt t="27811" x="4219575" y="2286000"/>
          <p14:tracePt t="27815" x="4191000" y="2266950"/>
          <p14:tracePt t="27827" x="4171950" y="2238375"/>
          <p14:tracePt t="27831" x="4143375" y="2219325"/>
          <p14:tracePt t="27844" x="4124325" y="2209800"/>
          <p14:tracePt t="27848" x="4114800" y="2200275"/>
          <p14:tracePt t="27861" x="4095750" y="2181225"/>
          <p14:tracePt t="27865" x="4076700" y="2171700"/>
          <p14:tracePt t="27877" x="4067175" y="2162175"/>
          <p14:tracePt t="27881" x="4057650" y="2152650"/>
          <p14:tracePt t="27894" x="4038600" y="2143125"/>
          <p14:tracePt t="27899" x="4029075" y="2133600"/>
          <p14:tracePt t="27914" x="4019550" y="2124075"/>
          <p14:tracePt t="27927" x="4010025" y="2124075"/>
          <p14:tracePt t="27931" x="4000500" y="2114550"/>
          <p14:tracePt t="27947" x="3990975" y="2105025"/>
          <p14:tracePt t="27960" x="3990975" y="2095500"/>
          <p14:tracePt t="27978" x="3981450" y="2085975"/>
          <p14:tracePt t="27984" x="3971925" y="2085975"/>
          <p14:tracePt t="28001" x="3962400" y="2076450"/>
          <p14:tracePt t="28017" x="3952875" y="2066925"/>
          <p14:tracePt t="28032" x="3943350" y="2057400"/>
          <p14:tracePt t="28064" x="3933825" y="2057400"/>
          <p14:tracePt t="28081" x="3933825" y="2047875"/>
          <p14:tracePt t="28137" x="3924300" y="2047875"/>
          <p14:tracePt t="28176" x="3914775" y="2047875"/>
          <p14:tracePt t="28225" x="3905250" y="2047875"/>
          <p14:tracePt t="28281" x="3895725" y="2047875"/>
          <p14:tracePt t="28330" x="3886200" y="2047875"/>
          <p14:tracePt t="28402" x="3876675" y="2047875"/>
          <p14:tracePt t="28853" x="3876675" y="2057400"/>
          <p14:tracePt t="28876" x="3876675" y="2066925"/>
          <p14:tracePt t="28917" x="3876675" y="2076450"/>
          <p14:tracePt t="29094" x="3867150" y="2076450"/>
          <p14:tracePt t="29102" x="3857625" y="2076450"/>
          <p14:tracePt t="29112" x="3838575" y="2085975"/>
          <p14:tracePt t="29117" x="3829050" y="2085975"/>
          <p14:tracePt t="29129" x="3790950" y="2095500"/>
          <p14:tracePt t="29134" x="3771900" y="2095500"/>
          <p14:tracePt t="29142" x="3752850" y="2105025"/>
          <p14:tracePt t="29150" x="3714750" y="2114550"/>
          <p14:tracePt t="29158" x="3686175" y="2124075"/>
          <p14:tracePt t="29166" x="3648075" y="2133600"/>
          <p14:tracePt t="29177" x="3629025" y="2143125"/>
          <p14:tracePt t="29182" x="3600450" y="2152650"/>
          <p14:tracePt t="29191" x="3562350" y="2162175"/>
          <p14:tracePt t="29198" x="3533775" y="2162175"/>
          <p14:tracePt t="29206" x="3514725" y="2171700"/>
          <p14:tracePt t="29214" x="3495675" y="2181225"/>
          <p14:tracePt t="29222" x="3467100" y="2181225"/>
          <p14:tracePt t="29230" x="3448050" y="2190750"/>
          <p14:tracePt t="29238" x="3419475" y="2200275"/>
          <p14:tracePt t="29246" x="3400425" y="2200275"/>
          <p14:tracePt t="29254" x="3381375" y="2200275"/>
          <p14:tracePt t="29262" x="3352800" y="2209800"/>
          <p14:tracePt t="29270" x="3343275" y="2219325"/>
          <p14:tracePt t="29279" x="3324225" y="2219325"/>
          <p14:tracePt t="29287" x="3305175" y="2219325"/>
          <p14:tracePt t="29295" x="3286125" y="2228850"/>
          <p14:tracePt t="29303" x="3267075" y="2228850"/>
          <p14:tracePt t="29312" x="3248025" y="2238375"/>
          <p14:tracePt t="29319" x="3238500" y="2247900"/>
          <p14:tracePt t="29328" x="3228975" y="2257425"/>
          <p14:tracePt t="29335" x="3219450" y="2266950"/>
          <p14:tracePt t="29345" x="3200400" y="2266950"/>
          <p14:tracePt t="29352" x="3190875" y="2276475"/>
          <p14:tracePt t="29360" x="3190875" y="2286000"/>
          <p14:tracePt t="29368" x="3171825" y="2295525"/>
          <p14:tracePt t="29377" x="3162300" y="2295525"/>
          <p14:tracePt t="29384" x="3143250" y="2314575"/>
          <p14:tracePt t="29393" x="3124200" y="2333625"/>
          <p14:tracePt t="29399" x="3095625" y="2362200"/>
          <p14:tracePt t="29410" x="3067050" y="2390775"/>
          <p14:tracePt t="29415" x="3019425" y="2447925"/>
          <p14:tracePt t="29427" x="2990850" y="2495550"/>
          <p14:tracePt t="29431" x="2933700" y="2562225"/>
          <p14:tracePt t="29443" x="2895600" y="2628900"/>
          <p14:tracePt t="29447" x="2867025" y="2705100"/>
          <p14:tracePt t="29460" x="2819400" y="2781300"/>
          <p14:tracePt t="29464" x="2809875" y="2800350"/>
          <p14:tracePt t="29477" x="2790825" y="2876550"/>
          <p14:tracePt t="29480" x="2771775" y="2924175"/>
          <p14:tracePt t="29493" x="2752725" y="2971800"/>
          <p14:tracePt t="29497" x="2733675" y="3057525"/>
          <p14:tracePt t="29511" x="2724150" y="3095625"/>
          <p14:tracePt t="29514" x="2714625" y="3143250"/>
          <p14:tracePt t="29527" x="2714625" y="3190875"/>
          <p14:tracePt t="29530" x="2714625" y="3248025"/>
          <p14:tracePt t="29544" x="2714625" y="3305175"/>
          <p14:tracePt t="29547" x="2714625" y="3362325"/>
          <p14:tracePt t="29560" x="2714625" y="3438525"/>
          <p14:tracePt t="29564" x="2714625" y="3505200"/>
          <p14:tracePt t="29577" x="2733675" y="3562350"/>
          <p14:tracePt t="29578" x="2762250" y="3619500"/>
          <p14:tracePt t="29584" x="2800350" y="3686175"/>
          <p14:tracePt t="29593" x="2857500" y="3743325"/>
          <p14:tracePt t="29601" x="2895600" y="3781425"/>
          <p14:tracePt t="29610" x="2952750" y="3829050"/>
          <p14:tracePt t="29617" x="3009900" y="3867150"/>
          <p14:tracePt t="29627" x="3057525" y="3895725"/>
          <p14:tracePt t="29633" x="3076575" y="3914775"/>
          <p14:tracePt t="29643" x="3171825" y="3962400"/>
          <p14:tracePt t="29649" x="3219450" y="3990975"/>
          <p14:tracePt t="29660" x="3267075" y="4019550"/>
          <p14:tracePt t="29665" x="3305175" y="4029075"/>
          <p14:tracePt t="29677" x="3352800" y="4057650"/>
          <p14:tracePt t="29680" x="3381375" y="4067175"/>
          <p14:tracePt t="29694" x="3409950" y="4076700"/>
          <p14:tracePt t="29697" x="3457575" y="4086225"/>
          <p14:tracePt t="29710" x="3495675" y="4105275"/>
          <p14:tracePt t="29714" x="3533775" y="4105275"/>
          <p14:tracePt t="29727" x="3562350" y="4114800"/>
          <p14:tracePt t="29731" x="3581400" y="4114800"/>
          <p14:tracePt t="29744" x="3600450" y="4114800"/>
          <p14:tracePt t="29747" x="3619500" y="4124325"/>
          <p14:tracePt t="29760" x="3638550" y="4124325"/>
          <p14:tracePt t="29763" x="3657600" y="4124325"/>
          <p14:tracePt t="29777" x="3667125" y="4124325"/>
          <p14:tracePt t="29780" x="3686175" y="4124325"/>
          <p14:tracePt t="29793" x="3705225" y="4124325"/>
          <p14:tracePt t="29796" x="3724275" y="4124325"/>
          <p14:tracePt t="29810" x="3752850" y="4124325"/>
          <p14:tracePt t="29811" x="3781425" y="4124325"/>
          <p14:tracePt t="29818" x="3819525" y="4124325"/>
          <p14:tracePt t="29827" x="3857625" y="4124325"/>
          <p14:tracePt t="29834" x="3895725" y="4114800"/>
          <p14:tracePt t="29843" x="3952875" y="4095750"/>
          <p14:tracePt t="29849" x="4019550" y="4067175"/>
          <p14:tracePt t="29860" x="4067175" y="4038600"/>
          <p14:tracePt t="29865" x="4133850" y="4000500"/>
          <p14:tracePt t="29877" x="4181475" y="3962400"/>
          <p14:tracePt t="29881" x="4229100" y="3924300"/>
          <p14:tracePt t="29894" x="4276725" y="3895725"/>
          <p14:tracePt t="29897" x="4305300" y="3876675"/>
          <p14:tracePt t="29910" x="4381500" y="3829050"/>
          <p14:tracePt t="29914" x="4410075" y="3790950"/>
          <p14:tracePt t="29927" x="4429125" y="3771900"/>
          <p14:tracePt t="29931" x="4457700" y="3743325"/>
          <p14:tracePt t="29944" x="4486275" y="3714750"/>
          <p14:tracePt t="29947" x="4505325" y="3686175"/>
          <p14:tracePt t="29960" x="4524375" y="3657600"/>
          <p14:tracePt t="29964" x="4543425" y="3638550"/>
          <p14:tracePt t="29977" x="4552950" y="3590925"/>
          <p14:tracePt t="29980" x="4562475" y="3552825"/>
          <p14:tracePt t="29994" x="4562475" y="3533775"/>
          <p14:tracePt t="29996" x="4562475" y="3476625"/>
          <p14:tracePt t="30010" x="4562475" y="3457575"/>
          <p14:tracePt t="30013" x="4562475" y="3419475"/>
          <p14:tracePt t="30027" x="4562475" y="3400425"/>
          <p14:tracePt t="30030" x="4562475" y="3371850"/>
          <p14:tracePt t="30044" x="4562475" y="3343275"/>
          <p14:tracePt t="30045" x="4562475" y="3314700"/>
          <p14:tracePt t="30051" x="4552950" y="3295650"/>
          <p14:tracePt t="30060" x="4552950" y="3276600"/>
          <p14:tracePt t="30067" x="4552950" y="3257550"/>
          <p14:tracePt t="30077" x="4543425" y="3228975"/>
          <p14:tracePt t="30083" x="4543425" y="3200400"/>
          <p14:tracePt t="30094" x="4543425" y="3171825"/>
          <p14:tracePt t="30100" x="4533900" y="3143250"/>
          <p14:tracePt t="30110" x="4524375" y="3114675"/>
          <p14:tracePt t="30115" x="4524375" y="3086100"/>
          <p14:tracePt t="30127" x="4524375" y="3057525"/>
          <p14:tracePt t="30131" x="4514850" y="3028950"/>
          <p14:tracePt t="30143" x="4514850" y="3000375"/>
          <p14:tracePt t="30147" x="4514850" y="2971800"/>
          <p14:tracePt t="30161" x="4505325" y="2943225"/>
          <p14:tracePt t="30164" x="4505325" y="2905125"/>
          <p14:tracePt t="30177" x="4495800" y="2886075"/>
          <p14:tracePt t="30181" x="4495800" y="2867025"/>
          <p14:tracePt t="30194" x="4476750" y="2828925"/>
          <p14:tracePt t="30198" x="4457700" y="2781300"/>
          <p14:tracePt t="30210" x="4448175" y="2752725"/>
          <p14:tracePt t="30213" x="4419600" y="2724150"/>
          <p14:tracePt t="30227" x="4400550" y="2695575"/>
          <p14:tracePt t="30231" x="4362450" y="2657475"/>
          <p14:tracePt t="30244" x="4352925" y="2638425"/>
          <p14:tracePt t="30247" x="4295775" y="2590800"/>
          <p14:tracePt t="30260" x="4257675" y="2562225"/>
          <p14:tracePt t="30261" x="4219575" y="2533650"/>
          <p14:tracePt t="30268" x="4162425" y="2505075"/>
          <p14:tracePt t="30277" x="4105275" y="2486025"/>
          <p14:tracePt t="30284" x="4048125" y="2466975"/>
          <p14:tracePt t="30294" x="3981450" y="2447925"/>
          <p14:tracePt t="30300" x="3924300" y="2428875"/>
          <p14:tracePt t="30310" x="3857625" y="2428875"/>
          <p14:tracePt t="30316" x="3838575" y="2419350"/>
          <p14:tracePt t="30327" x="3752850" y="2409825"/>
          <p14:tracePt t="30332" x="3695700" y="2409825"/>
          <p14:tracePt t="30344" x="3638550" y="2409825"/>
          <p14:tracePt t="30349" x="3581400" y="2409825"/>
          <p14:tracePt t="30360" x="3552825" y="2409825"/>
          <p14:tracePt t="30364" x="3467100" y="2409825"/>
          <p14:tracePt t="30377" x="3448050" y="2409825"/>
          <p14:tracePt t="30380" x="3400425" y="2419350"/>
          <p14:tracePt t="30393" x="3343275" y="2447925"/>
          <p14:tracePt t="30397" x="3324225" y="2457450"/>
          <p14:tracePt t="30410" x="3295650" y="2486025"/>
          <p14:tracePt t="30414" x="3267075" y="2505075"/>
          <p14:tracePt t="30427" x="3257550" y="2533650"/>
          <p14:tracePt t="30430" x="3228975" y="2552700"/>
          <p14:tracePt t="30444" x="3200400" y="2609850"/>
          <p14:tracePt t="30447" x="3190875" y="2638425"/>
          <p14:tracePt t="30460" x="3181350" y="2657475"/>
          <p14:tracePt t="30464" x="3162300" y="2695575"/>
          <p14:tracePt t="30477" x="3152775" y="2733675"/>
          <p14:tracePt t="30480" x="3143250" y="2771775"/>
          <p14:tracePt t="30494" x="3133725" y="2800350"/>
          <p14:tracePt t="30497" x="3124200" y="2828925"/>
          <p14:tracePt t="30510" x="3114675" y="2867025"/>
          <p14:tracePt t="30511" x="3105150" y="2895600"/>
          <p14:tracePt t="30518" x="3105150" y="2914650"/>
          <p14:tracePt t="30527" x="3095625" y="2933700"/>
          <p14:tracePt t="30534" x="3095625" y="2962275"/>
          <p14:tracePt t="30544" x="3086100" y="2981325"/>
          <p14:tracePt t="30549" x="3086100" y="3000375"/>
          <p14:tracePt t="30560" x="3086100" y="3009900"/>
          <p14:tracePt t="30565" x="3086100" y="3028950"/>
          <p14:tracePt t="30577" x="3086100" y="3048000"/>
          <p14:tracePt t="30581" x="3086100" y="3057525"/>
          <p14:tracePt t="30594" x="3086100" y="3067050"/>
          <p14:tracePt t="30597" x="3086100" y="3076575"/>
          <p14:tracePt t="30610" x="3086100" y="3095625"/>
          <p14:tracePt t="30614" x="3086100" y="3105150"/>
          <p14:tracePt t="30627" x="3086100" y="3124200"/>
          <p14:tracePt t="30630" x="3086100" y="3133725"/>
          <p14:tracePt t="30644" x="3086100" y="3143250"/>
          <p14:tracePt t="30647" x="3086100" y="3152775"/>
          <p14:tracePt t="30660" x="3086100" y="3171825"/>
          <p14:tracePt t="30663" x="3086100" y="3181350"/>
          <p14:tracePt t="30677" x="3086100" y="3190875"/>
          <p14:tracePt t="30681" x="3086100" y="3209925"/>
          <p14:tracePt t="30696" x="3086100" y="3219450"/>
          <p14:tracePt t="30711" x="3086100" y="3238500"/>
          <p14:tracePt t="30713" x="3086100" y="3248025"/>
          <p14:tracePt t="30727" x="3086100" y="3267075"/>
          <p14:tracePt t="30730" x="3086100" y="3286125"/>
          <p14:tracePt t="30743" x="3086100" y="3305175"/>
          <p14:tracePt t="30744" x="3086100" y="3324225"/>
          <p14:tracePt t="30751" x="3095625" y="3343275"/>
          <p14:tracePt t="30760" x="3095625" y="3362325"/>
          <p14:tracePt t="30767" x="3095625" y="3381375"/>
          <p14:tracePt t="30777" x="3105150" y="3400425"/>
          <p14:tracePt t="30784" x="3114675" y="3429000"/>
          <p14:tracePt t="30793" x="3124200" y="3448050"/>
          <p14:tracePt t="30798" x="3133725" y="3476625"/>
          <p14:tracePt t="30810" x="3152775" y="3495675"/>
          <p14:tracePt t="30814" x="3171825" y="3505200"/>
          <p14:tracePt t="30827" x="3181350" y="3533775"/>
          <p14:tracePt t="30830" x="3219450" y="3552825"/>
          <p14:tracePt t="30844" x="3238500" y="3562350"/>
          <p14:tracePt t="30847" x="3286125" y="3590925"/>
          <p14:tracePt t="30860" x="3324225" y="3609975"/>
          <p14:tracePt t="30864" x="3362325" y="3629025"/>
          <p14:tracePt t="30877" x="3409950" y="3648075"/>
          <p14:tracePt t="30881" x="3467100" y="3676650"/>
          <p14:tracePt t="30894" x="3495675" y="3676650"/>
          <p14:tracePt t="30896" x="3581400" y="3705225"/>
          <p14:tracePt t="30911" x="3638550" y="3714750"/>
          <p14:tracePt t="30914" x="3695700" y="3714750"/>
          <p14:tracePt t="30927" x="3752850" y="3714750"/>
          <p14:tracePt t="30930" x="3810000" y="3714750"/>
          <p14:tracePt t="30943" x="3867150" y="3714750"/>
          <p14:tracePt t="30946" x="3943350" y="3714750"/>
          <p14:tracePt t="30960" x="4000500" y="3714750"/>
          <p14:tracePt t="30961" x="4057650" y="3705225"/>
          <p14:tracePt t="30968" x="4114800" y="3686175"/>
          <p14:tracePt t="30977" x="4143375" y="3676650"/>
          <p14:tracePt t="30983" x="4229100" y="3657600"/>
          <p14:tracePt t="30994" x="4267200" y="3629025"/>
          <p14:tracePt t="30999" x="4314825" y="3609975"/>
          <p14:tracePt t="31010" x="4362450" y="3581400"/>
          <p14:tracePt t="31015" x="4400550" y="3552825"/>
          <p14:tracePt t="31027" x="4419600" y="3533775"/>
          <p14:tracePt t="31031" x="4457700" y="3505200"/>
          <p14:tracePt t="31044" x="4486275" y="3467100"/>
          <p14:tracePt t="31047" x="4533900" y="3429000"/>
          <p14:tracePt t="31060" x="4562475" y="3390900"/>
          <p14:tracePt t="31064" x="4591050" y="3333750"/>
          <p14:tracePt t="31077" x="4610100" y="3305175"/>
          <p14:tracePt t="31081" x="4629150" y="3257550"/>
          <p14:tracePt t="31094" x="4657725" y="3200400"/>
          <p14:tracePt t="31097" x="4676775" y="3162300"/>
          <p14:tracePt t="31110" x="4686300" y="3114675"/>
          <p14:tracePt t="31114" x="4705350" y="3057525"/>
          <p14:tracePt t="31127" x="4724400" y="3000375"/>
          <p14:tracePt t="31130" x="4733925" y="2933700"/>
          <p14:tracePt t="31144" x="4743450" y="2914650"/>
          <p14:tracePt t="31147" x="4752975" y="2828925"/>
          <p14:tracePt t="31160" x="4752975" y="2800350"/>
          <p14:tracePt t="31163" x="4752975" y="2724150"/>
          <p14:tracePt t="31177" x="4752975" y="2714625"/>
          <p14:tracePt t="31180" x="4724400" y="2638425"/>
          <p14:tracePt t="31194" x="4705350" y="2609850"/>
          <p14:tracePt t="31195" x="4667250" y="2571750"/>
          <p14:tracePt t="31201" x="4638675" y="2533650"/>
          <p14:tracePt t="31210" x="4591050" y="2505075"/>
          <p14:tracePt t="31218" x="4533900" y="2476500"/>
          <p14:tracePt t="31227" x="4476750" y="2438400"/>
          <p14:tracePt t="31234" x="4419600" y="2409825"/>
          <p14:tracePt t="31244" x="4343400" y="2381250"/>
          <p14:tracePt t="31248" x="4276725" y="2343150"/>
          <p14:tracePt t="31260" x="4171950" y="2314575"/>
          <p14:tracePt t="31264" x="4067175" y="2286000"/>
          <p14:tracePt t="31277" x="3971925" y="2247900"/>
          <p14:tracePt t="31281" x="3848100" y="2219325"/>
          <p14:tracePt t="31294" x="3752850" y="2181225"/>
          <p14:tracePt t="31297" x="3667125" y="2152650"/>
          <p14:tracePt t="31310" x="3562350" y="2124075"/>
          <p14:tracePt t="31314" x="3457575" y="2095500"/>
          <p14:tracePt t="31327" x="3371850" y="2085975"/>
          <p14:tracePt t="31331" x="3276600" y="2066925"/>
          <p14:tracePt t="31344" x="3190875" y="2047875"/>
          <p14:tracePt t="31348" x="3114675" y="2038350"/>
          <p14:tracePt t="31360" x="3028950" y="2028825"/>
          <p14:tracePt t="31364" x="2971800" y="2019300"/>
          <p14:tracePt t="31377" x="2905125" y="2019300"/>
          <p14:tracePt t="31380" x="2828925" y="2019300"/>
          <p14:tracePt t="31394" x="2771775" y="2019300"/>
          <p14:tracePt t="31397" x="2733675" y="2019300"/>
          <p14:tracePt t="31411" x="2705100" y="2019300"/>
          <p14:tracePt t="31414" x="2657475" y="2028825"/>
          <p14:tracePt t="31427" x="2609850" y="2038350"/>
          <p14:tracePt t="31428" x="2581275" y="2047875"/>
          <p14:tracePt t="31434" x="2552700" y="2066925"/>
          <p14:tracePt t="31443" x="2524125" y="2076450"/>
          <p14:tracePt t="31450" x="2466975" y="2105025"/>
          <p14:tracePt t="31460" x="2438400" y="2124075"/>
          <p14:tracePt t="31467" x="2409825" y="2152650"/>
          <p14:tracePt t="31477" x="2390775" y="2171700"/>
          <p14:tracePt t="31483" x="2362200" y="2200275"/>
          <p14:tracePt t="31494" x="2324100" y="2238375"/>
          <p14:tracePt t="31498" x="2295525" y="2276475"/>
          <p14:tracePt t="31510" x="2266950" y="2314575"/>
          <p14:tracePt t="31514" x="2228850" y="2352675"/>
          <p14:tracePt t="31527" x="2219325" y="2371725"/>
          <p14:tracePt t="31531" x="2162175" y="2447925"/>
          <p14:tracePt t="31544" x="2143125" y="2486025"/>
          <p14:tracePt t="31547" x="2105025" y="2533650"/>
          <p14:tracePt t="31560" x="2076450" y="2581275"/>
          <p14:tracePt t="31564" x="2047875" y="2638425"/>
          <p14:tracePt t="31577" x="2019300" y="2705100"/>
          <p14:tracePt t="31580" x="1990725" y="2762250"/>
          <p14:tracePt t="31593" x="1962150" y="2819400"/>
          <p14:tracePt t="31597" x="1943100" y="2886075"/>
          <p14:tracePt t="31611" x="1924050" y="2962275"/>
          <p14:tracePt t="31614" x="1905000" y="3048000"/>
          <p14:tracePt t="31627" x="1895475" y="3133725"/>
          <p14:tracePt t="31630" x="1876425" y="3219450"/>
          <p14:tracePt t="31644" x="1866900" y="3305175"/>
          <p14:tracePt t="31647" x="1866900" y="3371850"/>
          <p14:tracePt t="31660" x="1866900" y="3409950"/>
          <p14:tracePt t="31661" x="1866900" y="3505200"/>
          <p14:tracePt t="31668" x="1866900" y="3571875"/>
          <p14:tracePt t="31677" x="1885950" y="3629025"/>
          <p14:tracePt t="31684" x="1914525" y="3676650"/>
          <p14:tracePt t="31693" x="1943100" y="3714750"/>
          <p14:tracePt t="31699" x="1990725" y="3771900"/>
          <p14:tracePt t="31710" x="2038350" y="3829050"/>
          <p14:tracePt t="31715" x="2095500" y="3876675"/>
          <p14:tracePt t="31727" x="2143125" y="3914775"/>
          <p14:tracePt t="31731" x="2209800" y="3952875"/>
          <p14:tracePt t="31743" x="2276475" y="3981450"/>
          <p14:tracePt t="31747" x="2352675" y="4000500"/>
          <p14:tracePt t="31760" x="2447925" y="4029075"/>
          <p14:tracePt t="31764" x="2552700" y="4038600"/>
          <p14:tracePt t="31777" x="2667000" y="4048125"/>
          <p14:tracePt t="31780" x="2771775" y="4048125"/>
          <p14:tracePt t="31794" x="2876550" y="4048125"/>
          <p14:tracePt t="31796" x="2971800" y="4048125"/>
          <p14:tracePt t="31810" x="3076575" y="4038600"/>
          <p14:tracePt t="31814" x="3181350" y="4010025"/>
          <p14:tracePt t="31827" x="3267075" y="3962400"/>
          <p14:tracePt t="31830" x="3333750" y="3924300"/>
          <p14:tracePt t="31844" x="3409950" y="3876675"/>
          <p14:tracePt t="31847" x="3457575" y="3819525"/>
          <p14:tracePt t="31860" x="3505200" y="3781425"/>
          <p14:tracePt t="31864" x="3533775" y="3724275"/>
          <p14:tracePt t="31877" x="3562350" y="3667125"/>
          <p14:tracePt t="31878" x="3600450" y="3609975"/>
          <p14:tracePt t="31885" x="3609975" y="3543300"/>
          <p14:tracePt t="31893" x="3619500" y="3457575"/>
          <p14:tracePt t="31901" x="3629025" y="3381375"/>
          <p14:tracePt t="31910" x="3629025" y="3276600"/>
          <p14:tracePt t="31917" x="3629025" y="3171825"/>
          <p14:tracePt t="31927" x="3629025" y="3086100"/>
          <p14:tracePt t="31933" x="3629025" y="3000375"/>
          <p14:tracePt t="31944" x="3600450" y="2914650"/>
          <p14:tracePt t="31948" x="3571875" y="2847975"/>
          <p14:tracePt t="31960" x="3533775" y="2762250"/>
          <p14:tracePt t="31964" x="3495675" y="2686050"/>
          <p14:tracePt t="31977" x="3438525" y="2609850"/>
          <p14:tracePt t="31981" x="3390900" y="2533650"/>
          <p14:tracePt t="31993" x="3333750" y="2486025"/>
          <p14:tracePt t="31997" x="3267075" y="2428875"/>
          <p14:tracePt t="32010" x="3219450" y="2400300"/>
          <p14:tracePt t="32014" x="3190875" y="2381250"/>
          <p14:tracePt t="32027" x="3143250" y="2362200"/>
          <p14:tracePt t="32031" x="3095625" y="2352675"/>
          <p14:tracePt t="32044" x="3067050" y="2352675"/>
          <p14:tracePt t="32628" x="3067050" y="2362200"/>
          <p14:tracePt t="32636" x="3067050" y="2371725"/>
          <p14:tracePt t="32644" x="3076575" y="2390775"/>
          <p14:tracePt t="32652" x="3086100" y="2409825"/>
          <p14:tracePt t="32661" x="3095625" y="2428875"/>
          <p14:tracePt t="32668" x="3105150" y="2447925"/>
          <p14:tracePt t="32677" x="3114675" y="2457450"/>
          <p14:tracePt t="32684" x="3124200" y="2476500"/>
          <p14:tracePt t="32692" x="3143250" y="2486025"/>
          <p14:tracePt t="32701" x="3152775" y="2495550"/>
          <p14:tracePt t="32708" x="3162300" y="2505075"/>
          <p14:tracePt t="32717" x="3171825" y="2514600"/>
          <p14:tracePt t="32724" x="3181350" y="2514600"/>
          <p14:tracePt t="32732" x="3190875" y="2514600"/>
          <p14:tracePt t="32749" x="3190875" y="2524125"/>
          <p14:tracePt t="32789" x="3181350" y="2524125"/>
          <p14:tracePt t="32796" x="3152775" y="2524125"/>
          <p14:tracePt t="32805" x="3143250" y="2524125"/>
          <p14:tracePt t="32813" x="3086100" y="2514600"/>
          <p14:tracePt t="32820" x="3038475" y="2514600"/>
          <p14:tracePt t="32829" x="2981325" y="2505075"/>
          <p14:tracePt t="32837" x="2914650" y="2495550"/>
          <p14:tracePt t="32845" x="2838450" y="2495550"/>
          <p14:tracePt t="32853" x="2771775" y="2495550"/>
          <p14:tracePt t="32861" x="2686050" y="2486025"/>
          <p14:tracePt t="32869" x="2647950" y="2476500"/>
          <p14:tracePt t="32878" x="2590800" y="2466975"/>
          <p14:tracePt t="32886" x="2543175" y="2466975"/>
          <p14:tracePt t="32894" x="2495550" y="2457450"/>
          <p14:tracePt t="32901" x="2476500" y="2447925"/>
          <p14:tracePt t="32910" x="2447925" y="2447925"/>
          <p14:tracePt t="32918" x="2428875" y="2447925"/>
          <p14:tracePt t="32934" x="2419350" y="2447925"/>
          <p14:tracePt t="33006" x="2419350" y="2466975"/>
          <p14:tracePt t="33014" x="2419350" y="2495550"/>
          <p14:tracePt t="33022" x="2428875" y="2543175"/>
          <p14:tracePt t="33030" x="2457450" y="2590800"/>
          <p14:tracePt t="33038" x="2495550" y="2657475"/>
          <p14:tracePt t="33046" x="2552700" y="2724150"/>
          <p14:tracePt t="33054" x="2628900" y="2800350"/>
          <p14:tracePt t="33062" x="2705100" y="2867025"/>
          <p14:tracePt t="33070" x="2809875" y="2962275"/>
          <p14:tracePt t="33079" x="2895600" y="3048000"/>
          <p14:tracePt t="33087" x="3000375" y="3124200"/>
          <p14:tracePt t="33095" x="3105150" y="3219450"/>
          <p14:tracePt t="33103" x="3295650" y="3381375"/>
          <p14:tracePt t="33111" x="3409950" y="3505200"/>
          <p14:tracePt t="33119" x="3524250" y="3648075"/>
          <p14:tracePt t="33127" x="3581400" y="3724275"/>
          <p14:tracePt t="33135" x="3667125" y="3857625"/>
          <p14:tracePt t="33144" x="3771900" y="4000500"/>
          <p14:tracePt t="33151" x="3848100" y="4105275"/>
          <p14:tracePt t="33158" x="3914775" y="4200525"/>
          <p14:tracePt t="33167" x="3981450" y="4295775"/>
          <p14:tracePt t="33174" x="4019550" y="4362450"/>
          <p14:tracePt t="33183" x="4076700" y="4429125"/>
          <p14:tracePt t="33190" x="4105275" y="4476750"/>
          <p14:tracePt t="33199" x="4133850" y="4533900"/>
          <p14:tracePt t="33206" x="4162425" y="4572000"/>
          <p14:tracePt t="33215" x="4200525" y="4619625"/>
          <p14:tracePt t="33223" x="4238625" y="4695825"/>
          <p14:tracePt t="33231" x="4286250" y="4772025"/>
          <p14:tracePt t="33239" x="4333875" y="4867275"/>
          <p14:tracePt t="33247" x="4381500" y="4962525"/>
          <p14:tracePt t="33255" x="4419600" y="5048250"/>
          <p14:tracePt t="33263" x="4448175" y="5095875"/>
          <p14:tracePt t="33271" x="4514850" y="5219700"/>
          <p14:tracePt t="33279" x="4533900" y="5238750"/>
          <p14:tracePt t="33287" x="4562475" y="5286375"/>
          <p14:tracePt t="33295" x="4591050" y="5343525"/>
          <p14:tracePt t="33303" x="4629150" y="5400675"/>
          <p14:tracePt t="33489" x="4619625" y="5400675"/>
          <p14:tracePt t="33496" x="4600575" y="5400675"/>
          <p14:tracePt t="33504" x="4572000" y="5419725"/>
          <p14:tracePt t="33512" x="4562475" y="5429250"/>
          <p14:tracePt t="33520" x="4533900" y="5448300"/>
          <p14:tracePt t="33528" x="4505325" y="5467350"/>
          <p14:tracePt t="33536" x="4486275" y="5476875"/>
          <p14:tracePt t="33544" x="4467225" y="5495925"/>
          <p14:tracePt t="33552" x="4438650" y="5514975"/>
          <p14:tracePt t="33561" x="4429125" y="5524500"/>
          <p14:tracePt t="33569" x="4410075" y="5534025"/>
          <p14:tracePt t="33578" x="4381500" y="5553075"/>
          <p14:tracePt t="33585" x="4343400" y="5581650"/>
          <p14:tracePt t="33594" x="4333875" y="5600700"/>
          <p14:tracePt t="33601" x="4305300" y="5619750"/>
          <p14:tracePt t="33609" x="4276725" y="5648325"/>
          <p14:tracePt t="33617" x="4238625" y="5676900"/>
          <p14:tracePt t="33625" x="4210050" y="5695950"/>
          <p14:tracePt t="33634" x="4171950" y="5724525"/>
          <p14:tracePt t="33641" x="4152900" y="5734050"/>
          <p14:tracePt t="33649" x="4124325" y="5762625"/>
          <p14:tracePt t="33657" x="4105275" y="5772150"/>
          <p14:tracePt t="33666" x="4076700" y="5781675"/>
          <p14:tracePt t="33673" x="4057650" y="5791200"/>
          <p14:tracePt t="33681" x="4048125" y="5800725"/>
          <p14:tracePt t="33689" x="4038600" y="5810250"/>
          <p14:tracePt t="33697" x="4019550" y="5810250"/>
          <p14:tracePt t="33705" x="4010025" y="5810250"/>
          <p14:tracePt t="33713" x="4010025" y="5819775"/>
          <p14:tracePt t="33721" x="4000500" y="5819775"/>
          <p14:tracePt t="33729" x="3990975" y="5819775"/>
          <p14:tracePt t="33737" x="3981450" y="5819775"/>
          <p14:tracePt t="33745" x="3981450" y="5829300"/>
          <p14:tracePt t="33753" x="3971925" y="5829300"/>
          <p14:tracePt t="33834" x="3971925" y="5838825"/>
          <p14:tracePt t="33858" x="3990975" y="5848350"/>
          <p14:tracePt t="33867" x="4019550" y="5857875"/>
          <p14:tracePt t="33875" x="4048125" y="5867400"/>
          <p14:tracePt t="33882" x="4105275" y="5886450"/>
          <p14:tracePt t="33891" x="4171950" y="5895975"/>
          <p14:tracePt t="33899" x="4238625" y="5905500"/>
          <p14:tracePt t="33907" x="4324350" y="5905500"/>
          <p14:tracePt t="33914" x="4410075" y="5915025"/>
          <p14:tracePt t="33923" x="4495800" y="5915025"/>
          <p14:tracePt t="33931" x="4600575" y="5915025"/>
          <p14:tracePt t="33939" x="4695825" y="5915025"/>
          <p14:tracePt t="33946" x="4781550" y="5924550"/>
          <p14:tracePt t="33955" x="4857750" y="5924550"/>
          <p14:tracePt t="33963" x="4895850" y="5924550"/>
          <p14:tracePt t="33971" x="4953000" y="5924550"/>
          <p14:tracePt t="33979" x="4991100" y="5934075"/>
          <p14:tracePt t="33987" x="5038725" y="5934075"/>
          <p14:tracePt t="33995" x="5076825" y="5934075"/>
          <p14:tracePt t="34003" x="5114925" y="5943600"/>
          <p14:tracePt t="34012" x="5153025" y="5943600"/>
          <p14:tracePt t="34019" x="5172075" y="5943600"/>
          <p14:tracePt t="34028" x="5219700" y="5943600"/>
          <p14:tracePt t="34036" x="5238750" y="5943600"/>
          <p14:tracePt t="34045" x="5267325" y="5953125"/>
          <p14:tracePt t="34052" x="5305425" y="5953125"/>
          <p14:tracePt t="34061" x="5324475" y="5953125"/>
          <p14:tracePt t="34068" x="5353050" y="5962650"/>
          <p14:tracePt t="34077" x="5381625" y="5962650"/>
          <p14:tracePt t="34084" x="5410200" y="5972175"/>
          <p14:tracePt t="34093" x="5429250" y="5972175"/>
          <p14:tracePt t="34099" x="5448300" y="5972175"/>
          <p14:tracePt t="34110" x="5476875" y="5972175"/>
          <p14:tracePt t="34115" x="5505450" y="5981700"/>
          <p14:tracePt t="34127" x="5553075" y="5981700"/>
          <p14:tracePt t="34131" x="5572125" y="5981700"/>
          <p14:tracePt t="34143" x="5629275" y="5981700"/>
          <p14:tracePt t="34148" x="5648325" y="5981700"/>
          <p14:tracePt t="34160" x="5676900" y="5981700"/>
          <p14:tracePt t="34164" x="5715000" y="5981700"/>
          <p14:tracePt t="34177" x="5743575" y="5981700"/>
          <p14:tracePt t="34180" x="5772150" y="5981700"/>
          <p14:tracePt t="34194" x="5791200" y="5981700"/>
          <p14:tracePt t="34197" x="5800725" y="5981700"/>
          <p14:tracePt t="34211" x="5810250" y="5981700"/>
          <p14:tracePt t="34214" x="5819775" y="5981700"/>
          <p14:tracePt t="34227" x="5829300" y="5981700"/>
          <p14:tracePt t="34230" x="5838825" y="5981700"/>
          <p14:tracePt t="34246" x="5848350" y="5972175"/>
          <p14:tracePt t="34260" x="5857875" y="5962650"/>
          <p14:tracePt t="34277" x="5867400" y="5943600"/>
          <p14:tracePt t="34281" x="5867400" y="5934075"/>
          <p14:tracePt t="34294" x="5876925" y="5915025"/>
          <p14:tracePt t="34295" x="5876925" y="5876925"/>
          <p14:tracePt t="34301" x="5876925" y="5867400"/>
          <p14:tracePt t="34310" x="5876925" y="5829300"/>
          <p14:tracePt t="34318" x="5876925" y="5800725"/>
          <p14:tracePt t="34327" x="5848350" y="5781675"/>
          <p14:tracePt t="34333" x="5819775" y="5762625"/>
          <p14:tracePt t="34344" x="5772150" y="5743575"/>
          <p14:tracePt t="34349" x="5753100" y="5743575"/>
          <p14:tracePt t="34360" x="5715000" y="5743575"/>
          <p14:tracePt t="34365" x="5676900" y="5743575"/>
          <p14:tracePt t="34377" x="5657850" y="5743575"/>
          <p14:tracePt t="34381" x="5629275" y="5743575"/>
          <p14:tracePt t="34394" x="5610225" y="5743575"/>
          <p14:tracePt t="34397" x="5600700" y="5753100"/>
          <p14:tracePt t="34410" x="5591175" y="5772150"/>
          <p14:tracePt t="34413" x="5581650" y="5791200"/>
          <p14:tracePt t="34427" x="5572125" y="5810250"/>
          <p14:tracePt t="34430" x="5572125" y="5829300"/>
          <p14:tracePt t="34444" x="5572125" y="5857875"/>
          <p14:tracePt t="34447" x="5572125" y="5886450"/>
          <p14:tracePt t="34460" x="5572125" y="5934075"/>
          <p14:tracePt t="34463" x="5572125" y="5953125"/>
          <p14:tracePt t="34477" x="5591175" y="5991225"/>
          <p14:tracePt t="34481" x="5619750" y="6029325"/>
          <p14:tracePt t="34494" x="5648325" y="6048375"/>
          <p14:tracePt t="34497" x="5686425" y="6076950"/>
          <p14:tracePt t="34510" x="5705475" y="6076950"/>
          <p14:tracePt t="34511" x="5753100" y="6096000"/>
          <p14:tracePt t="34518" x="5781675" y="6096000"/>
          <p14:tracePt t="34528" x="5810250" y="6105525"/>
          <p14:tracePt t="34534" x="5838825" y="6105525"/>
          <p14:tracePt t="34543" x="5867400" y="6105525"/>
          <p14:tracePt t="34551" x="5886450" y="6096000"/>
          <p14:tracePt t="34560" x="5924550" y="6048375"/>
          <p14:tracePt t="34566" x="5934075" y="6029325"/>
          <p14:tracePt t="34577" x="5953125" y="5991225"/>
          <p14:tracePt t="34581" x="5962650" y="5943600"/>
          <p14:tracePt t="34594" x="5972175" y="5905500"/>
          <p14:tracePt t="34598" x="5972175" y="5857875"/>
          <p14:tracePt t="34610" x="5972175" y="5819775"/>
          <p14:tracePt t="34614" x="5972175" y="5781675"/>
          <p14:tracePt t="34627" x="5934075" y="5743575"/>
          <p14:tracePt t="34631" x="5886450" y="5715000"/>
          <p14:tracePt t="34643" x="5838825" y="5695950"/>
          <p14:tracePt t="34647" x="5772150" y="5676900"/>
          <p14:tracePt t="34660" x="5695950" y="5667375"/>
          <p14:tracePt t="34664" x="5610225" y="5667375"/>
          <p14:tracePt t="34677" x="5581650" y="5667375"/>
          <p14:tracePt t="34680" x="5524500" y="5667375"/>
          <p14:tracePt t="34694" x="5438775" y="5676900"/>
          <p14:tracePt t="34698" x="5391150" y="5715000"/>
          <p14:tracePt t="34711" x="5381625" y="5724525"/>
          <p14:tracePt t="34715" x="5353050" y="5762625"/>
          <p14:tracePt t="34727" x="5343525" y="5791200"/>
          <p14:tracePt t="34730" x="5334000" y="5819775"/>
          <p14:tracePt t="34743" x="5334000" y="5838825"/>
          <p14:tracePt t="34745" x="5334000" y="5867400"/>
          <p14:tracePt t="34751" x="5334000" y="5895975"/>
          <p14:tracePt t="34760" x="5334000" y="5924550"/>
          <p14:tracePt t="34768" x="5353050" y="5934075"/>
          <p14:tracePt t="34777" x="5391150" y="5953125"/>
          <p14:tracePt t="34783" x="5429250" y="5962650"/>
          <p14:tracePt t="34794" x="5486400" y="5972175"/>
          <p14:tracePt t="34799" x="5543550" y="5972175"/>
          <p14:tracePt t="34810" x="5619750" y="5972175"/>
          <p14:tracePt t="34817" x="5667375" y="5972175"/>
          <p14:tracePt t="34827" x="5695950" y="5972175"/>
          <p14:tracePt t="34831" x="5772150" y="5943600"/>
          <p14:tracePt t="34843" x="5781675" y="5924550"/>
          <p14:tracePt t="34847" x="5810250" y="5895975"/>
          <p14:tracePt t="34860" x="5838825" y="5867400"/>
          <p14:tracePt t="34864" x="5848350" y="5838825"/>
          <p14:tracePt t="34877" x="5857875" y="5810250"/>
          <p14:tracePt t="34880" x="5857875" y="5781675"/>
          <p14:tracePt t="34893" x="5857875" y="5762625"/>
          <p14:tracePt t="34896" x="5857875" y="5743575"/>
          <p14:tracePt t="34910" x="5838825" y="5724525"/>
          <p14:tracePt t="34914" x="5810250" y="5715000"/>
          <p14:tracePt t="34927" x="5791200" y="5715000"/>
          <p14:tracePt t="34930" x="5762625" y="5715000"/>
          <p14:tracePt t="34944" x="5734050" y="5715000"/>
          <p14:tracePt t="34947" x="5705475" y="5715000"/>
          <p14:tracePt t="34960" x="5676900" y="5715000"/>
          <p14:tracePt t="34963" x="5657850" y="5715000"/>
          <p14:tracePt t="34977" x="5648325" y="5715000"/>
          <p14:tracePt t="34979" x="5638800" y="5724525"/>
          <p14:tracePt t="34985" x="5619750" y="5734050"/>
          <p14:tracePt t="34993" x="5610225" y="5753100"/>
          <p14:tracePt t="35002" x="5610225" y="5772150"/>
          <p14:tracePt t="35010" x="5600700" y="5791200"/>
          <p14:tracePt t="35016" x="5600700" y="5810250"/>
          <p14:tracePt t="35027" x="5600700" y="5819775"/>
          <p14:tracePt t="35033" x="5600700" y="5848350"/>
          <p14:tracePt t="35043" x="5600700" y="5895975"/>
          <p14:tracePt t="35049" x="5600700" y="5905500"/>
          <p14:tracePt t="35060" x="5610225" y="5934075"/>
          <p14:tracePt t="35064" x="5629275" y="5953125"/>
          <p14:tracePt t="35077" x="5648325" y="5981700"/>
          <p14:tracePt t="35080" x="5667375" y="5991225"/>
          <p14:tracePt t="35093" x="5695950" y="6000750"/>
          <p14:tracePt t="35097" x="5715000" y="6010275"/>
          <p14:tracePt t="35110" x="5734050" y="6019800"/>
          <p14:tracePt t="35114" x="5753100" y="6019800"/>
          <p14:tracePt t="35127" x="5762625" y="6019800"/>
          <p14:tracePt t="35130" x="5781675" y="6019800"/>
          <p14:tracePt t="35160" x="5791200" y="6019800"/>
          <p14:tracePt t="35201" x="5791200" y="6010275"/>
          <p14:tracePt t="35217" x="5791200" y="6000750"/>
          <p14:tracePt t="35225" x="5781675" y="5991225"/>
          <p14:tracePt t="35233" x="5772150" y="5991225"/>
          <p14:tracePt t="35244" x="5753100" y="5972175"/>
          <p14:tracePt t="35249" x="5743575" y="5962650"/>
          <p14:tracePt t="35258" x="5724525" y="5943600"/>
          <p14:tracePt t="35265" x="5705475" y="5934075"/>
          <p14:tracePt t="35274" x="5686425" y="5924550"/>
          <p14:tracePt t="35282" x="5667375" y="5905500"/>
          <p14:tracePt t="35290" x="5638800" y="5895975"/>
          <p14:tracePt t="35298" x="5619750" y="5886450"/>
          <p14:tracePt t="35306" x="5610225" y="5876925"/>
          <p14:tracePt t="35314" x="5600700" y="5867400"/>
          <p14:tracePt t="35322" x="5591175" y="5867400"/>
          <p14:tracePt t="35330" x="5591175" y="5857875"/>
          <p14:tracePt t="35346" x="5591175" y="5848350"/>
          <p14:tracePt t="35354" x="5591175" y="5829300"/>
          <p14:tracePt t="36520" x="5591175" y="5800725"/>
          <p14:tracePt t="36529" x="5591175" y="5772150"/>
          <p14:tracePt t="36536" x="5591175" y="5734050"/>
          <p14:tracePt t="36545" x="5591175" y="5705475"/>
          <p14:tracePt t="36552" x="5591175" y="5629275"/>
          <p14:tracePt t="36561" x="5591175" y="5524500"/>
          <p14:tracePt t="36569" x="5591175" y="5438775"/>
          <p14:tracePt t="36578" x="5591175" y="5343525"/>
          <p14:tracePt t="36585" x="5591175" y="5238750"/>
          <p14:tracePt t="36594" x="5591175" y="5143500"/>
          <p14:tracePt t="36601" x="5591175" y="5019675"/>
          <p14:tracePt t="36608" x="5591175" y="4914900"/>
          <p14:tracePt t="36618" x="5591175" y="4781550"/>
          <p14:tracePt t="36625" x="5591175" y="4667250"/>
          <p14:tracePt t="36633" x="5591175" y="4438650"/>
          <p14:tracePt t="36641" x="5591175" y="4286250"/>
          <p14:tracePt t="36650" x="5591175" y="4105275"/>
          <p14:tracePt t="36658" x="5591175" y="3933825"/>
          <p14:tracePt t="36666" x="5591175" y="3848100"/>
          <p14:tracePt t="36675" x="5591175" y="3686175"/>
          <p14:tracePt t="36681" x="5591175" y="3514725"/>
          <p14:tracePt t="36691" x="5591175" y="3381375"/>
          <p14:tracePt t="36699" x="5591175" y="3248025"/>
          <p14:tracePt t="36712" x="5591175" y="3209925"/>
          <p14:tracePt t="36713" x="5591175" y="3124200"/>
          <p14:tracePt t="36722" x="5591175" y="3067050"/>
          <p14:tracePt t="36731" x="5591175" y="3019425"/>
          <p14:tracePt t="36738" x="5591175" y="2990850"/>
          <p14:tracePt t="36748" x="5591175" y="2981325"/>
          <p14:tracePt t="36755" x="5591175" y="2971800"/>
          <p14:tracePt t="36765" x="5591175" y="2962275"/>
          <p14:tracePt t="36801" x="5591175" y="2971800"/>
          <p14:tracePt t="36811" x="5591175" y="2990850"/>
          <p14:tracePt t="36818" x="5591175" y="3019425"/>
          <p14:tracePt t="36825" x="5591175" y="3057525"/>
          <p14:tracePt t="36834" x="5591175" y="3086100"/>
          <p14:tracePt t="36841" x="5591175" y="3114675"/>
          <p14:tracePt t="36850" x="5591175" y="3152775"/>
          <p14:tracePt t="36857" x="5591175" y="3181350"/>
          <p14:tracePt t="36866" x="5591175" y="3209925"/>
          <p14:tracePt t="36873" x="5591175" y="3238500"/>
          <p14:tracePt t="36882" x="5591175" y="3257550"/>
          <p14:tracePt t="36890" x="5600700" y="3286125"/>
          <p14:tracePt t="36898" x="5619750" y="3333750"/>
          <p14:tracePt t="36906" x="5629275" y="3371850"/>
          <p14:tracePt t="36914" x="5629275" y="3400425"/>
          <p14:tracePt t="36922" x="5638800" y="3419475"/>
          <p14:tracePt t="36930" x="5648325" y="3476625"/>
          <p14:tracePt t="36938" x="5657850" y="3505200"/>
          <p14:tracePt t="36946" x="5667375" y="3581400"/>
          <p14:tracePt t="36954" x="5667375" y="3609975"/>
          <p14:tracePt t="36963" x="5676900" y="3657600"/>
          <p14:tracePt t="36970" x="5686425" y="3714750"/>
          <p14:tracePt t="36978" x="5686425" y="3771900"/>
          <p14:tracePt t="36986" x="5686425" y="3848100"/>
          <p14:tracePt t="36995" x="5686425" y="3933825"/>
          <p14:tracePt t="37002" x="5686425" y="4019550"/>
          <p14:tracePt t="37012" x="5686425" y="4086225"/>
          <p14:tracePt t="37019" x="5686425" y="4171950"/>
          <p14:tracePt t="37028" x="5686425" y="4248150"/>
          <p14:tracePt t="37035" x="5686425" y="4305300"/>
          <p14:tracePt t="37044" x="5686425" y="4371975"/>
          <p14:tracePt t="37051" x="5686425" y="4429125"/>
          <p14:tracePt t="37060" x="5686425" y="4486275"/>
          <p14:tracePt t="37068" x="5686425" y="4514850"/>
          <p14:tracePt t="37077" x="5686425" y="4562475"/>
          <p14:tracePt t="37083" x="5686425" y="4600575"/>
          <p14:tracePt t="37093" x="5686425" y="4638675"/>
          <p14:tracePt t="37099" x="5695950" y="4667250"/>
          <p14:tracePt t="37110" x="5705475" y="4695825"/>
          <p14:tracePt t="37115" x="5705475" y="4714875"/>
          <p14:tracePt t="37127" x="5705475" y="4724400"/>
          <p14:tracePt t="37131" x="5705475" y="4733925"/>
          <p14:tracePt t="37143" x="5705475" y="4743450"/>
          <p14:tracePt t="37155" x="5715000" y="4743450"/>
          <p14:tracePt t="37163" x="5715000" y="4752975"/>
          <p14:tracePt t="37187" x="5715000" y="4743450"/>
          <p14:tracePt t="37195" x="5715000" y="4714875"/>
          <p14:tracePt t="37203" x="5715000" y="4686300"/>
          <p14:tracePt t="37211" x="5715000" y="4648200"/>
          <p14:tracePt t="37219" x="5715000" y="4600575"/>
          <p14:tracePt t="37227" x="5715000" y="4552950"/>
          <p14:tracePt t="37235" x="5715000" y="4495800"/>
          <p14:tracePt t="37244" x="5715000" y="4419600"/>
          <p14:tracePt t="37252" x="5705475" y="4352925"/>
          <p14:tracePt t="37261" x="5695950" y="4286250"/>
          <p14:tracePt t="37268" x="5695950" y="4200525"/>
          <p14:tracePt t="37277" x="5686425" y="4095750"/>
          <p14:tracePt t="37284" x="5686425" y="4010025"/>
          <p14:tracePt t="37292" x="5676900" y="3924300"/>
          <p14:tracePt t="37301" x="5676900" y="3838575"/>
          <p14:tracePt t="37308" x="5676900" y="3800475"/>
          <p14:tracePt t="37317" x="5676900" y="3667125"/>
          <p14:tracePt t="37324" x="5676900" y="3648075"/>
          <p14:tracePt t="37333" x="5676900" y="3600450"/>
          <p14:tracePt t="37340" x="5676900" y="3562350"/>
          <p14:tracePt t="37348" x="5676900" y="3543300"/>
          <p14:tracePt t="37356" x="5676900" y="3533775"/>
          <p14:tracePt t="37364" x="5686425" y="3524250"/>
          <p14:tracePt t="37372" x="5695950" y="3524250"/>
          <p14:tracePt t="37380" x="5705475" y="3524250"/>
          <p14:tracePt t="37396" x="5715000" y="3524250"/>
          <p14:tracePt t="37412" x="5724525" y="3552825"/>
          <p14:tracePt t="37420" x="5734050" y="3600450"/>
          <p14:tracePt t="37428" x="5734050" y="3638550"/>
          <p14:tracePt t="37436" x="5734050" y="3714750"/>
          <p14:tracePt t="37444" x="5734050" y="3800475"/>
          <p14:tracePt t="37452" x="5734050" y="3886200"/>
          <p14:tracePt t="37461" x="5734050" y="3981450"/>
          <p14:tracePt t="37469" x="5734050" y="4086225"/>
          <p14:tracePt t="37478" x="5734050" y="4210050"/>
          <p14:tracePt t="37485" x="5734050" y="4343400"/>
          <p14:tracePt t="37494" x="5734050" y="4457700"/>
          <p14:tracePt t="37501" x="5734050" y="4562475"/>
          <p14:tracePt t="37509" x="5734050" y="4686300"/>
          <p14:tracePt t="37517" x="5734050" y="4714875"/>
          <p14:tracePt t="37525" x="5734050" y="4876800"/>
          <p14:tracePt t="37534" x="5734050" y="4943475"/>
          <p14:tracePt t="37541" x="5734050" y="5019675"/>
          <p14:tracePt t="37550" x="5734050" y="5086350"/>
          <p14:tracePt t="37557" x="5734050" y="5153025"/>
          <p14:tracePt t="37565" x="5734050" y="5229225"/>
          <p14:tracePt t="37573" x="5734050" y="5267325"/>
          <p14:tracePt t="37581" x="5734050" y="5314950"/>
          <p14:tracePt t="37589" x="5734050" y="5353050"/>
          <p14:tracePt t="37597" x="5734050" y="5391150"/>
          <p14:tracePt t="37605" x="5743575" y="5419725"/>
          <p14:tracePt t="37613" x="5743575" y="5438775"/>
          <p14:tracePt t="37621" x="5753100" y="5448300"/>
          <p14:tracePt t="37629" x="5753100" y="5457825"/>
          <p14:tracePt t="37645" x="5762625" y="5457825"/>
          <p14:tracePt t="37654" x="5762625" y="5467350"/>
          <p14:tracePt t="37702" x="5772150" y="5467350"/>
          <p14:tracePt t="65315" x="5734050" y="5467350"/>
          <p14:tracePt t="65323" x="5686425" y="5467350"/>
          <p14:tracePt t="65331" x="5638800" y="5467350"/>
          <p14:tracePt t="65339" x="5619750" y="5457825"/>
          <p14:tracePt t="65346" x="5591175" y="5448300"/>
          <p14:tracePt t="65354" x="5562600" y="5438775"/>
          <p14:tracePt t="65362" x="5534025" y="5438775"/>
          <p14:tracePt t="65371" x="5514975" y="5429250"/>
          <p14:tracePt t="65379" x="5495925" y="5419725"/>
          <p14:tracePt t="65387" x="5467350" y="5410200"/>
          <p14:tracePt t="65395" x="5419725" y="5391150"/>
          <p14:tracePt t="65403" x="5362575" y="5372100"/>
          <p14:tracePt t="65411" x="5286375" y="5343525"/>
          <p14:tracePt t="65419" x="5229225" y="5314950"/>
          <p14:tracePt t="65428" x="5162550" y="5286375"/>
          <p14:tracePt t="65435" x="5105400" y="5257800"/>
          <p14:tracePt t="65445" x="5029200" y="5210175"/>
          <p14:tracePt t="65451" x="4953000" y="5172075"/>
          <p14:tracePt t="65461" x="4876800" y="5133975"/>
          <p14:tracePt t="65467" x="4791075" y="5076825"/>
          <p14:tracePt t="65476" x="4714875" y="5038725"/>
          <p14:tracePt t="65483" x="4648200" y="4981575"/>
          <p14:tracePt t="65493" x="4581525" y="4924425"/>
          <p14:tracePt t="65499" x="4514850" y="4867275"/>
          <p14:tracePt t="65509" x="4457700" y="4810125"/>
          <p14:tracePt t="65515" x="4410075" y="4762500"/>
          <p14:tracePt t="65526" x="4400550" y="4733925"/>
          <p14:tracePt t="65531" x="4352925" y="4695825"/>
          <p14:tracePt t="65543" x="4324350" y="4657725"/>
          <p14:tracePt t="65547" x="4305300" y="4629150"/>
          <p14:tracePt t="65560" x="4286250" y="4600575"/>
          <p14:tracePt t="65563" x="4257675" y="4591050"/>
          <p14:tracePt t="65576" x="4238625" y="4572000"/>
          <p14:tracePt t="65580" x="4229100" y="4572000"/>
          <p14:tracePt t="65593" x="4210050" y="4562475"/>
          <p14:tracePt t="65597" x="4191000" y="4562475"/>
          <p14:tracePt t="65610" x="4143375" y="4562475"/>
          <p14:tracePt t="65613" x="4114800" y="4562475"/>
          <p14:tracePt t="65627" x="4067175" y="4562475"/>
          <p14:tracePt t="65630" x="4019550" y="4572000"/>
          <p14:tracePt t="65643" x="3962400" y="4600575"/>
          <p14:tracePt t="65647" x="3943350" y="4619625"/>
          <p14:tracePt t="65660" x="3886200" y="4648200"/>
          <p14:tracePt t="65663" x="3848100" y="4667250"/>
          <p14:tracePt t="65677" x="3800475" y="4695825"/>
          <p14:tracePt t="65680" x="3771900" y="4714875"/>
          <p14:tracePt t="65693" x="3743325" y="4724400"/>
          <p14:tracePt t="66158" x="3724275" y="4743450"/>
          <p14:tracePt t="66166" x="3686175" y="4762500"/>
          <p14:tracePt t="66174" x="3638550" y="4791075"/>
          <p14:tracePt t="66182" x="3590925" y="4819650"/>
          <p14:tracePt t="66191" x="3524250" y="4857750"/>
          <p14:tracePt t="66198" x="3467100" y="4886325"/>
          <p14:tracePt t="66207" x="3409950" y="4914900"/>
          <p14:tracePt t="66215" x="3352800" y="4962525"/>
          <p14:tracePt t="66222" x="3295650" y="4991100"/>
          <p14:tracePt t="66231" x="3267075" y="5010150"/>
          <p14:tracePt t="66238" x="3228975" y="5038725"/>
          <p14:tracePt t="66246" x="3190875" y="5067300"/>
          <p14:tracePt t="66255" x="3162300" y="5086350"/>
          <p14:tracePt t="66263" x="3133725" y="5105400"/>
          <p14:tracePt t="66271" x="3114675" y="5114925"/>
          <p14:tracePt t="66279" x="3095625" y="5124450"/>
          <p14:tracePt t="66287" x="3086100" y="5124450"/>
          <p14:tracePt t="66295" x="3076575" y="5133975"/>
          <p14:tracePt t="66303" x="3067050" y="5133975"/>
          <p14:tracePt t="66311" x="3057525" y="5143500"/>
          <p14:tracePt t="66360" x="3057525" y="5153025"/>
          <p14:tracePt t="66383" x="3076575" y="5153025"/>
          <p14:tracePt t="66391" x="3114675" y="5153025"/>
          <p14:tracePt t="66400" x="3152775" y="5153025"/>
          <p14:tracePt t="66407" x="3209925" y="5153025"/>
          <p14:tracePt t="66416" x="3267075" y="5153025"/>
          <p14:tracePt t="66423" x="3352800" y="5153025"/>
          <p14:tracePt t="66432" x="3457575" y="5133975"/>
          <p14:tracePt t="66439" x="3571875" y="5105400"/>
          <p14:tracePt t="66448" x="3676650" y="5086350"/>
          <p14:tracePt t="66456" x="3771900" y="5048250"/>
          <p14:tracePt t="66464" x="3876675" y="5010150"/>
          <p14:tracePt t="66472" x="3981450" y="4981575"/>
          <p14:tracePt t="66479" x="4076700" y="4943475"/>
          <p14:tracePt t="66488" x="4181475" y="4914900"/>
          <p14:tracePt t="66496" x="4305300" y="4857750"/>
          <p14:tracePt t="66504" x="4400550" y="4810125"/>
          <p14:tracePt t="66512" x="4505325" y="4752975"/>
          <p14:tracePt t="66520" x="4581525" y="4705350"/>
          <p14:tracePt t="66528" x="4667250" y="4657725"/>
          <p14:tracePt t="66536" x="4743450" y="4610100"/>
          <p14:tracePt t="66545" x="4791075" y="4552950"/>
          <p14:tracePt t="66552" x="4848225" y="4505325"/>
          <p14:tracePt t="66561" x="4905375" y="4448175"/>
          <p14:tracePt t="66568" x="4953000" y="4410075"/>
          <p14:tracePt t="66578" x="4962525" y="4381500"/>
          <p14:tracePt t="66585" x="5000625" y="4343400"/>
          <p14:tracePt t="66594" x="5029200" y="4324350"/>
          <p14:tracePt t="66601" x="5048250" y="4305300"/>
          <p14:tracePt t="66610" x="5067300" y="4276725"/>
          <p14:tracePt t="66625" x="5076825" y="4267200"/>
          <p14:tracePt t="66633" x="5076825" y="4257675"/>
          <p14:tracePt t="66640" x="5086350" y="4257675"/>
          <p14:tracePt t="66665" x="5076825" y="4257675"/>
          <p14:tracePt t="66673" x="5057775" y="4257675"/>
          <p14:tracePt t="66681" x="5019675" y="4257675"/>
          <p14:tracePt t="66688" x="4981575" y="4276725"/>
          <p14:tracePt t="66697" x="4933950" y="4305300"/>
          <p14:tracePt t="66705" x="4886325" y="4333875"/>
          <p14:tracePt t="66713" x="4819650" y="4362450"/>
          <p14:tracePt t="66721" x="4743450" y="4400550"/>
          <p14:tracePt t="66729" x="4657725" y="4438650"/>
          <p14:tracePt t="66737" x="4572000" y="4476750"/>
          <p14:tracePt t="66745" x="4476750" y="4514850"/>
          <p14:tracePt t="66753" x="4352925" y="4552950"/>
          <p14:tracePt t="66761" x="4238625" y="4581525"/>
          <p14:tracePt t="66769" x="4010025" y="4648200"/>
          <p14:tracePt t="66777" x="3857625" y="4667250"/>
          <p14:tracePt t="66786" x="3676650" y="4705350"/>
          <p14:tracePt t="66794" x="3590925" y="4714875"/>
          <p14:tracePt t="66802" x="3438525" y="4733925"/>
          <p14:tracePt t="66810" x="3276600" y="4752975"/>
          <p14:tracePt t="66818" x="3143250" y="4791075"/>
          <p14:tracePt t="66826" x="3028950" y="4800600"/>
          <p14:tracePt t="66834" x="2924175" y="4819650"/>
          <p14:tracePt t="66842" x="2838450" y="4829175"/>
          <p14:tracePt t="66850" x="2762250" y="4829175"/>
          <p14:tracePt t="66858" x="2743200" y="4838700"/>
          <p14:tracePt t="66866" x="2638425" y="4857750"/>
          <p14:tracePt t="66874" x="2609850" y="4857750"/>
          <p14:tracePt t="66883" x="2562225" y="4867275"/>
          <p14:tracePt t="66890" x="2524125" y="4876800"/>
          <p14:tracePt t="66899" x="2486025" y="4876800"/>
          <p14:tracePt t="66906" x="2447925" y="4876800"/>
          <p14:tracePt t="66914" x="2409825" y="4886325"/>
          <p14:tracePt t="66922" x="2390775" y="4886325"/>
          <p14:tracePt t="66930" x="2352675" y="4895850"/>
          <p14:tracePt t="66938" x="2324100" y="4895850"/>
          <p14:tracePt t="66946" x="2286000" y="4895850"/>
          <p14:tracePt t="66954" x="2266950" y="4895850"/>
          <p14:tracePt t="66963" x="2200275" y="4895850"/>
          <p14:tracePt t="66970" x="2190750" y="4895850"/>
          <p14:tracePt t="66978" x="2124075" y="4895850"/>
          <p14:tracePt t="66986" x="2085975" y="4895850"/>
          <p14:tracePt t="66995" x="2057400" y="4895850"/>
          <p14:tracePt t="67002" x="2019300" y="4895850"/>
          <p14:tracePt t="67012" x="1971675" y="4895850"/>
          <p14:tracePt t="67019" x="1933575" y="4895850"/>
          <p14:tracePt t="67028" x="1905000" y="4895850"/>
          <p14:tracePt t="67035" x="1876425" y="4886325"/>
          <p14:tracePt t="67044" x="1847850" y="4876800"/>
          <p14:tracePt t="67051" x="1828800" y="4876800"/>
          <p14:tracePt t="67061" x="1819275" y="4876800"/>
          <p14:tracePt t="67068" x="1809750" y="4876800"/>
          <p14:tracePt t="67076" x="1800225" y="4876800"/>
          <p14:tracePt t="67091" x="1800225" y="4867275"/>
          <p14:tracePt t="67132" x="1828800" y="4867275"/>
          <p14:tracePt t="67139" x="1876425" y="4867275"/>
          <p14:tracePt t="67147" x="1981200" y="4867275"/>
          <p14:tracePt t="67155" x="2066925" y="4867275"/>
          <p14:tracePt t="67163" x="2200275" y="4876800"/>
          <p14:tracePt t="67171" x="2276475" y="4886325"/>
          <p14:tracePt t="67179" x="2409825" y="4895850"/>
          <p14:tracePt t="67187" x="2524125" y="4905375"/>
          <p14:tracePt t="67196" x="2628900" y="4914900"/>
          <p14:tracePt t="67204" x="2733675" y="4924425"/>
          <p14:tracePt t="67212" x="2819400" y="4924425"/>
          <p14:tracePt t="67220" x="2847975" y="4924425"/>
          <p14:tracePt t="67228" x="2924175" y="4924425"/>
          <p14:tracePt t="67235" x="2971800" y="4924425"/>
          <p14:tracePt t="67244" x="3019425" y="4924425"/>
          <p14:tracePt t="67251" x="3057525" y="4924425"/>
          <p14:tracePt t="67260" x="3095625" y="4924425"/>
          <p14:tracePt t="67268" x="3124200" y="4924425"/>
          <p14:tracePt t="67277" x="3143250" y="4924425"/>
          <p14:tracePt t="67284" x="3162300" y="4924425"/>
          <p14:tracePt t="67291" x="3181350" y="4924425"/>
          <p14:tracePt t="67308" x="3190875" y="4924425"/>
          <p14:tracePt t="67316" x="3200400" y="4924425"/>
          <p14:tracePt t="67340" x="3209925" y="4924425"/>
          <p14:tracePt t="67388" x="3209925" y="4914900"/>
          <p14:tracePt t="67428" x="3209925" y="4905375"/>
          <p14:tracePt t="67436" x="3200400" y="4905375"/>
          <p14:tracePt t="67445" x="3200400" y="4895850"/>
          <p14:tracePt t="67453" x="3181350" y="4886325"/>
          <p14:tracePt t="67468" x="3171825" y="4876800"/>
          <p14:tracePt t="67478" x="3162300" y="4867275"/>
          <p14:tracePt t="67485" x="3162300" y="4857750"/>
          <p14:tracePt t="67495" x="3152775" y="4857750"/>
          <p14:tracePt t="67517" x="3152775" y="4848225"/>
          <p14:tracePt t="67557" x="3143250" y="4848225"/>
          <p14:tracePt t="67751" x="3133725" y="4838700"/>
          <p14:tracePt t="67760" x="3124200" y="4829175"/>
          <p14:tracePt t="67766" x="3095625" y="4819650"/>
          <p14:tracePt t="67774" x="3076575" y="4810125"/>
          <p14:tracePt t="67782" x="3038475" y="4800600"/>
          <p14:tracePt t="67793" x="3000375" y="4800600"/>
          <p14:tracePt t="67798" x="2952750" y="4781550"/>
          <p14:tracePt t="67807" x="2933700" y="4781550"/>
          <p14:tracePt t="67814" x="2857500" y="4772025"/>
          <p14:tracePt t="67823" x="2828925" y="4772025"/>
          <p14:tracePt t="67831" x="2800350" y="4772025"/>
          <p14:tracePt t="67839" x="2752725" y="4772025"/>
          <p14:tracePt t="67847" x="2714625" y="4772025"/>
          <p14:tracePt t="67854" x="2686050" y="4772025"/>
          <p14:tracePt t="67863" x="2657475" y="4772025"/>
          <p14:tracePt t="67871" x="2647950" y="4772025"/>
          <p14:tracePt t="67879" x="2628900" y="4772025"/>
          <p14:tracePt t="67895" x="2619375" y="4772025"/>
          <p14:tracePt t="67911" x="2609850" y="4772025"/>
          <p14:tracePt t="67977" x="2609850" y="4781550"/>
          <p14:tracePt t="67992" x="2609850" y="4791075"/>
          <p14:tracePt t="67999" x="2609850" y="4800600"/>
          <p14:tracePt t="68008" x="2619375" y="4810125"/>
          <p14:tracePt t="68015" x="2628900" y="4810125"/>
          <p14:tracePt t="68024" x="2638425" y="4819650"/>
          <p14:tracePt t="68031" x="2647950" y="4829175"/>
          <p14:tracePt t="68039" x="2657475" y="4838700"/>
          <p14:tracePt t="68048" x="2676525" y="4848225"/>
          <p14:tracePt t="68056" x="2686050" y="4848225"/>
          <p14:tracePt t="68064" x="2695575" y="4848225"/>
          <p14:tracePt t="68072" x="2705100" y="4857750"/>
          <p14:tracePt t="68079" x="2724150" y="4867275"/>
          <p14:tracePt t="68088" x="2733675" y="4867275"/>
          <p14:tracePt t="68095" x="2743200" y="4876800"/>
          <p14:tracePt t="68104" x="2752725" y="4876800"/>
          <p14:tracePt t="68112" x="2762250" y="4876800"/>
          <p14:tracePt t="68120" x="2771775" y="4876800"/>
          <p14:tracePt t="68136" x="2771775" y="4886325"/>
          <p14:tracePt t="68144" x="2781300" y="4886325"/>
          <p14:tracePt t="68193" x="2790825" y="4886325"/>
          <p14:tracePt t="68482" x="2781300" y="4886325"/>
          <p14:tracePt t="68498" x="2762250" y="4886325"/>
          <p14:tracePt t="68506" x="2743200" y="4886325"/>
          <p14:tracePt t="68514" x="2724150" y="4886325"/>
          <p14:tracePt t="68522" x="2686050" y="4886325"/>
          <p14:tracePt t="68530" x="2667000" y="4886325"/>
          <p14:tracePt t="68538" x="2628900" y="4886325"/>
          <p14:tracePt t="68546" x="2590800" y="4886325"/>
          <p14:tracePt t="68555" x="2524125" y="4886325"/>
          <p14:tracePt t="68562" x="2476500" y="4886325"/>
          <p14:tracePt t="68571" x="2428875" y="4886325"/>
          <p14:tracePt t="68579" x="2409825" y="4886325"/>
          <p14:tracePt t="68587" x="2333625" y="4895850"/>
          <p14:tracePt t="68595" x="2286000" y="4914900"/>
          <p14:tracePt t="68603" x="2266950" y="4914900"/>
          <p14:tracePt t="68611" x="2238375" y="4933950"/>
          <p14:tracePt t="68619" x="2209800" y="4943475"/>
          <p14:tracePt t="68627" x="2171700" y="4953000"/>
          <p14:tracePt t="68635" x="2152650" y="4962525"/>
          <p14:tracePt t="68644" x="2133600" y="4972050"/>
          <p14:tracePt t="68651" x="2114550" y="4981575"/>
          <p14:tracePt t="68660" x="2105025" y="4991100"/>
          <p14:tracePt t="68667" x="2095500" y="4991100"/>
          <p14:tracePt t="68675" x="2085975" y="5010150"/>
          <p14:tracePt t="68684" x="2066925" y="5019675"/>
          <p14:tracePt t="68691" x="2047875" y="5048250"/>
          <p14:tracePt t="68700" x="2028825" y="5076825"/>
          <p14:tracePt t="68707" x="2000250" y="5114925"/>
          <p14:tracePt t="68716" x="1962150" y="5162550"/>
          <p14:tracePt t="68723" x="1943100" y="5200650"/>
          <p14:tracePt t="68732" x="1914525" y="5257800"/>
          <p14:tracePt t="68739" x="1885950" y="5305425"/>
          <p14:tracePt t="68748" x="1876425" y="5324475"/>
          <p14:tracePt t="68755" x="1857375" y="5362575"/>
          <p14:tracePt t="68763" x="1838325" y="5400675"/>
          <p14:tracePt t="68771" x="1828800" y="5438775"/>
          <p14:tracePt t="68779" x="1819275" y="5457825"/>
          <p14:tracePt t="68787" x="1819275" y="5486400"/>
          <p14:tracePt t="68795" x="1819275" y="5524500"/>
          <p14:tracePt t="68804" x="1819275" y="5553075"/>
          <p14:tracePt t="68811" x="1819275" y="5591175"/>
          <p14:tracePt t="68820" x="1819275" y="5629275"/>
          <p14:tracePt t="68828" x="1828800" y="5667375"/>
          <p14:tracePt t="68836" x="1857375" y="5695950"/>
          <p14:tracePt t="68845" x="1885950" y="5724525"/>
          <p14:tracePt t="68852" x="1933575" y="5762625"/>
          <p14:tracePt t="68861" x="1981200" y="5791200"/>
          <p14:tracePt t="68868" x="2038350" y="5819775"/>
          <p14:tracePt t="68878" x="2105025" y="5838825"/>
          <p14:tracePt t="68884" x="2181225" y="5857875"/>
          <p14:tracePt t="68894" x="2247900" y="5876925"/>
          <p14:tracePt t="68901" x="2333625" y="5886450"/>
          <p14:tracePt t="68910" x="2419350" y="5886450"/>
          <p14:tracePt t="68917" x="2505075" y="5886450"/>
          <p14:tracePt t="68926" x="2590800" y="5886450"/>
          <p14:tracePt t="68933" x="2667000" y="5857875"/>
          <p14:tracePt t="68943" x="2733675" y="5829300"/>
          <p14:tracePt t="68949" x="2762250" y="5800725"/>
          <p14:tracePt t="68960" x="2838450" y="5753100"/>
          <p14:tracePt t="68964" x="2867025" y="5734050"/>
          <p14:tracePt t="68976" x="2895600" y="5695950"/>
          <p14:tracePt t="68980" x="2924175" y="5667375"/>
          <p14:tracePt t="68993" x="2933700" y="5638800"/>
          <p14:tracePt t="68997" x="2952750" y="5610225"/>
          <p14:tracePt t="69009" x="2962275" y="5553075"/>
          <p14:tracePt t="69013" x="2971800" y="5514975"/>
          <p14:tracePt t="69026" x="2971800" y="5467350"/>
          <p14:tracePt t="69030" x="2971800" y="5448300"/>
          <p14:tracePt t="69043" x="2971800" y="5410200"/>
          <p14:tracePt t="69046" x="2971800" y="5343525"/>
          <p14:tracePt t="69060" x="2971800" y="5305425"/>
          <p14:tracePt t="69063" x="2971800" y="5257800"/>
          <p14:tracePt t="69077" x="2962275" y="5229225"/>
          <p14:tracePt t="69080" x="2933700" y="5172075"/>
          <p14:tracePt t="69093" x="2905125" y="5133975"/>
          <p14:tracePt t="69097" x="2867025" y="5095875"/>
          <p14:tracePt t="69110" x="2828925" y="5057775"/>
          <p14:tracePt t="69113" x="2771775" y="5010150"/>
          <p14:tracePt t="69126" x="2714625" y="4981575"/>
          <p14:tracePt t="69127" x="2657475" y="4953000"/>
          <p14:tracePt t="69134" x="2600325" y="4933950"/>
          <p14:tracePt t="69143" x="2543175" y="4924425"/>
          <p14:tracePt t="69150" x="2466975" y="4924425"/>
          <p14:tracePt t="69160" x="2409825" y="4924425"/>
          <p14:tracePt t="69166" x="2343150" y="4924425"/>
          <p14:tracePt t="69176" x="2286000" y="4924425"/>
          <p14:tracePt t="69182" x="2209800" y="4924425"/>
          <p14:tracePt t="69193" x="2152650" y="4962525"/>
          <p14:tracePt t="69197" x="2085975" y="5010150"/>
          <p14:tracePt t="69210" x="2066925" y="5019675"/>
          <p14:tracePt t="69213" x="2009775" y="5057775"/>
          <p14:tracePt t="69226" x="1981200" y="5095875"/>
          <p14:tracePt t="69230" x="1952625" y="5124450"/>
          <p14:tracePt t="69243" x="1933575" y="5143500"/>
          <p14:tracePt t="69246" x="1914525" y="5181600"/>
          <p14:tracePt t="69260" x="1905000" y="5210175"/>
          <p14:tracePt t="69263" x="1895475" y="5257800"/>
          <p14:tracePt t="69276" x="1895475" y="5286375"/>
          <p14:tracePt t="69279" x="1895475" y="5324475"/>
          <p14:tracePt t="69293" x="1895475" y="5362575"/>
          <p14:tracePt t="69296" x="1914525" y="5410200"/>
          <p14:tracePt t="69310" x="1952625" y="5448300"/>
          <p14:tracePt t="69313" x="2009775" y="5495925"/>
          <p14:tracePt t="69326" x="2076450" y="5562600"/>
          <p14:tracePt t="69330" x="2152650" y="5610225"/>
          <p14:tracePt t="69343" x="2247900" y="5657850"/>
          <p14:tracePt t="69346" x="2333625" y="5686425"/>
          <p14:tracePt t="69360" x="2419350" y="5715000"/>
          <p14:tracePt t="69361" x="2505075" y="5734050"/>
          <p14:tracePt t="69367" x="2590800" y="5743575"/>
          <p14:tracePt t="69376" x="2676525" y="5743575"/>
          <p14:tracePt t="69383" x="2743200" y="5743575"/>
          <p14:tracePt t="69393" x="2819400" y="5734050"/>
          <p14:tracePt t="69398" x="2876550" y="5695950"/>
          <p14:tracePt t="69410" x="2933700" y="5648325"/>
          <p14:tracePt t="69414" x="2990850" y="5591175"/>
          <p14:tracePt t="69426" x="3028950" y="5543550"/>
          <p14:tracePt t="69430" x="3057525" y="5486400"/>
          <p14:tracePt t="69443" x="3086100" y="5419725"/>
          <p14:tracePt t="69446" x="3095625" y="5353050"/>
          <p14:tracePt t="69460" x="3105150" y="5286375"/>
          <p14:tracePt t="69463" x="3105150" y="5210175"/>
          <p14:tracePt t="69476" x="3105150" y="5153025"/>
          <p14:tracePt t="69479" x="3105150" y="5095875"/>
          <p14:tracePt t="69493" x="3067050" y="5029200"/>
          <p14:tracePt t="69497" x="3009900" y="4972050"/>
          <p14:tracePt t="69510" x="2962275" y="4924425"/>
          <p14:tracePt t="69513" x="2895600" y="4886325"/>
          <p14:tracePt t="69527" x="2828925" y="4848225"/>
          <p14:tracePt t="69530" x="2762250" y="4829175"/>
          <p14:tracePt t="69543" x="2733675" y="4819650"/>
          <p14:tracePt t="69546" x="2638425" y="4791075"/>
          <p14:tracePt t="69560" x="2609850" y="4791075"/>
          <p14:tracePt t="69562" x="2524125" y="4791075"/>
          <p14:tracePt t="69577" x="2476500" y="4791075"/>
          <p14:tracePt t="69580" x="2457450" y="4791075"/>
          <p14:tracePt t="69593" x="2390775" y="4791075"/>
          <p14:tracePt t="69594" x="2343150" y="4810125"/>
          <p14:tracePt t="69601" x="2305050" y="4829175"/>
          <p14:tracePt t="69610" x="2286000" y="4848225"/>
          <p14:tracePt t="69616" x="2228850" y="4895850"/>
          <p14:tracePt t="69626" x="2200275" y="4933950"/>
          <p14:tracePt t="69632" x="2171700" y="4981575"/>
          <p14:tracePt t="69643" x="2143125" y="5038725"/>
          <p14:tracePt t="69648" x="2114550" y="5105400"/>
          <p14:tracePt t="69659" x="2105025" y="5162550"/>
          <p14:tracePt t="69664" x="2085975" y="5238750"/>
          <p14:tracePt t="69676" x="2076450" y="5305425"/>
          <p14:tracePt t="69680" x="2076450" y="5334000"/>
          <p14:tracePt t="69693" x="2076450" y="5391150"/>
          <p14:tracePt t="69696" x="2076450" y="5438775"/>
          <p14:tracePt t="69710" x="2076450" y="5476875"/>
          <p14:tracePt t="69712" x="2076450" y="5505450"/>
          <p14:tracePt t="69727" x="2076450" y="5543550"/>
          <p14:tracePt t="69730" x="2076450" y="5562600"/>
          <p14:tracePt t="69743" x="2076450" y="5591175"/>
          <p14:tracePt t="69746" x="2095500" y="5610225"/>
          <p14:tracePt t="69760" x="2124075" y="5638800"/>
          <p14:tracePt t="69764" x="2152650" y="5657850"/>
          <p14:tracePt t="69777" x="2181225" y="5676900"/>
          <p14:tracePt t="69780" x="2219325" y="5695950"/>
          <p14:tracePt t="69793" x="2266950" y="5705475"/>
          <p14:tracePt t="69797" x="2324100" y="5724525"/>
          <p14:tracePt t="69810" x="2371725" y="5724525"/>
          <p14:tracePt t="69811" x="2438400" y="5724525"/>
          <p14:tracePt t="69817" x="2495550" y="5724525"/>
          <p14:tracePt t="69826" x="2562225" y="5724525"/>
          <p14:tracePt t="69834" x="2600325" y="5724525"/>
          <p14:tracePt t="69843" x="2657475" y="5695950"/>
          <p14:tracePt t="69849" x="2705100" y="5657850"/>
          <p14:tracePt t="69860" x="2743200" y="5619750"/>
          <p14:tracePt t="69864" x="2762250" y="5600700"/>
          <p14:tracePt t="69876" x="2790825" y="5562600"/>
          <p14:tracePt t="69880" x="2809875" y="5534025"/>
          <p14:tracePt t="69893" x="2828925" y="5505450"/>
          <p14:tracePt t="69897" x="2828925" y="5486400"/>
          <p14:tracePt t="69910" x="2838450" y="5457825"/>
          <p14:tracePt t="69913" x="2838450" y="5429250"/>
          <p14:tracePt t="69926" x="2838450" y="5410200"/>
          <p14:tracePt t="69929" x="2819400" y="5391150"/>
          <p14:tracePt t="69943" x="2771775" y="5362575"/>
          <p14:tracePt t="69947" x="2714625" y="5324475"/>
          <p14:tracePt t="69960" x="2657475" y="5305425"/>
          <p14:tracePt t="69963" x="2600325" y="5295900"/>
          <p14:tracePt t="69977" x="2533650" y="5276850"/>
          <p14:tracePt t="69980" x="2476500" y="5267325"/>
          <p14:tracePt t="69993" x="2419350" y="5267325"/>
          <p14:tracePt t="69996" x="2362200" y="5267325"/>
          <p14:tracePt t="70010" x="2333625" y="5267325"/>
          <p14:tracePt t="70013" x="2286000" y="5267325"/>
          <p14:tracePt t="70027" x="2247900" y="5276850"/>
          <p14:tracePt t="70030" x="2228850" y="5286375"/>
          <p14:tracePt t="70043" x="2200275" y="5305425"/>
          <p14:tracePt t="70044" x="2190750" y="5324475"/>
          <p14:tracePt t="70051" x="2181225" y="5343525"/>
          <p14:tracePt t="70060" x="2171700" y="5362575"/>
          <p14:tracePt t="70067" x="2171700" y="5381625"/>
          <p14:tracePt t="70076" x="2171700" y="5400675"/>
          <p14:tracePt t="70083" x="2181225" y="5419725"/>
          <p14:tracePt t="70093" x="2209800" y="5438775"/>
          <p14:tracePt t="70098" x="2257425" y="5457825"/>
          <p14:tracePt t="70110" x="2314575" y="5467350"/>
          <p14:tracePt t="70114" x="2447925" y="5486400"/>
          <p14:tracePt t="70126" x="2590800" y="5495925"/>
          <p14:tracePt t="70130" x="2743200" y="5495925"/>
          <p14:tracePt t="70143" x="2943225" y="5495925"/>
          <p14:tracePt t="70146" x="3143250" y="5457825"/>
          <p14:tracePt t="70160" x="3400425" y="5400675"/>
          <p14:tracePt t="70163" x="3933825" y="5276850"/>
          <p14:tracePt t="70176" x="4095750" y="5238750"/>
          <p14:tracePt t="70180" x="4686300" y="5067300"/>
          <p14:tracePt t="70193" x="5133975" y="4914900"/>
          <p14:tracePt t="70196" x="5600700" y="4724400"/>
          <p14:tracePt t="70210" x="6057900" y="4495800"/>
          <p14:tracePt t="70213" x="6238875" y="4381500"/>
          <p14:tracePt t="70227" x="6610350" y="4143375"/>
          <p14:tracePt t="70230" x="6705600" y="4067175"/>
          <p14:tracePt t="70243" x="6943725" y="3886200"/>
          <p14:tracePt t="70246" x="7105650" y="3714750"/>
          <p14:tracePt t="70260" x="7210425" y="3571875"/>
          <p14:tracePt t="70261" x="7286625" y="3457575"/>
          <p14:tracePt t="70267" x="7324725" y="3343275"/>
          <p14:tracePt t="70276" x="7334250" y="3257550"/>
          <p14:tracePt t="70284" x="7334250" y="3171825"/>
          <p14:tracePt t="70293" x="7334250" y="3114675"/>
          <p14:tracePt t="70300" x="7324725" y="3057525"/>
          <p14:tracePt t="70310" x="7286625" y="2990850"/>
          <p14:tracePt t="70315" x="7229475" y="2943225"/>
          <p14:tracePt t="70326" x="7181850" y="2905125"/>
          <p14:tracePt t="70331" x="7115175" y="2867025"/>
          <p14:tracePt t="70343" x="7096125" y="2857500"/>
          <p14:tracePt t="70347" x="7048500" y="2838450"/>
          <p14:tracePt t="70360" x="7010400" y="2819400"/>
          <p14:tracePt t="70363" x="6972300" y="2819400"/>
          <p14:tracePt t="70376" x="6943725" y="2819400"/>
          <p14:tracePt t="70379" x="6896100" y="2819400"/>
          <p14:tracePt t="70393" x="6858000" y="2819400"/>
          <p14:tracePt t="70396" x="6829425" y="2828925"/>
          <p14:tracePt t="70410" x="6791325" y="2857500"/>
          <p14:tracePt t="70414" x="6743700" y="2914650"/>
          <p14:tracePt t="70426" x="6696075" y="2981325"/>
          <p14:tracePt t="70430" x="6638925" y="3067050"/>
          <p14:tracePt t="70443" x="6600825" y="3124200"/>
          <p14:tracePt t="70447" x="6581775" y="3152775"/>
          <p14:tracePt t="70460" x="6534150" y="3257550"/>
          <p14:tracePt t="70463" x="6524625" y="3314700"/>
          <p14:tracePt t="70476" x="6515100" y="3381375"/>
          <p14:tracePt t="70480" x="6515100" y="3448050"/>
          <p14:tracePt t="70493" x="6515100" y="3514725"/>
          <p14:tracePt t="70494" x="6515100" y="3619500"/>
          <p14:tracePt t="70500" x="6543675" y="3781425"/>
          <p14:tracePt t="70510" x="6591300" y="3838575"/>
          <p14:tracePt t="70517" x="6648450" y="3952875"/>
          <p14:tracePt t="70526" x="6715125" y="4048125"/>
          <p14:tracePt t="70533" x="6781800" y="4133850"/>
          <p14:tracePt t="70543" x="6858000" y="4200525"/>
          <p14:tracePt t="70548" x="6924675" y="4257675"/>
          <p14:tracePt t="70560" x="6953250" y="4267200"/>
          <p14:tracePt t="70564" x="7038975" y="4314825"/>
          <p14:tracePt t="70576" x="7058025" y="4324350"/>
          <p14:tracePt t="70580" x="7134225" y="4333875"/>
          <p14:tracePt t="70593" x="7153275" y="4333875"/>
          <p14:tracePt t="70596" x="7200900" y="4333875"/>
          <p14:tracePt t="70610" x="7229475" y="4305300"/>
          <p14:tracePt t="70613" x="7258050" y="4267200"/>
          <p14:tracePt t="70627" x="7277100" y="4219575"/>
          <p14:tracePt t="70630" x="7305675" y="4162425"/>
          <p14:tracePt t="70982" x="7305675" y="4152900"/>
          <p14:tracePt t="70991" x="7305675" y="4105275"/>
          <p14:tracePt t="70999" x="7324725" y="4048125"/>
          <p14:tracePt t="71006" x="7334250" y="3971925"/>
          <p14:tracePt t="71015" x="7353300" y="3905250"/>
          <p14:tracePt t="71022" x="7381875" y="3762375"/>
          <p14:tracePt t="71031" x="7429500" y="3590925"/>
          <p14:tracePt t="71039" x="7496175" y="3390900"/>
          <p14:tracePt t="71047" x="7543800" y="3162300"/>
          <p14:tracePt t="71055" x="7610475" y="2943225"/>
          <p14:tracePt t="71063" x="7677150" y="2733675"/>
          <p14:tracePt t="71071" x="7743825" y="2533650"/>
          <p14:tracePt t="71079" x="7772400" y="2447925"/>
          <p14:tracePt t="71087" x="7829550" y="2295525"/>
          <p14:tracePt t="71095" x="7886700" y="2162175"/>
          <p14:tracePt t="71103" x="7924800" y="2038350"/>
          <p14:tracePt t="71111" x="7943850" y="2000250"/>
          <p14:tracePt t="71119" x="7972425" y="1914525"/>
          <p14:tracePt t="71128" x="8001000" y="1857375"/>
          <p14:tracePt t="71135" x="8020050" y="1809750"/>
          <p14:tracePt t="71144" x="8039100" y="1771650"/>
          <p14:tracePt t="71151" x="8048625" y="1743075"/>
          <p14:tracePt t="71161" x="8048625" y="1714500"/>
          <p14:tracePt t="71167" x="8058150" y="1685925"/>
          <p14:tracePt t="71177" x="8058150" y="1657350"/>
          <p14:tracePt t="71184" x="8058150" y="1647825"/>
          <p14:tracePt t="71193" x="8058150" y="1619250"/>
          <p14:tracePt t="71200" x="8058150" y="1571625"/>
          <p14:tracePt t="71210" x="8058150" y="1552575"/>
          <p14:tracePt t="71216" x="8058150" y="1524000"/>
          <p14:tracePt t="71226" x="8058150" y="1495425"/>
          <p14:tracePt t="71233" x="8058150" y="1476375"/>
          <p14:tracePt t="71243" x="8058150" y="1447800"/>
          <p14:tracePt t="71249" x="8048625" y="1428750"/>
          <p14:tracePt t="71260" x="8048625" y="1419225"/>
          <p14:tracePt t="71264" x="8048625" y="1409700"/>
          <p14:tracePt t="71276" x="8039100" y="1400175"/>
          <p14:tracePt t="71280" x="8039100" y="1390650"/>
          <p14:tracePt t="71296" x="8029575" y="1390650"/>
          <p14:tracePt t="71327" x="8029575" y="1381125"/>
          <p14:tracePt t="71352" x="8029575" y="1371600"/>
          <p14:tracePt t="71360" x="8029575" y="1352550"/>
          <p14:tracePt t="71368" x="8029575" y="1343025"/>
          <p14:tracePt t="71377" x="8029575" y="1323975"/>
          <p14:tracePt t="71384" x="8029575" y="1304925"/>
          <p14:tracePt t="71394" x="8039100" y="1285875"/>
          <p14:tracePt t="71401" x="8039100" y="1276350"/>
          <p14:tracePt t="71410" x="8048625" y="1266825"/>
          <p14:tracePt t="71417" x="8048625" y="1247775"/>
          <p14:tracePt t="71433" x="8058150" y="1238250"/>
          <p14:tracePt t="71867" x="8058150" y="1219200"/>
          <p14:tracePt t="71875" x="8029575" y="1104900"/>
          <p14:tracePt t="71884" x="8020050" y="981075"/>
          <p14:tracePt t="71891" x="8010525" y="885825"/>
          <p14:tracePt t="71899" x="8010525" y="800100"/>
          <p14:tracePt t="71910" x="8010525" y="714375"/>
          <p14:tracePt t="71915" x="8001000" y="657225"/>
          <p14:tracePt t="71923" x="8001000" y="609600"/>
          <p14:tracePt t="71932" x="7991475" y="571500"/>
          <p14:tracePt t="71939" x="7981950" y="533400"/>
          <p14:tracePt t="71948" x="7962900" y="466725"/>
          <p14:tracePt t="71955" x="7943850" y="409575"/>
          <p14:tracePt t="71964" x="7915275" y="352425"/>
          <p14:tracePt t="71971" x="7877175" y="295275"/>
          <p14:tracePt t="71979" x="7829550" y="238125"/>
          <p14:tracePt t="71987" x="7772400" y="190500"/>
          <p14:tracePt t="71995" x="7715250" y="114300"/>
          <p14:tracePt t="72004" x="7648575" y="5715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40A-CD4C-1B42-82B3-8E05D023C118}"/>
              </a:ext>
            </a:extLst>
          </p:cNvPr>
          <p:cNvSpPr>
            <a:spLocks noGrp="1"/>
          </p:cNvSpPr>
          <p:nvPr>
            <p:ph type="title"/>
          </p:nvPr>
        </p:nvSpPr>
        <p:spPr/>
        <p:txBody>
          <a:bodyPr>
            <a:noAutofit/>
          </a:bodyPr>
          <a:lstStyle/>
          <a:p>
            <a:r>
              <a:rPr lang="en-US" sz="2800" b="1"/>
              <a:t>Findings 2. Effectiveness of transfer learning on different types of data</a:t>
            </a:r>
          </a:p>
        </p:txBody>
      </p:sp>
      <p:sp>
        <p:nvSpPr>
          <p:cNvPr id="4" name="Slide Number Placeholder 3">
            <a:extLst>
              <a:ext uri="{FF2B5EF4-FFF2-40B4-BE49-F238E27FC236}">
                <a16:creationId xmlns:a16="http://schemas.microsoft.com/office/drawing/2014/main" id="{747890C1-59D0-6F4D-BF4B-97B30C02A8EA}"/>
              </a:ext>
            </a:extLst>
          </p:cNvPr>
          <p:cNvSpPr>
            <a:spLocks noGrp="1"/>
          </p:cNvSpPr>
          <p:nvPr>
            <p:ph type="sldNum" sz="quarter" idx="12"/>
          </p:nvPr>
        </p:nvSpPr>
        <p:spPr/>
        <p:txBody>
          <a:bodyPr/>
          <a:lstStyle/>
          <a:p>
            <a:fld id="{48F63A3B-78C7-47BE-AE5E-E10140E04643}" type="slidenum">
              <a:rPr lang="en-US" smtClean="0"/>
              <a:t>27</a:t>
            </a:fld>
            <a:endParaRPr lang="en-US"/>
          </a:p>
        </p:txBody>
      </p:sp>
      <p:pic>
        <p:nvPicPr>
          <p:cNvPr id="7" name="Content Placeholder 4">
            <a:extLst>
              <a:ext uri="{FF2B5EF4-FFF2-40B4-BE49-F238E27FC236}">
                <a16:creationId xmlns:a16="http://schemas.microsoft.com/office/drawing/2014/main" id="{39A80B96-E9AE-480E-9FF1-BB2030096284}"/>
              </a:ext>
            </a:extLst>
          </p:cNvPr>
          <p:cNvPicPr>
            <a:picLocks noGrp="1" noChangeAspect="1"/>
          </p:cNvPicPr>
          <p:nvPr>
            <p:ph idx="1"/>
          </p:nvPr>
        </p:nvPicPr>
        <p:blipFill>
          <a:blip r:embed="rId6"/>
          <a:stretch>
            <a:fillRect/>
          </a:stretch>
        </p:blipFill>
        <p:spPr>
          <a:xfrm>
            <a:off x="12192" y="2066067"/>
            <a:ext cx="9145566" cy="2189430"/>
          </a:xfrm>
          <a:prstGeom prst="rect">
            <a:avLst/>
          </a:prstGeom>
        </p:spPr>
      </p:pic>
      <p:sp>
        <p:nvSpPr>
          <p:cNvPr id="11" name="Oval 10">
            <a:extLst>
              <a:ext uri="{FF2B5EF4-FFF2-40B4-BE49-F238E27FC236}">
                <a16:creationId xmlns:a16="http://schemas.microsoft.com/office/drawing/2014/main" id="{D2F3D9DD-6985-46F8-847B-9A352DCE0782}"/>
              </a:ext>
            </a:extLst>
          </p:cNvPr>
          <p:cNvSpPr/>
          <p:nvPr/>
        </p:nvSpPr>
        <p:spPr>
          <a:xfrm>
            <a:off x="3425952" y="2883754"/>
            <a:ext cx="853440" cy="3589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0FFD83B2-B0CA-43CB-AB9E-5FFE7C2B916C}"/>
              </a:ext>
            </a:extLst>
          </p:cNvPr>
          <p:cNvSpPr/>
          <p:nvPr/>
        </p:nvSpPr>
        <p:spPr>
          <a:xfrm>
            <a:off x="3425952" y="3152606"/>
            <a:ext cx="853440" cy="3589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4FF455F5-1DF7-4D8C-9EB8-94B116F58D64}"/>
              </a:ext>
            </a:extLst>
          </p:cNvPr>
          <p:cNvSpPr txBox="1"/>
          <p:nvPr/>
        </p:nvSpPr>
        <p:spPr>
          <a:xfrm>
            <a:off x="317203" y="4339683"/>
            <a:ext cx="6079787" cy="369332"/>
          </a:xfrm>
          <a:prstGeom prst="rect">
            <a:avLst/>
          </a:prstGeom>
          <a:noFill/>
        </p:spPr>
        <p:txBody>
          <a:bodyPr wrap="square" rtlCol="0">
            <a:spAutoFit/>
          </a:bodyPr>
          <a:lstStyle/>
          <a:p>
            <a:r>
              <a:rPr lang="en-US"/>
              <a:t>Comparison to autoregressive model: 26.94 BLEU4</a:t>
            </a:r>
            <a:endParaRPr lang="en-SG"/>
          </a:p>
        </p:txBody>
      </p:sp>
      <p:pic>
        <p:nvPicPr>
          <p:cNvPr id="8" name="Audio 7">
            <a:hlinkClick r:id="" action="ppaction://media"/>
            <a:extLst>
              <a:ext uri="{FF2B5EF4-FFF2-40B4-BE49-F238E27FC236}">
                <a16:creationId xmlns:a16="http://schemas.microsoft.com/office/drawing/2014/main" id="{0F04C44E-85F9-5B48-AB28-03B2B8656F5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916005117"/>
      </p:ext>
    </p:extLst>
  </p:cSld>
  <p:clrMapOvr>
    <a:masterClrMapping/>
  </p:clrMapOvr>
  <mc:AlternateContent xmlns:mc="http://schemas.openxmlformats.org/markup-compatibility/2006" xmlns:p14="http://schemas.microsoft.com/office/powerpoint/2010/main">
    <mc:Choice Requires="p14">
      <p:transition spd="slow" p14:dur="2000" advTm="44212"/>
    </mc:Choice>
    <mc:Fallback xmlns="">
      <p:transition spd="slow" advTm="44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320" x="7248525" y="2047875"/>
          <p14:tracePt t="1328" x="7248525" y="2105025"/>
          <p14:tracePt t="1337" x="7219950" y="2190750"/>
          <p14:tracePt t="1343" x="7200900" y="2305050"/>
          <p14:tracePt t="1353" x="7172325" y="2447925"/>
          <p14:tracePt t="1359" x="7134225" y="2581275"/>
          <p14:tracePt t="1367" x="7115175" y="2762250"/>
          <p14:tracePt t="1375" x="7077075" y="2962275"/>
          <p14:tracePt t="1383" x="7048500" y="3143250"/>
          <p14:tracePt t="1391" x="6981825" y="3505200"/>
          <p14:tracePt t="1399" x="6924675" y="3838575"/>
          <p14:tracePt t="1407" x="6915150" y="3971925"/>
          <p14:tracePt t="1415" x="6867525" y="4219575"/>
          <p14:tracePt t="1424" x="6858000" y="4295775"/>
          <p14:tracePt t="1431" x="6848475" y="4429125"/>
          <p14:tracePt t="1441" x="6838950" y="4533900"/>
          <p14:tracePt t="1448" x="6838950" y="4600575"/>
          <p14:tracePt t="1458" x="6838950" y="4648200"/>
          <p14:tracePt t="1464" x="6838950" y="4676775"/>
          <p14:tracePt t="1473" x="6838950" y="4686300"/>
          <p14:tracePt t="1480" x="6838950" y="4705350"/>
          <p14:tracePt t="1511" x="6838950" y="4714875"/>
          <p14:tracePt t="1527" x="6848475" y="4714875"/>
          <p14:tracePt t="1640" x="6848475" y="4724400"/>
          <p14:tracePt t="1648" x="6848475" y="4733925"/>
          <p14:tracePt t="1656" x="6838950" y="4752975"/>
          <p14:tracePt t="1664" x="6829425" y="4772025"/>
          <p14:tracePt t="1673" x="6800850" y="4810125"/>
          <p14:tracePt t="1681" x="6772275" y="4848225"/>
          <p14:tracePt t="1689" x="6743700" y="4905375"/>
          <p14:tracePt t="1697" x="6705600" y="4962525"/>
          <p14:tracePt t="1704" x="6657975" y="5029200"/>
          <p14:tracePt t="1712" x="6610350" y="5105400"/>
          <p14:tracePt t="1720" x="6562725" y="5172075"/>
          <p14:tracePt t="1728" x="6515100" y="5248275"/>
          <p14:tracePt t="1736" x="6477000" y="5324475"/>
          <p14:tracePt t="1744" x="6438900" y="5400675"/>
          <p14:tracePt t="1752" x="6391275" y="5467350"/>
          <p14:tracePt t="1761" x="6362700" y="5524500"/>
          <p14:tracePt t="1769" x="6353175" y="5553075"/>
          <p14:tracePt t="1777" x="6324600" y="5600700"/>
          <p14:tracePt t="1785" x="6305550" y="5648325"/>
          <p14:tracePt t="1794" x="6286500" y="5686425"/>
          <p14:tracePt t="1801" x="6276975" y="5715000"/>
          <p14:tracePt t="1810" x="6257925" y="5753100"/>
          <p14:tracePt t="1817" x="6248400" y="5810250"/>
          <p14:tracePt t="1827" x="6238875" y="5829300"/>
          <p14:tracePt t="1834" x="6238875" y="5857875"/>
          <p14:tracePt t="1843" x="6229350" y="5895975"/>
          <p14:tracePt t="1850" x="6229350" y="5924550"/>
          <p14:tracePt t="1859" x="6219825" y="5934075"/>
          <p14:tracePt t="1866" x="6219825" y="5962650"/>
          <p14:tracePt t="1875" x="6219825" y="5981700"/>
          <p14:tracePt t="1882" x="6219825" y="6010275"/>
          <p14:tracePt t="1892" x="6210300" y="6029325"/>
          <p14:tracePt t="1898" x="6210300" y="6048375"/>
          <p14:tracePt t="1908" x="6210300" y="6067425"/>
          <p14:tracePt t="1914" x="6210300" y="6076950"/>
          <p14:tracePt t="1925" x="6210300" y="6096000"/>
          <p14:tracePt t="1929" x="6200775" y="6105525"/>
          <p14:tracePt t="1942" x="6200775" y="6115050"/>
          <p14:tracePt t="1946" x="6200775" y="6124575"/>
          <p14:tracePt t="1969" x="6200775" y="6134100"/>
          <p14:tracePt t="29821" x="6200775" y="6124575"/>
          <p14:tracePt t="29830" x="6191250" y="6105525"/>
          <p14:tracePt t="29837" x="6172200" y="6086475"/>
          <p14:tracePt t="29848" x="6162675" y="6076950"/>
          <p14:tracePt t="29854" x="6143625" y="6067425"/>
          <p14:tracePt t="29861" x="6124575" y="6048375"/>
          <p14:tracePt t="29873" x="6096000" y="6029325"/>
          <p14:tracePt t="29880" x="6057900" y="6019800"/>
          <p14:tracePt t="29887" x="6019800" y="6010275"/>
          <p14:tracePt t="29899" x="5981700" y="5991225"/>
          <p14:tracePt t="29905" x="5934075" y="5981700"/>
          <p14:tracePt t="29915" x="5876925" y="5962650"/>
          <p14:tracePt t="29922" x="5838825" y="5943600"/>
          <p14:tracePt t="29929" x="5791200" y="5934075"/>
          <p14:tracePt t="29936" x="5734050" y="5915025"/>
          <p14:tracePt t="29944" x="5676900" y="5895975"/>
          <p14:tracePt t="29952" x="5629275" y="5876925"/>
          <p14:tracePt t="29958" x="5572125" y="5857875"/>
          <p14:tracePt t="29967" x="5524500" y="5838825"/>
          <p14:tracePt t="29974" x="5467350" y="5819775"/>
          <p14:tracePt t="29984" x="5419725" y="5800725"/>
          <p14:tracePt t="29990" x="5372100" y="5781675"/>
          <p14:tracePt t="30001" x="5314950" y="5762625"/>
          <p14:tracePt t="30006" x="5276850" y="5734050"/>
          <p14:tracePt t="30018" x="5248275" y="5724525"/>
          <p14:tracePt t="30022" x="5210175" y="5705475"/>
          <p14:tracePt t="30035" x="5153025" y="5667375"/>
          <p14:tracePt t="30038" x="5114925" y="5648325"/>
          <p14:tracePt t="30051" x="5067300" y="5619750"/>
          <p14:tracePt t="30054" x="5019675" y="5591175"/>
          <p14:tracePt t="30068" x="4972050" y="5562600"/>
          <p14:tracePt t="30072" x="4924425" y="5524500"/>
          <p14:tracePt t="30085" x="4867275" y="5495925"/>
          <p14:tracePt t="30088" x="4800600" y="5448300"/>
          <p14:tracePt t="30101" x="4724400" y="5391150"/>
          <p14:tracePt t="30105" x="4657725" y="5324475"/>
          <p14:tracePt t="30118" x="4591050" y="5248275"/>
          <p14:tracePt t="30121" x="4476750" y="5114925"/>
          <p14:tracePt t="30135" x="4457700" y="5048250"/>
          <p14:tracePt t="30138" x="4343400" y="4857750"/>
          <p14:tracePt t="30151" x="4324350" y="4800600"/>
          <p14:tracePt t="30154" x="4276725" y="4667250"/>
          <p14:tracePt t="30168" x="4238625" y="4533900"/>
          <p14:tracePt t="30169" x="4210050" y="4429125"/>
          <p14:tracePt t="30176" x="4191000" y="4314825"/>
          <p14:tracePt t="30184" x="4191000" y="4229100"/>
          <p14:tracePt t="30192" x="4191000" y="4191000"/>
          <p14:tracePt t="30201" x="4191000" y="4133850"/>
          <p14:tracePt t="30207" x="4191000" y="4076700"/>
          <p14:tracePt t="30218" x="4191000" y="4038600"/>
          <p14:tracePt t="30223" x="4191000" y="3981450"/>
          <p14:tracePt t="30234" x="4210050" y="3962400"/>
          <p14:tracePt t="30238" x="4238625" y="3933825"/>
          <p14:tracePt t="30251" x="4276725" y="3933825"/>
          <p14:tracePt t="30255" x="4371975" y="3933825"/>
          <p14:tracePt t="30268" x="4457700" y="3933825"/>
          <p14:tracePt t="30271" x="4600575" y="3943350"/>
          <p14:tracePt t="30285" x="4762500" y="4029075"/>
          <p14:tracePt t="30288" x="4972050" y="4114800"/>
          <p14:tracePt t="30301" x="5191125" y="4238625"/>
          <p14:tracePt t="30304" x="5429250" y="4352925"/>
          <p14:tracePt t="30318" x="5676900" y="4495800"/>
          <p14:tracePt t="30321" x="5895975" y="4619625"/>
          <p14:tracePt t="30335" x="5981700" y="4686300"/>
          <p14:tracePt t="30338" x="6134100" y="4791075"/>
          <p14:tracePt t="30351" x="6276975" y="4895850"/>
          <p14:tracePt t="30354" x="6381750" y="4991100"/>
          <p14:tracePt t="30368" x="6400800" y="5019675"/>
          <p14:tracePt t="30371" x="6467475" y="5076825"/>
          <p14:tracePt t="30384" x="6515100" y="5114925"/>
          <p14:tracePt t="30386" x="6534150" y="5143500"/>
          <p14:tracePt t="30392" x="6553200" y="5162550"/>
          <p14:tracePt t="30401" x="6562725" y="5172075"/>
          <p14:tracePt t="30408" x="6572250" y="5172075"/>
          <p14:tracePt t="30418" x="6572250" y="5181600"/>
          <p14:tracePt t="30455" x="6562725" y="5181600"/>
          <p14:tracePt t="30464" x="6524625" y="5153025"/>
          <p14:tracePt t="30472" x="6477000" y="5124450"/>
          <p14:tracePt t="30479" x="6410325" y="5057775"/>
          <p14:tracePt t="30487" x="6267450" y="4953000"/>
          <p14:tracePt t="30495" x="6143625" y="4857750"/>
          <p14:tracePt t="30503" x="6000750" y="4743450"/>
          <p14:tracePt t="30512" x="5838825" y="4638675"/>
          <p14:tracePt t="30520" x="5695950" y="4505325"/>
          <p14:tracePt t="30528" x="5543550" y="4362450"/>
          <p14:tracePt t="30536" x="5400675" y="4210050"/>
          <p14:tracePt t="30544" x="5267325" y="4067175"/>
          <p14:tracePt t="30552" x="5219700" y="3981450"/>
          <p14:tracePt t="30560" x="5105400" y="3838575"/>
          <p14:tracePt t="30569" x="5019675" y="3724275"/>
          <p14:tracePt t="30576" x="4991100" y="3676650"/>
          <p14:tracePt t="30585" x="4953000" y="3600450"/>
          <p14:tracePt t="30593" x="4895850" y="3476625"/>
          <p14:tracePt t="31010" x="4905375" y="3486150"/>
          <p14:tracePt t="31018" x="4905375" y="3505200"/>
          <p14:tracePt t="31026" x="4914900" y="3514725"/>
          <p14:tracePt t="31034" x="4914900" y="3524250"/>
          <p14:tracePt t="31042" x="4924425" y="3543300"/>
          <p14:tracePt t="31051" x="4924425" y="3562350"/>
          <p14:tracePt t="31059" x="4924425" y="3581400"/>
          <p14:tracePt t="31067" x="4924425" y="3619500"/>
          <p14:tracePt t="31074" x="4924425" y="3638550"/>
          <p14:tracePt t="31083" x="4924425" y="3657600"/>
          <p14:tracePt t="31090" x="4905375" y="3695700"/>
          <p14:tracePt t="31098" x="4886325" y="3724275"/>
          <p14:tracePt t="31107" x="4857750" y="3762375"/>
          <p14:tracePt t="31114" x="4819650" y="3790950"/>
          <p14:tracePt t="31123" x="4791075" y="3810000"/>
          <p14:tracePt t="31131" x="4733925" y="3848100"/>
          <p14:tracePt t="31139" x="4695825" y="3867150"/>
          <p14:tracePt t="31147" x="4648200" y="3886200"/>
          <p14:tracePt t="31155" x="4591050" y="3895725"/>
          <p14:tracePt t="31162" x="4533900" y="3905250"/>
          <p14:tracePt t="31171" x="4476750" y="3914775"/>
          <p14:tracePt t="31178" x="4391025" y="3924300"/>
          <p14:tracePt t="31187" x="4305300" y="3924300"/>
          <p14:tracePt t="31195" x="4219575" y="3924300"/>
          <p14:tracePt t="31203" x="4114800" y="3924300"/>
          <p14:tracePt t="31211" x="4029075" y="3924300"/>
          <p14:tracePt t="31219" x="3933825" y="3924300"/>
          <p14:tracePt t="31227" x="3848100" y="3914775"/>
          <p14:tracePt t="31235" x="3762375" y="3895725"/>
          <p14:tracePt t="31244" x="3686175" y="3876675"/>
          <p14:tracePt t="31251" x="3619500" y="3838575"/>
          <p14:tracePt t="31261" x="3600450" y="3829050"/>
          <p14:tracePt t="31268" x="3552825" y="3810000"/>
          <p14:tracePt t="31277" x="3524250" y="3781425"/>
          <p14:tracePt t="31284" x="3495675" y="3762375"/>
          <p14:tracePt t="31292" x="3476625" y="3743325"/>
          <p14:tracePt t="31300" x="3467100" y="3724275"/>
          <p14:tracePt t="31309" x="3457575" y="3705225"/>
          <p14:tracePt t="31316" x="3457575" y="3676650"/>
          <p14:tracePt t="31326" x="3457575" y="3638550"/>
          <p14:tracePt t="31332" x="3457575" y="3619500"/>
          <p14:tracePt t="31343" x="3457575" y="3590925"/>
          <p14:tracePt t="31348" x="3467100" y="3562350"/>
          <p14:tracePt t="31359" x="3486150" y="3533775"/>
          <p14:tracePt t="31363" x="3533775" y="3505200"/>
          <p14:tracePt t="31376" x="3571875" y="3476625"/>
          <p14:tracePt t="31380" x="3600450" y="3457575"/>
          <p14:tracePt t="31392" x="3657600" y="3448050"/>
          <p14:tracePt t="31396" x="3705225" y="3429000"/>
          <p14:tracePt t="31409" x="3724275" y="3429000"/>
          <p14:tracePt t="31412" x="3771900" y="3419475"/>
          <p14:tracePt t="31426" x="3819525" y="3419475"/>
          <p14:tracePt t="31429" x="3848100" y="3419475"/>
          <p14:tracePt t="31443" x="3876675" y="3419475"/>
          <p14:tracePt t="31446" x="3895725" y="3419475"/>
          <p14:tracePt t="31460" x="3914775" y="3419475"/>
          <p14:tracePt t="31462" x="3933825" y="3419475"/>
          <p14:tracePt t="31476" x="3952875" y="3419475"/>
          <p14:tracePt t="31479" x="3962400" y="3419475"/>
          <p14:tracePt t="31493" x="3971925" y="3419475"/>
          <p14:tracePt t="31509" x="3981450" y="3419475"/>
          <p14:tracePt t="31527" x="3990975" y="3419475"/>
          <p14:tracePt t="31629" x="4000500" y="3409950"/>
          <p14:tracePt t="31645" x="4000500" y="3400425"/>
          <p14:tracePt t="31653" x="4010025" y="3400425"/>
          <p14:tracePt t="31661" x="4019550" y="3390900"/>
          <p14:tracePt t="31669" x="4029075" y="3381375"/>
          <p14:tracePt t="31677" x="4038600" y="3371850"/>
          <p14:tracePt t="31685" x="4048125" y="3362325"/>
          <p14:tracePt t="31693" x="4057650" y="3352800"/>
          <p14:tracePt t="31701" x="4076700" y="3343275"/>
          <p14:tracePt t="31710" x="4086225" y="3333750"/>
          <p14:tracePt t="31717" x="4095750" y="3324225"/>
          <p14:tracePt t="31725" x="4105275" y="3314700"/>
          <p14:tracePt t="31733" x="4114800" y="3305175"/>
          <p14:tracePt t="31741" x="4124325" y="3305175"/>
          <p14:tracePt t="31749" x="4133850" y="3295650"/>
          <p14:tracePt t="31757" x="4143375" y="3286125"/>
          <p14:tracePt t="31774" x="4152900" y="3276600"/>
          <p14:tracePt t="31782" x="4162425" y="3267075"/>
          <p14:tracePt t="31813" x="4162425" y="3257550"/>
          <p14:tracePt t="31822" x="4171950" y="3257550"/>
          <p14:tracePt t="31918" x="4171950" y="3248025"/>
          <p14:tracePt t="31926" x="4181475" y="3248025"/>
          <p14:tracePt t="31950" x="4191000" y="3238500"/>
          <p14:tracePt t="31968" x="4200525" y="3238500"/>
          <p14:tracePt t="31975" x="4210050" y="3238500"/>
          <p14:tracePt t="31991" x="4219575" y="3238500"/>
          <p14:tracePt t="31999" x="4229100" y="3238500"/>
          <p14:tracePt t="32014" x="4238625" y="3238500"/>
          <p14:tracePt t="32039" x="4248150" y="3238500"/>
          <p14:tracePt t="32127" x="4248150" y="3228975"/>
          <p14:tracePt t="32175" x="4248150" y="3219450"/>
          <p14:tracePt t="32200" x="4238625" y="3209925"/>
          <p14:tracePt t="32215" x="4238625" y="3200400"/>
          <p14:tracePt t="32224" x="4229100" y="3200400"/>
          <p14:tracePt t="32240" x="4229100" y="3190875"/>
          <p14:tracePt t="32248" x="4219575" y="3190875"/>
          <p14:tracePt t="32320" x="4219575" y="3181350"/>
          <p14:tracePt t="32344" x="4210050" y="3171825"/>
          <p14:tracePt t="32352" x="4210050" y="3162300"/>
          <p14:tracePt t="32360" x="4210050" y="3152775"/>
          <p14:tracePt t="32368" x="4210050" y="3143250"/>
          <p14:tracePt t="32376" x="4200525" y="3143250"/>
          <p14:tracePt t="32384" x="4191000" y="3133725"/>
          <p14:tracePt t="32393" x="4191000" y="3124200"/>
          <p14:tracePt t="32400" x="4191000" y="3114675"/>
          <p14:tracePt t="32410" x="4181475" y="3105150"/>
          <p14:tracePt t="32416" x="4171950" y="3105150"/>
          <p14:tracePt t="32426" x="4162425" y="3095625"/>
          <p14:tracePt t="32432" x="4152900" y="3086100"/>
          <p14:tracePt t="32442" x="4143375" y="3076575"/>
          <p14:tracePt t="32448" x="4124325" y="3067050"/>
          <p14:tracePt t="32457" x="4114800" y="3067050"/>
          <p14:tracePt t="32465" x="4095750" y="3057525"/>
          <p14:tracePt t="32473" x="4067175" y="3048000"/>
          <p14:tracePt t="32481" x="4048125" y="3038475"/>
          <p14:tracePt t="32492" x="4019550" y="3028950"/>
          <p14:tracePt t="32496" x="4010025" y="3019425"/>
          <p14:tracePt t="32505" x="3990975" y="3009900"/>
          <p14:tracePt t="32513" x="3971925" y="3000375"/>
          <p14:tracePt t="32522" x="3952875" y="3000375"/>
          <p14:tracePt t="32529" x="3933825" y="2990850"/>
          <p14:tracePt t="32537" x="3914775" y="2990850"/>
          <p14:tracePt t="32545" x="3905250" y="2990850"/>
          <p14:tracePt t="32553" x="3886200" y="2981325"/>
          <p14:tracePt t="32561" x="3867150" y="2981325"/>
          <p14:tracePt t="32569" x="3857625" y="2981325"/>
          <p14:tracePt t="32577" x="3838575" y="2981325"/>
          <p14:tracePt t="32585" x="3829050" y="2981325"/>
          <p14:tracePt t="32593" x="3810000" y="2981325"/>
          <p14:tracePt t="32601" x="3800475" y="2990850"/>
          <p14:tracePt t="32610" x="3790950" y="2990850"/>
          <p14:tracePt t="32617" x="3781425" y="3000375"/>
          <p14:tracePt t="32627" x="3771900" y="3000375"/>
          <p14:tracePt t="32633" x="3771900" y="3009900"/>
          <p14:tracePt t="32643" x="3762375" y="3009900"/>
          <p14:tracePt t="32650" x="3762375" y="3019425"/>
          <p14:tracePt t="32660" x="3752850" y="3019425"/>
          <p14:tracePt t="32666" x="3752850" y="3028950"/>
          <p14:tracePt t="32682" x="3743325" y="3038475"/>
          <p14:tracePt t="32699" x="3743325" y="3048000"/>
          <p14:tracePt t="32708" x="3743325" y="3057525"/>
          <p14:tracePt t="32714" x="3743325" y="3076575"/>
          <p14:tracePt t="32725" x="3743325" y="3086100"/>
          <p14:tracePt t="32730" x="3743325" y="3095625"/>
          <p14:tracePt t="32742" x="3752850" y="3105150"/>
          <p14:tracePt t="32746" x="3790950" y="3143250"/>
          <p14:tracePt t="32758" x="3819525" y="3152775"/>
          <p14:tracePt t="32763" x="3848100" y="3171825"/>
          <p14:tracePt t="32775" x="3886200" y="3181350"/>
          <p14:tracePt t="32779" x="3933825" y="3190875"/>
          <p14:tracePt t="32792" x="3952875" y="3190875"/>
          <p14:tracePt t="32794" x="4000500" y="3190875"/>
          <p14:tracePt t="32808" x="4029075" y="3190875"/>
          <p14:tracePt t="32812" x="4067175" y="3190875"/>
          <p14:tracePt t="32825" x="4105275" y="3190875"/>
          <p14:tracePt t="32828" x="4124325" y="3181350"/>
          <p14:tracePt t="32842" x="4152900" y="3171825"/>
          <p14:tracePt t="32846" x="4162425" y="3152775"/>
          <p14:tracePt t="32858" x="4171950" y="3152775"/>
          <p14:tracePt t="32861" x="4171950" y="3143250"/>
          <p14:tracePt t="32875" x="4181475" y="3143250"/>
          <p14:tracePt t="32878" x="4181475" y="3133725"/>
          <p14:tracePt t="32892" x="4191000" y="3133725"/>
          <p14:tracePt t="32923" x="4181475" y="3143250"/>
          <p14:tracePt t="32931" x="4162425" y="3162300"/>
          <p14:tracePt t="32939" x="4133850" y="3181350"/>
          <p14:tracePt t="32947" x="4114800" y="3209925"/>
          <p14:tracePt t="32955" x="4086225" y="3248025"/>
          <p14:tracePt t="32963" x="4076700" y="3267075"/>
          <p14:tracePt t="32971" x="4048125" y="3295650"/>
          <p14:tracePt t="32979" x="4029075" y="3324225"/>
          <p14:tracePt t="32987" x="4019550" y="3352800"/>
          <p14:tracePt t="32995" x="4000500" y="3381375"/>
          <p14:tracePt t="33003" x="4000500" y="3400425"/>
          <p14:tracePt t="33011" x="3990975" y="3419475"/>
          <p14:tracePt t="33019" x="3990975" y="3438525"/>
          <p14:tracePt t="33027" x="3990975" y="3448050"/>
          <p14:tracePt t="33035" x="3990975" y="3457575"/>
          <p14:tracePt t="33043" x="3990975" y="3476625"/>
          <p14:tracePt t="33051" x="4000500" y="3476625"/>
          <p14:tracePt t="33060" x="4010025" y="3486150"/>
          <p14:tracePt t="33076" x="4019550" y="3486150"/>
          <p14:tracePt t="33083" x="4019550" y="3495675"/>
          <p14:tracePt t="33099" x="4029075" y="3495675"/>
          <p14:tracePt t="33140" x="4019550" y="3495675"/>
          <p14:tracePt t="33148" x="4000500" y="3495675"/>
          <p14:tracePt t="33156" x="3971925" y="3495675"/>
          <p14:tracePt t="33164" x="3933825" y="3495675"/>
          <p14:tracePt t="33172" x="3895725" y="3495675"/>
          <p14:tracePt t="33180" x="3848100" y="3495675"/>
          <p14:tracePt t="33188" x="3800475" y="3495675"/>
          <p14:tracePt t="33196" x="3762375" y="3495675"/>
          <p14:tracePt t="33204" x="3695700" y="3495675"/>
          <p14:tracePt t="33212" x="3657600" y="3495675"/>
          <p14:tracePt t="33220" x="3638550" y="3495675"/>
          <p14:tracePt t="33228" x="3590925" y="3495675"/>
          <p14:tracePt t="33236" x="3543300" y="3505200"/>
          <p14:tracePt t="33245" x="3505200" y="3505200"/>
          <p14:tracePt t="33252" x="3476625" y="3505200"/>
          <p14:tracePt t="33261" x="3448050" y="3505200"/>
          <p14:tracePt t="33269" x="3419475" y="3505200"/>
          <p14:tracePt t="33278" x="3400425" y="3505200"/>
          <p14:tracePt t="33285" x="3381375" y="3505200"/>
          <p14:tracePt t="33294" x="3371850" y="3505200"/>
          <p14:tracePt t="33301" x="3362325" y="3505200"/>
          <p14:tracePt t="33310" x="3352800" y="3505200"/>
          <p14:tracePt t="33333" x="3343275" y="3505200"/>
          <p14:tracePt t="33365" x="3362325" y="3495675"/>
          <p14:tracePt t="33373" x="3390900" y="3495675"/>
          <p14:tracePt t="33381" x="3419475" y="3486150"/>
          <p14:tracePt t="33389" x="3467100" y="3476625"/>
          <p14:tracePt t="33397" x="3524250" y="3467100"/>
          <p14:tracePt t="33406" x="3571875" y="3457575"/>
          <p14:tracePt t="33413" x="3600450" y="3457575"/>
          <p14:tracePt t="33421" x="3686175" y="3448050"/>
          <p14:tracePt t="33429" x="3714750" y="3448050"/>
          <p14:tracePt t="33437" x="3743325" y="3438525"/>
          <p14:tracePt t="33445" x="3781425" y="3438525"/>
          <p14:tracePt t="33453" x="3800475" y="3438525"/>
          <p14:tracePt t="33461" x="3810000" y="3438525"/>
          <p14:tracePt t="33469" x="3819525" y="3438525"/>
          <p14:tracePt t="33478" x="3829050" y="3438525"/>
          <p14:tracePt t="33494" x="3838575" y="3438525"/>
          <p14:tracePt t="33502" x="3838575" y="3429000"/>
          <p14:tracePt t="33526" x="3829050" y="3429000"/>
          <p14:tracePt t="33534" x="3810000" y="3419475"/>
          <p14:tracePt t="33541" x="3771900" y="3419475"/>
          <p14:tracePt t="33550" x="3724275" y="3419475"/>
          <p14:tracePt t="33558" x="3667125" y="3409950"/>
          <p14:tracePt t="33566" x="3581400" y="3409950"/>
          <p14:tracePt t="33574" x="3495675" y="3400425"/>
          <p14:tracePt t="33582" x="3409950" y="3400425"/>
          <p14:tracePt t="33590" x="3324225" y="3390900"/>
          <p14:tracePt t="33599" x="3257550" y="3381375"/>
          <p14:tracePt t="33606" x="3228975" y="3371850"/>
          <p14:tracePt t="33615" x="3181350" y="3362325"/>
          <p14:tracePt t="33622" x="3143250" y="3343275"/>
          <p14:tracePt t="33630" x="3095625" y="3314700"/>
          <p14:tracePt t="33638" x="3076575" y="3286125"/>
          <p14:tracePt t="33646" x="3067050" y="3257550"/>
          <p14:tracePt t="33654" x="3067050" y="3238500"/>
          <p14:tracePt t="33956" x="3028950" y="3238500"/>
          <p14:tracePt t="33965" x="3000375" y="3238500"/>
          <p14:tracePt t="33972" x="2971800" y="3228975"/>
          <p14:tracePt t="33981" x="2933700" y="3228975"/>
          <p14:tracePt t="33988" x="2914650" y="3219450"/>
          <p14:tracePt t="33997" x="2867025" y="3209925"/>
          <p14:tracePt t="34004" x="2828925" y="3190875"/>
          <p14:tracePt t="34012" x="2809875" y="3181350"/>
          <p14:tracePt t="34020" x="2781300" y="3171825"/>
          <p14:tracePt t="34028" x="2752725" y="3171825"/>
          <p14:tracePt t="34035" x="2733675" y="3162300"/>
          <p14:tracePt t="34044" x="2714625" y="3152775"/>
          <p14:tracePt t="34052" x="2695575" y="3143250"/>
          <p14:tracePt t="34060" x="2676525" y="3143250"/>
          <p14:tracePt t="34069" x="2657475" y="3133725"/>
          <p14:tracePt t="34076" x="2638425" y="3133725"/>
          <p14:tracePt t="34085" x="2619375" y="3124200"/>
          <p14:tracePt t="34093" x="2600325" y="3124200"/>
          <p14:tracePt t="34102" x="2581275" y="3124200"/>
          <p14:tracePt t="34109" x="2562225" y="3114675"/>
          <p14:tracePt t="34118" x="2543175" y="3114675"/>
          <p14:tracePt t="34125" x="2524125" y="3105150"/>
          <p14:tracePt t="34135" x="2505075" y="3105150"/>
          <p14:tracePt t="34141" x="2495550" y="3105150"/>
          <p14:tracePt t="34150" x="2486025" y="3105150"/>
          <p14:tracePt t="34157" x="2476500" y="3095625"/>
          <p14:tracePt t="34167" x="2466975" y="3095625"/>
          <p14:tracePt t="34173" x="2457450" y="3095625"/>
          <p14:tracePt t="34189" x="2447925" y="3095625"/>
          <p14:tracePt t="34205" x="2438400" y="3095625"/>
          <p14:tracePt t="34221" x="2428875" y="3095625"/>
          <p14:tracePt t="34237" x="2419350" y="3095625"/>
          <p14:tracePt t="34253" x="2409825" y="3086100"/>
          <p14:tracePt t="34268" x="2400300" y="3086100"/>
          <p14:tracePt t="34284" x="2390775" y="3086100"/>
          <p14:tracePt t="34300" x="2371725" y="3076575"/>
          <p14:tracePt t="34317" x="2352675" y="3076575"/>
          <p14:tracePt t="34320" x="2343150" y="3067050"/>
          <p14:tracePt t="34334" x="2333625" y="3067050"/>
          <p14:tracePt t="34336" x="2324100" y="3057525"/>
          <p14:tracePt t="34350" x="2305050" y="3057525"/>
          <p14:tracePt t="34351" x="2286000" y="3048000"/>
          <p14:tracePt t="34358" x="2276475" y="3048000"/>
          <p14:tracePt t="34367" x="2257425" y="3048000"/>
          <p14:tracePt t="34374" x="2238375" y="3038475"/>
          <p14:tracePt t="34383" x="2219325" y="3038475"/>
          <p14:tracePt t="34390" x="2200275" y="3038475"/>
          <p14:tracePt t="34400" x="2190750" y="3038475"/>
          <p14:tracePt t="34405" x="2181225" y="3028950"/>
          <p14:tracePt t="34417" x="2171700" y="3028950"/>
          <p14:tracePt t="34438" x="2162175" y="3028950"/>
          <p14:tracePt t="34478" x="2181225" y="3028950"/>
          <p14:tracePt t="34486" x="2209800" y="3028950"/>
          <p14:tracePt t="34494" x="2238375" y="3019425"/>
          <p14:tracePt t="34502" x="2276475" y="3019425"/>
          <p14:tracePt t="34511" x="2324100" y="3019425"/>
          <p14:tracePt t="34519" x="2371725" y="3019425"/>
          <p14:tracePt t="34527" x="2447925" y="3019425"/>
          <p14:tracePt t="34535" x="2514600" y="3019425"/>
          <p14:tracePt t="34543" x="2600325" y="3019425"/>
          <p14:tracePt t="34551" x="2676525" y="3019425"/>
          <p14:tracePt t="34559" x="2743200" y="3019425"/>
          <p14:tracePt t="34568" x="2809875" y="3019425"/>
          <p14:tracePt t="34575" x="2838450" y="3028950"/>
          <p14:tracePt t="34584" x="2886075" y="3028950"/>
          <p14:tracePt t="34591" x="2933700" y="3038475"/>
          <p14:tracePt t="34599" x="2971800" y="3048000"/>
          <p14:tracePt t="34607" x="3000375" y="3048000"/>
          <p14:tracePt t="34615" x="3028950" y="3057525"/>
          <p14:tracePt t="34623" x="3048000" y="3057525"/>
          <p14:tracePt t="34630" x="3076575" y="3057525"/>
          <p14:tracePt t="34639" x="3095625" y="3067050"/>
          <p14:tracePt t="34646" x="3114675" y="3067050"/>
          <p14:tracePt t="34655" x="3133725" y="3067050"/>
          <p14:tracePt t="34662" x="3162300" y="3076575"/>
          <p14:tracePt t="34671" x="3181350" y="3076575"/>
          <p14:tracePt t="34678" x="3209925" y="3086100"/>
          <p14:tracePt t="34686" x="3238500" y="3095625"/>
          <p14:tracePt t="34695" x="3267075" y="3105150"/>
          <p14:tracePt t="34703" x="3286125" y="3105150"/>
          <p14:tracePt t="34711" x="3305175" y="3114675"/>
          <p14:tracePt t="34719" x="3333750" y="3124200"/>
          <p14:tracePt t="34727" x="3352800" y="3124200"/>
          <p14:tracePt t="34735" x="3371850" y="3133725"/>
          <p14:tracePt t="34743" x="3390900" y="3133725"/>
          <p14:tracePt t="34752" x="3409950" y="3143250"/>
          <p14:tracePt t="34759" x="3419475" y="3143250"/>
          <p14:tracePt t="34769" x="3429000" y="3152775"/>
          <p14:tracePt t="34776" x="3448050" y="3152775"/>
          <p14:tracePt t="34785" x="3457575" y="3162300"/>
          <p14:tracePt t="34792" x="3467100" y="3162300"/>
          <p14:tracePt t="34808" x="3476625" y="3162300"/>
          <p14:tracePt t="34839" x="3476625" y="3171825"/>
          <p14:tracePt t="34872" x="3476625" y="3181350"/>
          <p14:tracePt t="34879" x="3457575" y="3209925"/>
          <p14:tracePt t="34888" x="3429000" y="3238500"/>
          <p14:tracePt t="34895" x="3381375" y="3286125"/>
          <p14:tracePt t="34904" x="3333750" y="3314700"/>
          <p14:tracePt t="34912" x="3257550" y="3371850"/>
          <p14:tracePt t="34920" x="3181350" y="3400425"/>
          <p14:tracePt t="34929" x="3105150" y="3448050"/>
          <p14:tracePt t="34936" x="3019425" y="3467100"/>
          <p14:tracePt t="34944" x="2952750" y="3486150"/>
          <p14:tracePt t="34952" x="2924175" y="3486150"/>
          <p14:tracePt t="34960" x="2867025" y="3495675"/>
          <p14:tracePt t="34968" x="2809875" y="3505200"/>
          <p14:tracePt t="34976" x="2762250" y="3505200"/>
          <p14:tracePt t="34984" x="2724150" y="3505200"/>
          <p14:tracePt t="34992" x="2705100" y="3505200"/>
          <p14:tracePt t="35001" x="2686050" y="3505200"/>
          <p14:tracePt t="35008" x="2667000" y="3505200"/>
          <p14:tracePt t="35024" x="2657475" y="3505200"/>
          <p14:tracePt t="35034" x="2647950" y="3505200"/>
          <p14:tracePt t="35049" x="2647950" y="3495675"/>
          <p14:tracePt t="35081" x="2647950" y="3486150"/>
          <p14:tracePt t="35097" x="2647950" y="3476625"/>
          <p14:tracePt t="35105" x="2647950" y="3467100"/>
          <p14:tracePt t="35113" x="2647950" y="3457575"/>
          <p14:tracePt t="35121" x="2647950" y="3448050"/>
          <p14:tracePt t="35129" x="2657475" y="3429000"/>
          <p14:tracePt t="35137" x="2657475" y="3419475"/>
          <p14:tracePt t="35145" x="2667000" y="3400425"/>
          <p14:tracePt t="35153" x="2667000" y="3390900"/>
          <p14:tracePt t="35161" x="2667000" y="3371850"/>
          <p14:tracePt t="35169" x="2667000" y="3362325"/>
          <p14:tracePt t="35177" x="2667000" y="3352800"/>
          <p14:tracePt t="35185" x="2667000" y="3343275"/>
          <p14:tracePt t="35193" x="2647950" y="3324225"/>
          <p14:tracePt t="35202" x="2628900" y="3314700"/>
          <p14:tracePt t="35210" x="2600325" y="3295650"/>
          <p14:tracePt t="35219" x="2562225" y="3286125"/>
          <p14:tracePt t="35226" x="2543175" y="3286125"/>
          <p14:tracePt t="35235" x="2505075" y="3276600"/>
          <p14:tracePt t="35242" x="2457450" y="3267075"/>
          <p14:tracePt t="35252" x="2438400" y="3257550"/>
          <p14:tracePt t="35258" x="2400300" y="3257550"/>
          <p14:tracePt t="35267" x="2371725" y="3257550"/>
          <p14:tracePt t="35274" x="2343150" y="3248025"/>
          <p14:tracePt t="35284" x="2324100" y="3248025"/>
          <p14:tracePt t="35290" x="2314575" y="3248025"/>
          <p14:tracePt t="35300" x="2305050" y="3238500"/>
          <p14:tracePt t="35305" x="2295525" y="3238500"/>
          <p14:tracePt t="35317" x="2286000" y="3238500"/>
          <p14:tracePt t="35515" x="2286000" y="3228975"/>
          <p14:tracePt t="35523" x="2305050" y="3228975"/>
          <p14:tracePt t="35531" x="2314575" y="3219450"/>
          <p14:tracePt t="35540" x="2333625" y="3209925"/>
          <p14:tracePt t="35547" x="2352675" y="3200400"/>
          <p14:tracePt t="35556" x="2400300" y="3190875"/>
          <p14:tracePt t="35563" x="2428875" y="3181350"/>
          <p14:tracePt t="35571" x="2466975" y="3171825"/>
          <p14:tracePt t="35580" x="2505075" y="3162300"/>
          <p14:tracePt t="35588" x="2552700" y="3162300"/>
          <p14:tracePt t="35595" x="2609850" y="3152775"/>
          <p14:tracePt t="35604" x="2657475" y="3152775"/>
          <p14:tracePt t="35611" x="2714625" y="3143250"/>
          <p14:tracePt t="35619" x="2743200" y="3143250"/>
          <p14:tracePt t="35627" x="2790825" y="3143250"/>
          <p14:tracePt t="35635" x="2828925" y="3143250"/>
          <p14:tracePt t="35643" x="2847975" y="3133725"/>
          <p14:tracePt t="35654" x="2876550" y="3133725"/>
          <p14:tracePt t="35660" x="2895600" y="3133725"/>
          <p14:tracePt t="35667" x="2905125" y="3133725"/>
          <p14:tracePt t="35675" x="2914650" y="3133725"/>
          <p14:tracePt t="35691" x="2924175" y="3133725"/>
          <p14:tracePt t="35699" x="2933700" y="3133725"/>
          <p14:tracePt t="35716" x="2943225" y="3133725"/>
          <p14:tracePt t="35732" x="2952750" y="3133725"/>
          <p14:tracePt t="35748" x="2962275" y="3133725"/>
          <p14:tracePt t="35763" x="2971800" y="3133725"/>
          <p14:tracePt t="35796" x="2981325" y="3133725"/>
          <p14:tracePt t="35813" x="2990850" y="3133725"/>
          <p14:tracePt t="35821" x="3000375" y="3133725"/>
          <p14:tracePt t="35828" x="3009900" y="3133725"/>
          <p14:tracePt t="35837" x="3019425" y="3133725"/>
          <p14:tracePt t="35844" x="3028950" y="3133725"/>
          <p14:tracePt t="35852" x="3038475" y="3133725"/>
          <p14:tracePt t="35860" x="3048000" y="3133725"/>
          <p14:tracePt t="35868" x="3057525" y="3133725"/>
          <p14:tracePt t="35877" x="3067050" y="3133725"/>
          <p14:tracePt t="35884" x="3076575" y="3133725"/>
          <p14:tracePt t="35893" x="3086100" y="3124200"/>
          <p14:tracePt t="35900" x="3095625" y="3124200"/>
          <p14:tracePt t="35908" x="3105150" y="3124200"/>
          <p14:tracePt t="35916" x="3114675" y="3124200"/>
          <p14:tracePt t="35933" x="3133725" y="3124200"/>
          <p14:tracePt t="35949" x="3143250" y="3124200"/>
          <p14:tracePt t="35956" x="3152775" y="3124200"/>
          <p14:tracePt t="35964" x="3162300" y="3124200"/>
          <p14:tracePt t="35981" x="3171825" y="3124200"/>
          <p14:tracePt t="35997" x="3171825" y="3114675"/>
          <p14:tracePt t="36005" x="3181350" y="3114675"/>
          <p14:tracePt t="36165" x="3171825" y="3114675"/>
          <p14:tracePt t="36254" x="3171825" y="3124200"/>
          <p14:tracePt t="36286" x="3181350" y="3124200"/>
          <p14:tracePt t="36303" x="3200400" y="3124200"/>
          <p14:tracePt t="36312" x="3200400" y="3133725"/>
          <p14:tracePt t="36318" x="3219450" y="3133725"/>
          <p14:tracePt t="36335" x="3228975" y="3143250"/>
          <p14:tracePt t="36343" x="3238500" y="3143250"/>
          <p14:tracePt t="36359" x="3248025" y="3152775"/>
          <p14:tracePt t="36375" x="3257550" y="3152775"/>
          <p14:tracePt t="36391" x="3257550" y="3162300"/>
          <p14:tracePt t="36407" x="3267075" y="3162300"/>
          <p14:tracePt t="36463" x="3267075" y="3171825"/>
          <p14:tracePt t="36487" x="3267075" y="3181350"/>
          <p14:tracePt t="36496" x="3257550" y="3181350"/>
          <p14:tracePt t="36504" x="3248025" y="3190875"/>
          <p14:tracePt t="36513" x="3238500" y="3200400"/>
          <p14:tracePt t="36519" x="3219450" y="3219450"/>
          <p14:tracePt t="36527" x="3190875" y="3238500"/>
          <p14:tracePt t="36535" x="3162300" y="3257550"/>
          <p14:tracePt t="36543" x="3124200" y="3276600"/>
          <p14:tracePt t="36551" x="3086100" y="3295650"/>
          <p14:tracePt t="36559" x="3028950" y="3314700"/>
          <p14:tracePt t="36568" x="2971800" y="3343275"/>
          <p14:tracePt t="36575" x="2914650" y="3362325"/>
          <p14:tracePt t="36585" x="2838450" y="3371850"/>
          <p14:tracePt t="36592" x="2819400" y="3371850"/>
          <p14:tracePt t="36602" x="2771775" y="3381375"/>
          <p14:tracePt t="36608" x="2733675" y="3390900"/>
          <p14:tracePt t="36618" x="2695575" y="3390900"/>
          <p14:tracePt t="36624" x="2676525" y="3400425"/>
          <p14:tracePt t="36633" x="2657475" y="3400425"/>
          <p14:tracePt t="36641" x="2647950" y="3400425"/>
          <p14:tracePt t="36650" x="2638425" y="3400425"/>
          <p14:tracePt t="36657" x="2628900" y="3400425"/>
          <p14:tracePt t="36666" x="2619375" y="3400425"/>
          <p14:tracePt t="36680" x="2609850" y="3400425"/>
          <p14:tracePt t="36688" x="2600325" y="3400425"/>
          <p14:tracePt t="36696" x="2590800" y="3400425"/>
          <p14:tracePt t="36704" x="2581275" y="3400425"/>
          <p14:tracePt t="36720" x="2562225" y="3400425"/>
          <p14:tracePt t="36737" x="2552700" y="3400425"/>
          <p14:tracePt t="36745" x="2543175" y="3400425"/>
          <p14:tracePt t="36752" x="2533650" y="3400425"/>
          <p14:tracePt t="36761" x="2524125" y="3400425"/>
          <p14:tracePt t="36769" x="2514600" y="3400425"/>
          <p14:tracePt t="36777" x="2505075" y="3400425"/>
          <p14:tracePt t="36784" x="2495550" y="3400425"/>
          <p14:tracePt t="36793" x="2476500" y="3400425"/>
          <p14:tracePt t="36801" x="2457450" y="3400425"/>
          <p14:tracePt t="36809" x="2447925" y="3400425"/>
          <p14:tracePt t="36817" x="2428875" y="3400425"/>
          <p14:tracePt t="36825" x="2409825" y="3400425"/>
          <p14:tracePt t="36834" x="2390775" y="3400425"/>
          <p14:tracePt t="36841" x="2371725" y="3400425"/>
          <p14:tracePt t="36850" x="2352675" y="3400425"/>
          <p14:tracePt t="36858" x="2343150" y="3409950"/>
          <p14:tracePt t="36865" x="2324100" y="3409950"/>
          <p14:tracePt t="36874" x="2305050" y="3409950"/>
          <p14:tracePt t="36881" x="2295525" y="3409950"/>
          <p14:tracePt t="36890" x="2276475" y="3419475"/>
          <p14:tracePt t="36897" x="2257425" y="3419475"/>
          <p14:tracePt t="36906" x="2238375" y="3419475"/>
          <p14:tracePt t="36913" x="2219325" y="3419475"/>
          <p14:tracePt t="36921" x="2200275" y="3429000"/>
          <p14:tracePt t="36929" x="2181225" y="3429000"/>
          <p14:tracePt t="36937" x="2171700" y="3429000"/>
          <p14:tracePt t="36945" x="2162175" y="3429000"/>
          <p14:tracePt t="36953" x="2152650" y="3429000"/>
          <p14:tracePt t="36961" x="2143125" y="3429000"/>
          <p14:tracePt t="36978" x="2133600" y="3429000"/>
          <p14:tracePt t="37002" x="2124075" y="3429000"/>
          <p14:tracePt t="37042" x="2114550" y="3429000"/>
          <p14:tracePt t="37227" x="2124075" y="3429000"/>
          <p14:tracePt t="37235" x="2133600" y="3429000"/>
          <p14:tracePt t="37243" x="2152650" y="3429000"/>
          <p14:tracePt t="37252" x="2181225" y="3429000"/>
          <p14:tracePt t="37259" x="2200275" y="3429000"/>
          <p14:tracePt t="37267" x="2228850" y="3429000"/>
          <p14:tracePt t="37275" x="2257425" y="3429000"/>
          <p14:tracePt t="37283" x="2314575" y="3409950"/>
          <p14:tracePt t="37291" x="2343150" y="3409950"/>
          <p14:tracePt t="37300" x="2362200" y="3409950"/>
          <p14:tracePt t="37307" x="2409825" y="3400425"/>
          <p14:tracePt t="37316" x="2447925" y="3400425"/>
          <p14:tracePt t="37323" x="2486025" y="3400425"/>
          <p14:tracePt t="37331" x="2505075" y="3400425"/>
          <p14:tracePt t="37339" x="2543175" y="3400425"/>
          <p14:tracePt t="37347" x="2562225" y="3400425"/>
          <p14:tracePt t="37356" x="2581275" y="3400425"/>
          <p14:tracePt t="37363" x="2590800" y="3400425"/>
          <p14:tracePt t="37373" x="2600325" y="3400425"/>
          <p14:tracePt t="37379" x="2609850" y="3400425"/>
          <p14:tracePt t="37395" x="2619375" y="3400425"/>
          <p14:tracePt t="37405" x="2628900" y="3400425"/>
          <p14:tracePt t="37421" x="2638425" y="3400425"/>
          <p14:tracePt t="37428" x="2647950" y="3400425"/>
          <p14:tracePt t="37444" x="2657475" y="3400425"/>
          <p14:tracePt t="37452" x="2667000" y="3400425"/>
          <p14:tracePt t="37468" x="2676525" y="3400425"/>
          <p14:tracePt t="37476" x="2686050" y="3400425"/>
          <p14:tracePt t="37484" x="2695575" y="3400425"/>
          <p14:tracePt t="37492" x="2705100" y="3400425"/>
          <p14:tracePt t="37508" x="2714625" y="3400425"/>
          <p14:tracePt t="37516" x="2724150" y="3400425"/>
          <p14:tracePt t="37524" x="2733675" y="3400425"/>
          <p14:tracePt t="37532" x="2743200" y="3400425"/>
          <p14:tracePt t="37548" x="2762250" y="3390900"/>
          <p14:tracePt t="37564" x="2771775" y="3390900"/>
          <p14:tracePt t="37589" x="2781300" y="3390900"/>
          <p14:tracePt t="37822" x="2790825" y="3390900"/>
          <p14:tracePt t="37830" x="2800350" y="3390900"/>
          <p14:tracePt t="37838" x="2809875" y="3390900"/>
          <p14:tracePt t="37846" x="2819400" y="3390900"/>
          <p14:tracePt t="37854" x="2838450" y="3390900"/>
          <p14:tracePt t="37862" x="2857500" y="3390900"/>
          <p14:tracePt t="37870" x="2876550" y="3390900"/>
          <p14:tracePt t="37878" x="2895600" y="3390900"/>
          <p14:tracePt t="37886" x="2914650" y="3390900"/>
          <p14:tracePt t="37894" x="2924175" y="3390900"/>
          <p14:tracePt t="37902" x="2943225" y="3390900"/>
          <p14:tracePt t="37911" x="2962275" y="3390900"/>
          <p14:tracePt t="37918" x="2971800" y="3390900"/>
          <p14:tracePt t="37927" x="2990850" y="3390900"/>
          <p14:tracePt t="37935" x="3000375" y="3390900"/>
          <p14:tracePt t="37944" x="3009900" y="3390900"/>
          <p14:tracePt t="37950" x="3019425" y="3390900"/>
          <p14:tracePt t="37959" x="3028950" y="3390900"/>
          <p14:tracePt t="37966" x="3038475" y="3390900"/>
          <p14:tracePt t="37976" x="3057525" y="3390900"/>
          <p14:tracePt t="37982" x="3067050" y="3390900"/>
          <p14:tracePt t="37993" x="3076575" y="3390900"/>
          <p14:tracePt t="37998" x="3086100" y="3390900"/>
          <p14:tracePt t="38009" x="3095625" y="3390900"/>
          <p14:tracePt t="38014" x="3105150" y="3390900"/>
          <p14:tracePt t="38026" x="3124200" y="3390900"/>
          <p14:tracePt t="38038" x="3133725" y="3390900"/>
          <p14:tracePt t="38046" x="3143250" y="3390900"/>
          <p14:tracePt t="38063" x="3152775" y="3390900"/>
          <p14:tracePt t="38079" x="3162300" y="3390900"/>
          <p14:tracePt t="38192" x="3171825" y="3390900"/>
          <p14:tracePt t="38224" x="3181350" y="3390900"/>
          <p14:tracePt t="38240" x="3190875" y="3390900"/>
          <p14:tracePt t="38256" x="3200400" y="3390900"/>
          <p14:tracePt t="38272" x="3209925" y="3390900"/>
          <p14:tracePt t="38280" x="3219450" y="3390900"/>
          <p14:tracePt t="38288" x="3228975" y="3390900"/>
          <p14:tracePt t="38297" x="3238500" y="3390900"/>
          <p14:tracePt t="38313" x="3257550" y="3390900"/>
          <p14:tracePt t="38329" x="3276600" y="3390900"/>
          <p14:tracePt t="38344" x="3286125" y="3390900"/>
          <p14:tracePt t="38352" x="3295650" y="3390900"/>
          <p14:tracePt t="38368" x="3305175" y="3390900"/>
          <p14:tracePt t="38384" x="3314700" y="3390900"/>
          <p14:tracePt t="38400" x="3324225" y="3390900"/>
          <p14:tracePt t="38416" x="3343275" y="3390900"/>
          <p14:tracePt t="38432" x="3352800" y="3390900"/>
          <p14:tracePt t="38441" x="3362325" y="3390900"/>
          <p14:tracePt t="38456" x="3381375" y="3390900"/>
          <p14:tracePt t="38473" x="3390900" y="3390900"/>
          <p14:tracePt t="38481" x="3400425" y="3390900"/>
          <p14:tracePt t="38488" x="3409950" y="3390900"/>
          <p14:tracePt t="38498" x="3419475" y="3390900"/>
          <p14:tracePt t="38504" x="3429000" y="3390900"/>
          <p14:tracePt t="38515" x="3438525" y="3390900"/>
          <p14:tracePt t="38951" x="3448050" y="3390900"/>
          <p14:tracePt t="38959" x="3476625" y="3390900"/>
          <p14:tracePt t="38968" x="3514725" y="3390900"/>
          <p14:tracePt t="38975" x="3571875" y="3400425"/>
          <p14:tracePt t="38985" x="3638550" y="3400425"/>
          <p14:tracePt t="38991" x="3695700" y="3409950"/>
          <p14:tracePt t="38999" x="3762375" y="3419475"/>
          <p14:tracePt t="39007" x="3829050" y="3429000"/>
          <p14:tracePt t="39015" x="3857625" y="3429000"/>
          <p14:tracePt t="39023" x="3962400" y="3438525"/>
          <p14:tracePt t="39031" x="3990975" y="3448050"/>
          <p14:tracePt t="39039" x="4029075" y="3457575"/>
          <p14:tracePt t="39047" x="4076700" y="3457575"/>
          <p14:tracePt t="39055" x="4114800" y="3467100"/>
          <p14:tracePt t="39063" x="4152900" y="3467100"/>
          <p14:tracePt t="39072" x="4181475" y="3467100"/>
          <p14:tracePt t="39080" x="4191000" y="3467100"/>
          <p14:tracePt t="39089" x="4210050" y="3476625"/>
          <p14:tracePt t="39096" x="4229100" y="3476625"/>
          <p14:tracePt t="39105" x="4248150" y="3476625"/>
          <p14:tracePt t="39112" x="4267200" y="3486150"/>
          <p14:tracePt t="39121" x="4276725" y="3486150"/>
          <p14:tracePt t="39129" x="4295775" y="3486150"/>
          <p14:tracePt t="39137" x="4314825" y="3495675"/>
          <p14:tracePt t="39145" x="4324350" y="3495675"/>
          <p14:tracePt t="39157" x="4343400" y="3495675"/>
          <p14:tracePt t="39161" x="4362450" y="3505200"/>
          <p14:tracePt t="39170" x="4371975" y="3505200"/>
          <p14:tracePt t="39177" x="4381500" y="3505200"/>
          <p14:tracePt t="39188" x="4391025" y="3505200"/>
          <p14:tracePt t="39192" x="4410075" y="3514725"/>
          <p14:tracePt t="39204" x="4429125" y="3514725"/>
          <p14:tracePt t="39208" x="4438650" y="3514725"/>
          <p14:tracePt t="39221" x="4448175" y="3514725"/>
          <p14:tracePt t="39224" x="4457700" y="3514725"/>
          <p14:tracePt t="39237" x="4476750" y="3514725"/>
          <p14:tracePt t="39240" x="4495800" y="3514725"/>
          <p14:tracePt t="39254" x="4514850" y="3524250"/>
          <p14:tracePt t="39258" x="4533900" y="3524250"/>
          <p14:tracePt t="39271" x="4543425" y="3524250"/>
          <p14:tracePt t="39274" x="4562475" y="3524250"/>
          <p14:tracePt t="39287" x="4581525" y="3524250"/>
          <p14:tracePt t="39290" x="4600575" y="3524250"/>
          <p14:tracePt t="39304" x="4619625" y="3524250"/>
          <p14:tracePt t="39307" x="4638675" y="3524250"/>
          <p14:tracePt t="39321" x="4648200" y="3524250"/>
          <p14:tracePt t="39324" x="4667250" y="3524250"/>
          <p14:tracePt t="39337" x="4686300" y="3524250"/>
          <p14:tracePt t="39338" x="4705350" y="3524250"/>
          <p14:tracePt t="39344" x="4724400" y="3524250"/>
          <p14:tracePt t="39354" x="4743450" y="3514725"/>
          <p14:tracePt t="39361" x="4762500" y="3514725"/>
          <p14:tracePt t="39371" x="4781550" y="3514725"/>
          <p14:tracePt t="39377" x="4800600" y="3514725"/>
          <p14:tracePt t="39387" x="4810125" y="3514725"/>
          <p14:tracePt t="39393" x="4829175" y="3514725"/>
          <p14:tracePt t="39404" x="4838700" y="3514725"/>
          <p14:tracePt t="39409" x="4857750" y="3514725"/>
          <p14:tracePt t="39421" x="4867275" y="3514725"/>
          <p14:tracePt t="39425" x="4876800" y="3514725"/>
          <p14:tracePt t="39437" x="4886325" y="3514725"/>
          <p14:tracePt t="39441" x="4905375" y="3514725"/>
          <p14:tracePt t="39714" x="4895850" y="3514725"/>
          <p14:tracePt t="39722" x="4876800" y="3505200"/>
          <p14:tracePt t="39730" x="4848225" y="3495675"/>
          <p14:tracePt t="39738" x="4791075" y="3476625"/>
          <p14:tracePt t="39746" x="4714875" y="3448050"/>
          <p14:tracePt t="39755" x="4648200" y="3419475"/>
          <p14:tracePt t="39762" x="4562475" y="3390900"/>
          <p14:tracePt t="39770" x="4476750" y="3352800"/>
          <p14:tracePt t="39778" x="4371975" y="3333750"/>
          <p14:tracePt t="39786" x="4286250" y="3305175"/>
          <p14:tracePt t="39794" x="4200525" y="3276600"/>
          <p14:tracePt t="39802" x="4114800" y="3248025"/>
          <p14:tracePt t="39810" x="4048125" y="3238500"/>
          <p14:tracePt t="39818" x="3971925" y="3219450"/>
          <p14:tracePt t="39826" x="3914775" y="3200400"/>
          <p14:tracePt t="39835" x="3857625" y="3181350"/>
          <p14:tracePt t="39843" x="3800475" y="3171825"/>
          <p14:tracePt t="39851" x="3752850" y="3162300"/>
          <p14:tracePt t="39859" x="3705225" y="3152775"/>
          <p14:tracePt t="39867" x="3676650" y="3143250"/>
          <p14:tracePt t="39875" x="3638550" y="3124200"/>
          <p14:tracePt t="39883" x="3590925" y="3114675"/>
          <p14:tracePt t="39892" x="3552825" y="3105150"/>
          <p14:tracePt t="39899" x="3524250" y="3095625"/>
          <p14:tracePt t="39909" x="3495675" y="3076575"/>
          <p14:tracePt t="39916" x="3467100" y="3067050"/>
          <p14:tracePt t="39925" x="3438525" y="3057525"/>
          <p14:tracePt t="39932" x="3419475" y="3048000"/>
          <p14:tracePt t="39941" x="3400425" y="3038475"/>
          <p14:tracePt t="39948" x="3381375" y="3028950"/>
          <p14:tracePt t="39957" x="3362325" y="3028950"/>
          <p14:tracePt t="39964" x="3352800" y="3019425"/>
          <p14:tracePt t="39974" x="3343275" y="3009900"/>
          <p14:tracePt t="39980" x="3324225" y="3009900"/>
          <p14:tracePt t="39997" x="3314700" y="3000375"/>
          <p14:tracePt t="40007" x="3305175" y="3000375"/>
          <p14:tracePt t="40020" x="3295650" y="3000375"/>
          <p14:tracePt t="40036" x="3286125" y="2990850"/>
          <p14:tracePt t="40149" x="3295650" y="2990850"/>
          <p14:tracePt t="40158" x="3324225" y="2990850"/>
          <p14:tracePt t="40165" x="3352800" y="2990850"/>
          <p14:tracePt t="40172" x="3390900" y="2990850"/>
          <p14:tracePt t="40181" x="3419475" y="2990850"/>
          <p14:tracePt t="40188" x="3467100" y="2990850"/>
          <p14:tracePt t="40197" x="3514725" y="2981325"/>
          <p14:tracePt t="40205" x="3562350" y="2971800"/>
          <p14:tracePt t="40213" x="3590925" y="2962275"/>
          <p14:tracePt t="40221" x="3657600" y="2962275"/>
          <p14:tracePt t="40229" x="3686175" y="2962275"/>
          <p14:tracePt t="40237" x="3724275" y="2962275"/>
          <p14:tracePt t="40245" x="3790950" y="2962275"/>
          <p14:tracePt t="40252" x="3819525" y="2962275"/>
          <p14:tracePt t="40261" x="3886200" y="2962275"/>
          <p14:tracePt t="40269" x="3933825" y="2971800"/>
          <p14:tracePt t="40278" x="3981450" y="2990850"/>
          <p14:tracePt t="40285" x="4057650" y="3019425"/>
          <p14:tracePt t="40294" x="4124325" y="3028950"/>
          <p14:tracePt t="40302" x="4210050" y="3057525"/>
          <p14:tracePt t="40309" x="4276725" y="3076575"/>
          <p14:tracePt t="40317" x="4352925" y="3086100"/>
          <p14:tracePt t="40328" x="4419600" y="3095625"/>
          <p14:tracePt t="40334" x="4448175" y="3105150"/>
          <p14:tracePt t="40341" x="4505325" y="3114675"/>
          <p14:tracePt t="40350" x="4562475" y="3133725"/>
          <p14:tracePt t="40357" x="4600575" y="3133725"/>
          <p14:tracePt t="40365" x="4676775" y="3152775"/>
          <p14:tracePt t="40373" x="4695825" y="3152775"/>
          <p14:tracePt t="40381" x="4752975" y="3171825"/>
          <p14:tracePt t="40389" x="4800600" y="3181350"/>
          <p14:tracePt t="40397" x="4848225" y="3181350"/>
          <p14:tracePt t="40405" x="4895850" y="3190875"/>
          <p14:tracePt t="40413" x="4943475" y="3200400"/>
          <p14:tracePt t="40421" x="4991100" y="3200400"/>
          <p14:tracePt t="40429" x="5048250" y="3200400"/>
          <p14:tracePt t="40438" x="5095875" y="3200400"/>
          <p14:tracePt t="40446" x="5153025" y="3200400"/>
          <p14:tracePt t="40453" x="5210175" y="3200400"/>
          <p14:tracePt t="40462" x="5276850" y="3200400"/>
          <p14:tracePt t="40470" x="5353050" y="3190875"/>
          <p14:tracePt t="40479" x="5438775" y="3171825"/>
          <p14:tracePt t="40486" x="5505450" y="3152775"/>
          <p14:tracePt t="40496" x="5591175" y="3124200"/>
          <p14:tracePt t="40503" x="5676900" y="3095625"/>
          <p14:tracePt t="40512" x="5753100" y="3076575"/>
          <p14:tracePt t="40519" x="5838825" y="3067050"/>
          <p14:tracePt t="40527" x="5905500" y="3048000"/>
          <p14:tracePt t="40535" x="5981700" y="3038475"/>
          <p14:tracePt t="40544" x="6067425" y="3038475"/>
          <p14:tracePt t="40550" x="6134100" y="3028950"/>
          <p14:tracePt t="40561" x="6200775" y="3028950"/>
          <p14:tracePt t="40567" x="6229350" y="3028950"/>
          <p14:tracePt t="40578" x="6286500" y="3019425"/>
          <p14:tracePt t="40582" x="6343650" y="3019425"/>
          <p14:tracePt t="40594" x="6391275" y="3009900"/>
          <p14:tracePt t="40598" x="6438900" y="3009900"/>
          <p14:tracePt t="40611" x="6477000" y="3000375"/>
          <p14:tracePt t="40614" x="6524625" y="3000375"/>
          <p14:tracePt t="40627" x="6553200" y="2990850"/>
          <p14:tracePt t="40630" x="6591300" y="2990850"/>
          <p14:tracePt t="40644" x="6648450" y="2990850"/>
          <p14:tracePt t="40647" x="6667500" y="2990850"/>
          <p14:tracePt t="40661" x="6705600" y="2981325"/>
          <p14:tracePt t="40664" x="6743700" y="2981325"/>
          <p14:tracePt t="40677" x="6800850" y="2981325"/>
          <p14:tracePt t="40680" x="6829425" y="2971800"/>
          <p14:tracePt t="40695" x="6858000" y="2971800"/>
          <p14:tracePt t="40697" x="6886575" y="2971800"/>
          <p14:tracePt t="40711" x="6924675" y="2962275"/>
          <p14:tracePt t="40714" x="6953250" y="2962275"/>
          <p14:tracePt t="40727" x="6972300" y="2962275"/>
          <p14:tracePt t="40730" x="7000875" y="2952750"/>
          <p14:tracePt t="40744" x="7019925" y="2952750"/>
          <p14:tracePt t="40745" x="7038975" y="2952750"/>
          <p14:tracePt t="40752" x="7058025" y="2943225"/>
          <p14:tracePt t="40761" x="7067550" y="2943225"/>
          <p14:tracePt t="40768" x="7086600" y="2943225"/>
          <p14:tracePt t="40778" x="7096125" y="2943225"/>
          <p14:tracePt t="40783" x="7105650" y="2933700"/>
          <p14:tracePt t="40794" x="7115175" y="2933700"/>
          <p14:tracePt t="40799" x="7124700" y="2924175"/>
          <p14:tracePt t="40816" x="7124700" y="2914650"/>
          <p14:tracePt t="41081" x="7134225" y="2914650"/>
          <p14:tracePt t="41089" x="7181850" y="2924175"/>
          <p14:tracePt t="41097" x="7229475" y="2943225"/>
          <p14:tracePt t="41105" x="7277100" y="2952750"/>
          <p14:tracePt t="41113" x="7324725" y="2971800"/>
          <p14:tracePt t="41121" x="7353300" y="2981325"/>
          <p14:tracePt t="41129" x="7400925" y="2990850"/>
          <p14:tracePt t="41137" x="7439025" y="3009900"/>
          <p14:tracePt t="41145" x="7486650" y="3019425"/>
          <p14:tracePt t="41154" x="7553325" y="3048000"/>
          <p14:tracePt t="41161" x="7629525" y="3067050"/>
          <p14:tracePt t="41170" x="7696200" y="3086100"/>
          <p14:tracePt t="41177" x="7724775" y="3095625"/>
          <p14:tracePt t="41185" x="7772400" y="3114675"/>
          <p14:tracePt t="41193" x="7820025" y="3124200"/>
          <p14:tracePt t="41201" x="7867650" y="3143250"/>
          <p14:tracePt t="41209" x="7896225" y="3162300"/>
          <p14:tracePt t="41217" x="7934325" y="3162300"/>
          <p14:tracePt t="41225" x="7972425" y="3181350"/>
          <p14:tracePt t="41233" x="8001000" y="3190875"/>
          <p14:tracePt t="41241" x="8020050" y="3200400"/>
          <p14:tracePt t="41250" x="8048625" y="3200400"/>
          <p14:tracePt t="41257" x="8077200" y="3219450"/>
          <p14:tracePt t="41267" x="8096250" y="3219450"/>
          <p14:tracePt t="41273" x="8115300" y="3219450"/>
          <p14:tracePt t="41283" x="8134350" y="3228975"/>
          <p14:tracePt t="41290" x="8153400" y="3228975"/>
          <p14:tracePt t="41300" x="8162925" y="3238500"/>
          <p14:tracePt t="41307" x="8172450" y="3238500"/>
          <p14:tracePt t="41316" x="8181975" y="3238500"/>
          <p14:tracePt t="41322" x="8201025" y="3238500"/>
          <p14:tracePt t="41332" x="8210550" y="3238500"/>
          <p14:tracePt t="41339" x="8220075" y="3238500"/>
          <p14:tracePt t="41348" x="8229600" y="3238500"/>
          <p14:tracePt t="41355" x="8239125" y="3238500"/>
          <p14:tracePt t="41365" x="8248650" y="3238500"/>
          <p14:tracePt t="41370" x="8258175" y="3238500"/>
          <p14:tracePt t="41381" x="8267700" y="3238500"/>
          <p14:tracePt t="41386" x="8277225" y="3238500"/>
          <p14:tracePt t="41398" x="8286750" y="3238500"/>
          <p14:tracePt t="41402" x="8296275" y="3238500"/>
          <p14:tracePt t="41415" x="8305800" y="3238500"/>
          <p14:tracePt t="41418" x="8324850" y="3238500"/>
          <p14:tracePt t="41431" x="8334375" y="3238500"/>
          <p14:tracePt t="41434" x="8353425" y="3238500"/>
          <p14:tracePt t="41449" x="8372475" y="3238500"/>
          <p14:tracePt t="41451" x="8401050" y="3238500"/>
          <p14:tracePt t="41465" x="8420100" y="3238500"/>
          <p14:tracePt t="41468" x="8448675" y="3238500"/>
          <p14:tracePt t="41482" x="8467725" y="3238500"/>
          <p14:tracePt t="41485" x="8496300" y="3238500"/>
          <p14:tracePt t="41498" x="8505825" y="3238500"/>
          <p14:tracePt t="41501" x="8524875" y="3238500"/>
          <p14:tracePt t="41515" x="8543925" y="3238500"/>
          <p14:tracePt t="41518" x="8553450" y="3238500"/>
          <p14:tracePt t="41532" x="8562975" y="3238500"/>
          <p14:tracePt t="41534" x="8582025" y="3238500"/>
          <p14:tracePt t="41548" x="8591550" y="3238500"/>
          <p14:tracePt t="41549" x="8610600" y="3238500"/>
          <p14:tracePt t="41555" x="8620125" y="3238500"/>
          <p14:tracePt t="41565" x="8629650" y="3238500"/>
          <p14:tracePt t="41572" x="8639175" y="3238500"/>
          <p14:tracePt t="41581" x="8658225" y="3238500"/>
          <p14:tracePt t="41587" x="8677275" y="3238500"/>
          <p14:tracePt t="41598" x="8696325" y="3238500"/>
          <p14:tracePt t="41603" x="8705850" y="3238500"/>
          <p14:tracePt t="41615" x="8724900" y="3238500"/>
          <p14:tracePt t="41619" x="8743950" y="3238500"/>
          <p14:tracePt t="41631" x="8772525" y="3238500"/>
          <p14:tracePt t="41635" x="8791575" y="3248025"/>
          <p14:tracePt t="41648" x="8820150" y="3248025"/>
          <p14:tracePt t="41651" x="8848725" y="3248025"/>
          <p14:tracePt t="41665" x="8867775" y="3248025"/>
          <p14:tracePt t="41668" x="8886825" y="3248025"/>
          <p14:tracePt t="41682" x="8915400" y="3248025"/>
          <p14:tracePt t="41685" x="8924925" y="3248025"/>
          <p14:tracePt t="41699" x="8943975" y="3248025"/>
          <p14:tracePt t="41701" x="8963025" y="3248025"/>
          <p14:tracePt t="41718" x="8972550" y="3248025"/>
          <p14:tracePt t="41732" x="8982075" y="3248025"/>
          <p14:tracePt t="41828" x="8982075" y="3257550"/>
          <p14:tracePt t="41844" x="8982075" y="3267075"/>
          <p14:tracePt t="41860" x="8982075" y="3286125"/>
          <p14:tracePt t="41868" x="8972550" y="3295650"/>
          <p14:tracePt t="41876" x="8972550" y="3305175"/>
          <p14:tracePt t="41884" x="8963025" y="3324225"/>
          <p14:tracePt t="41892" x="8953500" y="3333750"/>
          <p14:tracePt t="41901" x="8943975" y="3352800"/>
          <p14:tracePt t="41909" x="8934450" y="3381375"/>
          <p14:tracePt t="41916" x="8924925" y="3400425"/>
          <p14:tracePt t="41926" x="8915400" y="3419475"/>
          <p14:tracePt t="41932" x="8886825" y="3448050"/>
          <p14:tracePt t="41941" x="8877300" y="3476625"/>
          <p14:tracePt t="41949" x="8848725" y="3495675"/>
          <p14:tracePt t="41957" x="8829675" y="3514725"/>
          <p14:tracePt t="41965" x="8810625" y="3524250"/>
          <p14:tracePt t="41973" x="8791575" y="3533775"/>
          <p14:tracePt t="41981" x="8772525" y="3543300"/>
          <p14:tracePt t="41989" x="8763000" y="3552825"/>
          <p14:tracePt t="41997" x="8753475" y="3552825"/>
          <p14:tracePt t="42005" x="8734425" y="3562350"/>
          <p14:tracePt t="42021" x="8715375" y="3571875"/>
          <p14:tracePt t="42029" x="8696325" y="3571875"/>
          <p14:tracePt t="42037" x="8677275" y="3571875"/>
          <p14:tracePt t="42045" x="8639175" y="3571875"/>
          <p14:tracePt t="42053" x="8601075" y="3571875"/>
          <p14:tracePt t="42061" x="8543925" y="3571875"/>
          <p14:tracePt t="42070" x="8477250" y="3571875"/>
          <p14:tracePt t="42077" x="8391525" y="3571875"/>
          <p14:tracePt t="42086" x="8305800" y="3571875"/>
          <p14:tracePt t="42093" x="8220075" y="3571875"/>
          <p14:tracePt t="42103" x="8134350" y="3552825"/>
          <p14:tracePt t="42110" x="8029575" y="3543300"/>
          <p14:tracePt t="42117" x="7924800" y="3533775"/>
          <p14:tracePt t="42127" x="7753350" y="3505200"/>
          <p14:tracePt t="42133" x="7610475" y="3476625"/>
          <p14:tracePt t="42141" x="7477125" y="3457575"/>
          <p14:tracePt t="42153" x="7315200" y="3438525"/>
          <p14:tracePt t="42158" x="7143750" y="3400425"/>
          <p14:tracePt t="42166" x="6915150" y="3371850"/>
          <p14:tracePt t="42174" x="6667500" y="3343275"/>
          <p14:tracePt t="42182" x="6419850" y="3343275"/>
          <p14:tracePt t="42190" x="6143625" y="3343275"/>
          <p14:tracePt t="42198" x="5838825" y="3343275"/>
          <p14:tracePt t="42206" x="5505450" y="3343275"/>
          <p14:tracePt t="42214" x="5172075" y="3343275"/>
          <p14:tracePt t="42222" x="4867275" y="3343275"/>
          <p14:tracePt t="42230" x="4533900" y="3343275"/>
          <p14:tracePt t="42238" x="4257675" y="3362325"/>
          <p14:tracePt t="42246" x="4133850" y="3362325"/>
          <p14:tracePt t="42255" x="3914775" y="3371850"/>
          <p14:tracePt t="42262" x="3714750" y="3371850"/>
          <p14:tracePt t="42271" x="3552825" y="3390900"/>
          <p14:tracePt t="42278" x="3419475" y="3390900"/>
          <p14:tracePt t="42287" x="3314700" y="3390900"/>
          <p14:tracePt t="42295" x="3276600" y="3390900"/>
          <p14:tracePt t="42304" x="3209925" y="3390900"/>
          <p14:tracePt t="42311" x="3152775" y="3390900"/>
          <p14:tracePt t="42321" x="3105150" y="3390900"/>
          <p14:tracePt t="42327" x="3067050" y="3390900"/>
          <p14:tracePt t="42336" x="3048000" y="3390900"/>
          <p14:tracePt t="42343" x="3019425" y="3390900"/>
          <p14:tracePt t="42352" x="3000375" y="3390900"/>
          <p14:tracePt t="42360" x="2981325" y="3390900"/>
          <p14:tracePt t="42369" x="2971800" y="3390900"/>
          <p14:tracePt t="42376" x="2962275" y="3390900"/>
          <p14:tracePt t="42386" x="2962275" y="3381375"/>
          <p14:tracePt t="42391" x="2952750" y="3381375"/>
          <p14:tracePt t="42448" x="2990850" y="3371850"/>
          <p14:tracePt t="42455" x="3048000" y="3371850"/>
          <p14:tracePt t="42463" x="3124200" y="3371850"/>
          <p14:tracePt t="42471" x="3209925" y="3371850"/>
          <p14:tracePt t="42479" x="3305175" y="3362325"/>
          <p14:tracePt t="42487" x="3429000" y="3352800"/>
          <p14:tracePt t="42496" x="3648075" y="3324225"/>
          <p14:tracePt t="42504" x="3810000" y="3314700"/>
          <p14:tracePt t="42512" x="3962400" y="3295650"/>
          <p14:tracePt t="42520" x="4048125" y="3286125"/>
          <p14:tracePt t="42528" x="4210050" y="3286125"/>
          <p14:tracePt t="42536" x="4514850" y="3276600"/>
          <p14:tracePt t="42544" x="4686300" y="3276600"/>
          <p14:tracePt t="42553" x="4895850" y="3276600"/>
          <p14:tracePt t="42560" x="4991100" y="3276600"/>
          <p14:tracePt t="42568" x="5153025" y="3276600"/>
          <p14:tracePt t="42576" x="5324475" y="3276600"/>
          <p14:tracePt t="42584" x="5486400" y="3286125"/>
          <p14:tracePt t="42593" x="5638800" y="3305175"/>
          <p14:tracePt t="42600" x="5781675" y="3333750"/>
          <p14:tracePt t="42609" x="5915025" y="3362325"/>
          <p14:tracePt t="42616" x="6048375" y="3381375"/>
          <p14:tracePt t="42625" x="6153150" y="3390900"/>
          <p14:tracePt t="42632" x="6238875" y="3409950"/>
          <p14:tracePt t="42640" x="6324600" y="3419475"/>
          <p14:tracePt t="42648" x="6410325" y="3429000"/>
          <p14:tracePt t="42656" x="6438900" y="3429000"/>
          <p14:tracePt t="42664" x="6496050" y="3429000"/>
          <p14:tracePt t="42672" x="6553200" y="3429000"/>
          <p14:tracePt t="42680" x="6600825" y="3429000"/>
          <p14:tracePt t="42688" x="6638925" y="3429000"/>
          <p14:tracePt t="42696" x="6677025" y="3429000"/>
          <p14:tracePt t="42704" x="6705600" y="3429000"/>
          <p14:tracePt t="42712" x="6734175" y="3429000"/>
          <p14:tracePt t="42720" x="6753225" y="3429000"/>
          <p14:tracePt t="42728" x="6772275" y="3429000"/>
          <p14:tracePt t="42737" x="6781800" y="3429000"/>
          <p14:tracePt t="42744" x="6791325" y="3429000"/>
          <p14:tracePt t="42754" x="6800850" y="3429000"/>
          <p14:tracePt t="42761" x="6819900" y="3429000"/>
          <p14:tracePt t="42771" x="6829425" y="342900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40A-CD4C-1B42-82B3-8E05D023C118}"/>
              </a:ext>
            </a:extLst>
          </p:cNvPr>
          <p:cNvSpPr>
            <a:spLocks noGrp="1"/>
          </p:cNvSpPr>
          <p:nvPr>
            <p:ph type="title"/>
          </p:nvPr>
        </p:nvSpPr>
        <p:spPr/>
        <p:txBody>
          <a:bodyPr>
            <a:noAutofit/>
          </a:bodyPr>
          <a:lstStyle/>
          <a:p>
            <a:r>
              <a:rPr lang="en-US" sz="2800" b="1" dirty="0"/>
              <a:t>Findings 2. Effectiveness of transfer learning on different types of data</a:t>
            </a:r>
          </a:p>
        </p:txBody>
      </p:sp>
      <p:sp>
        <p:nvSpPr>
          <p:cNvPr id="4" name="Slide Number Placeholder 3">
            <a:extLst>
              <a:ext uri="{FF2B5EF4-FFF2-40B4-BE49-F238E27FC236}">
                <a16:creationId xmlns:a16="http://schemas.microsoft.com/office/drawing/2014/main" id="{747890C1-59D0-6F4D-BF4B-97B30C02A8EA}"/>
              </a:ext>
            </a:extLst>
          </p:cNvPr>
          <p:cNvSpPr>
            <a:spLocks noGrp="1"/>
          </p:cNvSpPr>
          <p:nvPr>
            <p:ph type="sldNum" sz="quarter" idx="12"/>
          </p:nvPr>
        </p:nvSpPr>
        <p:spPr/>
        <p:txBody>
          <a:bodyPr/>
          <a:lstStyle/>
          <a:p>
            <a:fld id="{48F63A3B-78C7-47BE-AE5E-E10140E04643}" type="slidenum">
              <a:rPr lang="en-US" smtClean="0"/>
              <a:t>28</a:t>
            </a:fld>
            <a:endParaRPr lang="en-US"/>
          </a:p>
        </p:txBody>
      </p:sp>
      <p:sp>
        <p:nvSpPr>
          <p:cNvPr id="5" name="TextBox 4">
            <a:extLst>
              <a:ext uri="{FF2B5EF4-FFF2-40B4-BE49-F238E27FC236}">
                <a16:creationId xmlns:a16="http://schemas.microsoft.com/office/drawing/2014/main" id="{8D136911-75BF-4724-A3C3-4EA1DCAA31DA}"/>
              </a:ext>
            </a:extLst>
          </p:cNvPr>
          <p:cNvSpPr txBox="1"/>
          <p:nvPr/>
        </p:nvSpPr>
        <p:spPr>
          <a:xfrm>
            <a:off x="439674" y="1546177"/>
            <a:ext cx="7046976" cy="369332"/>
          </a:xfrm>
          <a:prstGeom prst="rect">
            <a:avLst/>
          </a:prstGeom>
          <a:noFill/>
        </p:spPr>
        <p:txBody>
          <a:bodyPr wrap="square" rtlCol="0">
            <a:spAutoFit/>
          </a:bodyPr>
          <a:lstStyle/>
          <a:p>
            <a:r>
              <a:rPr lang="en-US" dirty="0"/>
              <a:t>Improvement in BLEU4 score when using distilled data over original data</a:t>
            </a:r>
            <a:endParaRPr lang="en-SG" dirty="0"/>
          </a:p>
        </p:txBody>
      </p:sp>
      <p:pic>
        <p:nvPicPr>
          <p:cNvPr id="7" name="Picture 6">
            <a:extLst>
              <a:ext uri="{FF2B5EF4-FFF2-40B4-BE49-F238E27FC236}">
                <a16:creationId xmlns:a16="http://schemas.microsoft.com/office/drawing/2014/main" id="{B16874D0-42ED-42FB-AE51-DAF3413BDCBE}"/>
              </a:ext>
            </a:extLst>
          </p:cNvPr>
          <p:cNvPicPr>
            <a:picLocks noChangeAspect="1"/>
          </p:cNvPicPr>
          <p:nvPr/>
        </p:nvPicPr>
        <p:blipFill>
          <a:blip r:embed="rId6"/>
          <a:stretch>
            <a:fillRect/>
          </a:stretch>
        </p:blipFill>
        <p:spPr>
          <a:xfrm>
            <a:off x="881611" y="1915509"/>
            <a:ext cx="5381290" cy="4320191"/>
          </a:xfrm>
          <a:prstGeom prst="rect">
            <a:avLst/>
          </a:prstGeom>
        </p:spPr>
      </p:pic>
      <p:pic>
        <p:nvPicPr>
          <p:cNvPr id="6" name="Audio 5">
            <a:hlinkClick r:id="" action="ppaction://media"/>
            <a:extLst>
              <a:ext uri="{FF2B5EF4-FFF2-40B4-BE49-F238E27FC236}">
                <a16:creationId xmlns:a16="http://schemas.microsoft.com/office/drawing/2014/main" id="{28987660-DF48-554E-B604-DFA2B2794A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
        <p:nvSpPr>
          <p:cNvPr id="9" name="TextBox 8">
            <a:extLst>
              <a:ext uri="{FF2B5EF4-FFF2-40B4-BE49-F238E27FC236}">
                <a16:creationId xmlns:a16="http://schemas.microsoft.com/office/drawing/2014/main" id="{D64A1626-451F-3649-B7F7-6BD192E93ACD}"/>
              </a:ext>
            </a:extLst>
          </p:cNvPr>
          <p:cNvSpPr txBox="1"/>
          <p:nvPr/>
        </p:nvSpPr>
        <p:spPr>
          <a:xfrm>
            <a:off x="6302248" y="2282666"/>
            <a:ext cx="2625852" cy="1477328"/>
          </a:xfrm>
          <a:prstGeom prst="rect">
            <a:avLst/>
          </a:prstGeom>
          <a:noFill/>
        </p:spPr>
        <p:txBody>
          <a:bodyPr wrap="square" rtlCol="0">
            <a:spAutoFit/>
          </a:bodyPr>
          <a:lstStyle/>
          <a:p>
            <a:r>
              <a:rPr lang="en-US" dirty="0"/>
              <a:t>Improvement in BLEU =</a:t>
            </a:r>
          </a:p>
          <a:p>
            <a:r>
              <a:rPr lang="en-US" dirty="0"/>
              <a:t>BLEU4 of model using distilled data –</a:t>
            </a:r>
          </a:p>
          <a:p>
            <a:r>
              <a:rPr lang="en-US" dirty="0"/>
              <a:t>BLEU4 of model using original data</a:t>
            </a:r>
          </a:p>
        </p:txBody>
      </p:sp>
    </p:spTree>
    <p:extLst>
      <p:ext uri="{BB962C8B-B14F-4D97-AF65-F5344CB8AC3E}">
        <p14:creationId xmlns:p14="http://schemas.microsoft.com/office/powerpoint/2010/main" val="1762956370"/>
      </p:ext>
    </p:extLst>
  </p:cSld>
  <p:clrMapOvr>
    <a:masterClrMapping/>
  </p:clrMapOvr>
  <mc:AlternateContent xmlns:mc="http://schemas.openxmlformats.org/markup-compatibility/2006" xmlns:p14="http://schemas.microsoft.com/office/powerpoint/2010/main">
    <mc:Choice Requires="p14">
      <p:transition spd="slow" p14:dur="2000" advTm="32467"/>
    </mc:Choice>
    <mc:Fallback xmlns="">
      <p:transition spd="slow" advTm="32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91" x="6829425" y="3438525"/>
          <p14:tracePt t="600" x="6829425" y="3457575"/>
          <p14:tracePt t="606" x="6829425" y="3467100"/>
          <p14:tracePt t="616" x="6829425" y="3476625"/>
          <p14:tracePt t="622" x="6829425" y="3486150"/>
          <p14:tracePt t="632" x="6829425" y="3495675"/>
          <p14:tracePt t="638" x="6838950" y="3505200"/>
          <p14:tracePt t="666" x="6838950" y="3514725"/>
          <p14:tracePt t="671" x="6848475" y="3514725"/>
          <p14:tracePt t="681" x="6848475" y="3505200"/>
          <p14:tracePt t="687" x="6867525" y="3467100"/>
          <p14:tracePt t="694" x="6886575" y="3409950"/>
          <p14:tracePt t="703" x="6905625" y="3343275"/>
          <p14:tracePt t="715" x="6924675" y="3238500"/>
          <p14:tracePt t="719" x="6934200" y="3133725"/>
          <p14:tracePt t="727" x="6943725" y="3000375"/>
          <p14:tracePt t="735" x="6953250" y="2876550"/>
          <p14:tracePt t="743" x="6953250" y="2762250"/>
          <p14:tracePt t="751" x="6953250" y="2647950"/>
          <p14:tracePt t="760" x="6953250" y="2543175"/>
          <p14:tracePt t="767" x="6953250" y="2457450"/>
          <p14:tracePt t="775" x="6934200" y="2371725"/>
          <p14:tracePt t="784" x="6934200" y="2343150"/>
          <p14:tracePt t="792" x="6896100" y="2228850"/>
          <p14:tracePt t="800" x="6877050" y="2181225"/>
          <p14:tracePt t="808" x="6867525" y="2162175"/>
          <p14:tracePt t="817" x="6838950" y="2114550"/>
          <p14:tracePt t="824" x="6810375" y="2047875"/>
          <p14:tracePt t="833" x="6800850" y="2047875"/>
          <p14:tracePt t="840" x="6772275" y="2019300"/>
          <p14:tracePt t="849" x="6762750" y="2000250"/>
          <p14:tracePt t="856" x="6743700" y="1990725"/>
          <p14:tracePt t="866" x="6734175" y="1971675"/>
          <p14:tracePt t="873" x="6724650" y="1971675"/>
          <p14:tracePt t="882" x="6724650" y="1962150"/>
          <p14:tracePt t="888" x="6715125" y="1962150"/>
          <p14:tracePt t="968" x="6734175" y="1971675"/>
          <p14:tracePt t="976" x="6762750" y="1990725"/>
          <p14:tracePt t="984" x="6791325" y="2019300"/>
          <p14:tracePt t="992" x="6838950" y="2047875"/>
          <p14:tracePt t="1000" x="6886575" y="2076450"/>
          <p14:tracePt t="1008" x="6934200" y="2114550"/>
          <p14:tracePt t="1016" x="6953250" y="2133600"/>
          <p14:tracePt t="1025" x="6991350" y="2162175"/>
          <p14:tracePt t="1033" x="7038975" y="2190750"/>
          <p14:tracePt t="1041" x="7067550" y="2219325"/>
          <p14:tracePt t="1050" x="7096125" y="2238375"/>
          <p14:tracePt t="1057" x="7115175" y="2257425"/>
          <p14:tracePt t="1066" x="7143750" y="2286000"/>
          <p14:tracePt t="1073" x="7162800" y="2305050"/>
          <p14:tracePt t="1082" x="7191375" y="2324100"/>
          <p14:tracePt t="1089" x="7200900" y="2333625"/>
          <p14:tracePt t="1099" x="7219950" y="2352675"/>
          <p14:tracePt t="1106" x="7239000" y="2362200"/>
          <p14:tracePt t="1114" x="7258050" y="2371725"/>
          <p14:tracePt t="1121" x="7267575" y="2381250"/>
          <p14:tracePt t="1129" x="7277100" y="2390775"/>
          <p14:tracePt t="1138" x="7286625" y="2400300"/>
          <p14:tracePt t="1145" x="7296150" y="2400300"/>
          <p14:tracePt t="1154" x="7296150" y="2409825"/>
          <p14:tracePt t="1161" x="7305675" y="2419350"/>
          <p14:tracePt t="1169" x="7315200" y="2428875"/>
          <p14:tracePt t="1177" x="7324725" y="2438400"/>
          <p14:tracePt t="1185" x="7334250" y="2447925"/>
          <p14:tracePt t="1193" x="7343775" y="2457450"/>
          <p14:tracePt t="1201" x="7353300" y="2476500"/>
          <p14:tracePt t="1209" x="7381875" y="2505075"/>
          <p14:tracePt t="1217" x="7400925" y="2533650"/>
          <p14:tracePt t="1225" x="7419975" y="2562225"/>
          <p14:tracePt t="1233" x="7448550" y="2600325"/>
          <p14:tracePt t="1241" x="7467600" y="2647950"/>
          <p14:tracePt t="1249" x="7496175" y="2695575"/>
          <p14:tracePt t="1257" x="7515225" y="2743200"/>
          <p14:tracePt t="1266" x="7543800" y="2800350"/>
          <p14:tracePt t="1273" x="7553325" y="2819400"/>
          <p14:tracePt t="1282" x="7581900" y="2905125"/>
          <p14:tracePt t="1290" x="7600950" y="2933700"/>
          <p14:tracePt t="1299" x="7610475" y="2962275"/>
          <p14:tracePt t="1307" x="7629525" y="3000375"/>
          <p14:tracePt t="1316" x="7639050" y="3028950"/>
          <p14:tracePt t="1322" x="7658100" y="3057525"/>
          <p14:tracePt t="1332" x="7667625" y="3076575"/>
          <p14:tracePt t="1339" x="7677150" y="3095625"/>
          <p14:tracePt t="1349" x="7686675" y="3114675"/>
          <p14:tracePt t="1354" x="7696200" y="3133725"/>
          <p14:tracePt t="1364" x="7705725" y="3162300"/>
          <p14:tracePt t="3371" x="7696200" y="3152775"/>
          <p14:tracePt t="3380" x="7696200" y="3133725"/>
          <p14:tracePt t="3388" x="7677150" y="3105150"/>
          <p14:tracePt t="3395" x="7667625" y="3076575"/>
          <p14:tracePt t="3403" x="7648575" y="3048000"/>
          <p14:tracePt t="3411" x="7639050" y="3019425"/>
          <p14:tracePt t="3419" x="7620000" y="2981325"/>
          <p14:tracePt t="3427" x="7610475" y="2943225"/>
          <p14:tracePt t="3436" x="7591425" y="2905125"/>
          <p14:tracePt t="3444" x="7572375" y="2847975"/>
          <p14:tracePt t="3453" x="7562850" y="2809875"/>
          <p14:tracePt t="3459" x="7543800" y="2781300"/>
          <p14:tracePt t="3470" x="7515225" y="2724150"/>
          <p14:tracePt t="3477" x="7496175" y="2686050"/>
          <p14:tracePt t="3485" x="7467600" y="2628900"/>
          <p14:tracePt t="3492" x="7439025" y="2581275"/>
          <p14:tracePt t="3501" x="7400925" y="2533650"/>
          <p14:tracePt t="3508" x="7362825" y="2495550"/>
          <p14:tracePt t="3516" x="7324725" y="2438400"/>
          <p14:tracePt t="3524" x="7315200" y="2428875"/>
          <p14:tracePt t="3532" x="7267575" y="2362200"/>
          <p14:tracePt t="3540" x="7229475" y="2324100"/>
          <p14:tracePt t="3552" x="7219950" y="2305050"/>
          <p14:tracePt t="3556" x="7162800" y="2247900"/>
          <p14:tracePt t="3565" x="7124700" y="2219325"/>
          <p14:tracePt t="3572" x="7086600" y="2181225"/>
          <p14:tracePt t="3580" x="7029450" y="2152650"/>
          <p14:tracePt t="3588" x="6972300" y="2105025"/>
          <p14:tracePt t="3596" x="6896100" y="2076450"/>
          <p14:tracePt t="3604" x="6829425" y="2057400"/>
          <p14:tracePt t="3612" x="6724650" y="2019300"/>
          <p14:tracePt t="3620" x="6572250" y="1981200"/>
          <p14:tracePt t="3628" x="6496050" y="1971675"/>
          <p14:tracePt t="3637" x="6381750" y="1962150"/>
          <p14:tracePt t="3644" x="6238875" y="1943100"/>
          <p14:tracePt t="3653" x="6105525" y="1933575"/>
          <p14:tracePt t="3661" x="5981700" y="1933575"/>
          <p14:tracePt t="3669" x="5734050" y="1933575"/>
          <p14:tracePt t="3677" x="5600700" y="1933575"/>
          <p14:tracePt t="3686" x="5524500" y="1933575"/>
          <p14:tracePt t="3693" x="5372100" y="1933575"/>
          <p14:tracePt t="3703" x="5229225" y="1933575"/>
          <p14:tracePt t="3709" x="5114925" y="1933575"/>
          <p14:tracePt t="3719" x="5000625" y="1962150"/>
          <p14:tracePt t="3726" x="4867275" y="2019300"/>
          <p14:tracePt t="3734" x="4743450" y="2066925"/>
          <p14:tracePt t="3742" x="4648200" y="2124075"/>
          <p14:tracePt t="3751" x="4552950" y="2200275"/>
          <p14:tracePt t="3758" x="4448175" y="2295525"/>
          <p14:tracePt t="3768" x="4371975" y="2381250"/>
          <p14:tracePt t="3773" x="4286250" y="2495550"/>
          <p14:tracePt t="3784" x="4200525" y="2609850"/>
          <p14:tracePt t="3789" x="4076700" y="2838450"/>
          <p14:tracePt t="3801" x="4048125" y="2905125"/>
          <p14:tracePt t="3805" x="3943350" y="3143250"/>
          <p14:tracePt t="3818" x="3924300" y="3228975"/>
          <p14:tracePt t="3822" x="3876675" y="3362325"/>
          <p14:tracePt t="3834" x="3838575" y="3524250"/>
          <p14:tracePt t="3838" x="3800475" y="3676650"/>
          <p14:tracePt t="3851" x="3781425" y="3838575"/>
          <p14:tracePt t="3855" x="3762375" y="3971925"/>
          <p14:tracePt t="3868" x="3762375" y="4105275"/>
          <p14:tracePt t="3872" x="3762375" y="4229100"/>
          <p14:tracePt t="3885" x="3762375" y="4343400"/>
          <p14:tracePt t="3888" x="3762375" y="4448175"/>
          <p14:tracePt t="3902" x="3790950" y="4552950"/>
          <p14:tracePt t="3905" x="3819525" y="4638675"/>
          <p14:tracePt t="3918" x="3876675" y="4724400"/>
          <p14:tracePt t="3922" x="3924300" y="4800600"/>
          <p14:tracePt t="3935" x="4010025" y="4895850"/>
          <p14:tracePt t="3938" x="4076700" y="4962525"/>
          <p14:tracePt t="3951" x="4181475" y="5038725"/>
          <p14:tracePt t="3952" x="4276725" y="5105400"/>
          <p14:tracePt t="3959" x="4371975" y="5162550"/>
          <p14:tracePt t="3968" x="4476750" y="5210175"/>
          <p14:tracePt t="3975" x="4714875" y="5295900"/>
          <p14:tracePt t="3985" x="4876800" y="5324475"/>
          <p14:tracePt t="3991" x="5048250" y="5353050"/>
          <p14:tracePt t="4001" x="5248275" y="5362575"/>
          <p14:tracePt t="4006" x="5429250" y="5362575"/>
          <p14:tracePt t="4018" x="5629275" y="5362575"/>
          <p14:tracePt t="4022" x="5829300" y="5362575"/>
          <p14:tracePt t="4034" x="6029325" y="5295900"/>
          <p14:tracePt t="4038" x="6238875" y="5210175"/>
          <p14:tracePt t="4051" x="6438900" y="5105400"/>
          <p14:tracePt t="4055" x="6619875" y="4991100"/>
          <p14:tracePt t="4068" x="6800850" y="4848225"/>
          <p14:tracePt t="4072" x="7000875" y="4657725"/>
          <p14:tracePt t="4085" x="7191375" y="4448175"/>
          <p14:tracePt t="4089" x="7381875" y="4248150"/>
          <p14:tracePt t="4101" x="7553325" y="4029075"/>
          <p14:tracePt t="4105" x="7620000" y="3943350"/>
          <p14:tracePt t="4118" x="7753350" y="3762375"/>
          <p14:tracePt t="4122" x="7867650" y="3619500"/>
          <p14:tracePt t="4135" x="7962900" y="3486150"/>
          <p14:tracePt t="4139" x="8029575" y="3390900"/>
          <p14:tracePt t="4151" x="8058150" y="3352800"/>
          <p14:tracePt t="4155" x="8096250" y="3295650"/>
          <p14:tracePt t="4168" x="8134350" y="3238500"/>
          <p14:tracePt t="4169" x="8181975" y="3152775"/>
          <p14:tracePt t="4176" x="8220075" y="3114675"/>
          <p14:tracePt t="4185" x="8258175" y="3057525"/>
          <p14:tracePt t="6201" x="8258175" y="3067050"/>
          <p14:tracePt t="6209" x="8248650" y="3105150"/>
          <p14:tracePt t="6217" x="8248650" y="3152775"/>
          <p14:tracePt t="6225" x="8239125" y="3200400"/>
          <p14:tracePt t="6232" x="8220075" y="3257550"/>
          <p14:tracePt t="6240" x="8210550" y="3286125"/>
          <p14:tracePt t="6249" x="8201025" y="3324225"/>
          <p14:tracePt t="6256" x="8191500" y="3371850"/>
          <p14:tracePt t="6266" x="8181975" y="3409950"/>
          <p14:tracePt t="6272" x="8172450" y="3457575"/>
          <p14:tracePt t="6283" x="8172450" y="3495675"/>
          <p14:tracePt t="6289" x="8162925" y="3524250"/>
          <p14:tracePt t="6297" x="8162925" y="3552825"/>
          <p14:tracePt t="6305" x="8162925" y="3590925"/>
          <p14:tracePt t="6314" x="8162925" y="3629025"/>
          <p14:tracePt t="6321" x="8162925" y="3648075"/>
          <p14:tracePt t="6329" x="8162925" y="3686175"/>
          <p14:tracePt t="6338" x="8162925" y="3724275"/>
          <p14:tracePt t="6345" x="8162925" y="3752850"/>
          <p14:tracePt t="6353" x="8162925" y="3771900"/>
          <p14:tracePt t="6361" x="8162925" y="3790950"/>
          <p14:tracePt t="6369" x="8162925" y="3819525"/>
          <p14:tracePt t="6377" x="8162925" y="3829050"/>
          <p14:tracePt t="6385" x="8162925" y="3848100"/>
          <p14:tracePt t="6393" x="8162925" y="3867150"/>
          <p14:tracePt t="6402" x="8162925" y="3876675"/>
          <p14:tracePt t="6409" x="8162925" y="3895725"/>
          <p14:tracePt t="6417" x="8162925" y="3914775"/>
          <p14:tracePt t="6425" x="8153400" y="3933825"/>
          <p14:tracePt t="6434" x="8153400" y="3952875"/>
          <p14:tracePt t="6441" x="8143875" y="3971925"/>
          <p14:tracePt t="6450" x="8143875" y="4000500"/>
          <p14:tracePt t="6458" x="8134350" y="4029075"/>
          <p14:tracePt t="6467" x="8134350" y="4057650"/>
          <p14:tracePt t="6474" x="8124825" y="4076700"/>
          <p14:tracePt t="6483" x="8115300" y="4105275"/>
          <p14:tracePt t="6490" x="8115300" y="4133850"/>
          <p14:tracePt t="6500" x="8096250" y="4162425"/>
          <p14:tracePt t="6506" x="8086725" y="4181475"/>
          <p14:tracePt t="6515" x="8086725" y="4219575"/>
          <p14:tracePt t="6522" x="8077200" y="4248150"/>
          <p14:tracePt t="6532" x="8058150" y="4305300"/>
          <p14:tracePt t="6538" x="8039100" y="4333875"/>
          <p14:tracePt t="6548" x="8039100" y="4381500"/>
          <p14:tracePt t="6554" x="8029575" y="4400550"/>
          <p14:tracePt t="6565" x="8020050" y="4429125"/>
          <p14:tracePt t="6571" x="8001000" y="4467225"/>
          <p14:tracePt t="6582" x="7991475" y="4495800"/>
          <p14:tracePt t="6586" x="7981950" y="4533900"/>
          <p14:tracePt t="6598" x="7972425" y="4552950"/>
          <p14:tracePt t="6602" x="7962900" y="4572000"/>
          <p14:tracePt t="6615" x="7953375" y="4600575"/>
          <p14:tracePt t="6619" x="7943850" y="4619625"/>
          <p14:tracePt t="6632" x="7934325" y="4648200"/>
          <p14:tracePt t="6636" x="7924800" y="4667250"/>
          <p14:tracePt t="6649" x="7905750" y="4686300"/>
          <p14:tracePt t="6652" x="7886700" y="4714875"/>
          <p14:tracePt t="6665" x="7877175" y="4733925"/>
          <p14:tracePt t="6669" x="7848600" y="4752975"/>
          <p14:tracePt t="6682" x="7839075" y="4772025"/>
          <p14:tracePt t="6686" x="7820025" y="4800600"/>
          <p14:tracePt t="6699" x="7800975" y="4819650"/>
          <p14:tracePt t="6703" x="7781925" y="4829175"/>
          <p14:tracePt t="6715" x="7753350" y="4848225"/>
          <p14:tracePt t="6719" x="7734300" y="4867275"/>
          <p14:tracePt t="6732" x="7696200" y="4886325"/>
          <p14:tracePt t="6733" x="7658100" y="4895850"/>
          <p14:tracePt t="6740" x="7620000" y="4914900"/>
          <p14:tracePt t="6748" x="7610475" y="4914900"/>
          <p14:tracePt t="6756" x="7572375" y="4924425"/>
          <p14:tracePt t="6765" x="7534275" y="4943475"/>
          <p14:tracePt t="6772" x="7505700" y="4943475"/>
          <p14:tracePt t="6782" x="7477125" y="4953000"/>
          <p14:tracePt t="6787" x="7448550" y="4953000"/>
          <p14:tracePt t="6798" x="7429500" y="4953000"/>
          <p14:tracePt t="8141" x="7381875" y="4962525"/>
          <p14:tracePt t="8150" x="7315200" y="5029200"/>
          <p14:tracePt t="8159" x="7191375" y="5124450"/>
          <p14:tracePt t="8165" x="7038975" y="5276850"/>
          <p14:tracePt t="8176" x="6877050" y="5448300"/>
          <p14:tracePt t="8182" x="6677025" y="5648325"/>
          <p14:tracePt t="8190" x="6448425" y="5867400"/>
          <p14:tracePt t="8198" x="6229350" y="6057900"/>
          <p14:tracePt t="8206" x="6010275" y="6238875"/>
          <p14:tracePt t="8213" x="5819775" y="6410325"/>
          <p14:tracePt t="8222" x="5743575" y="6457950"/>
          <p14:tracePt t="8230" x="5553075" y="6591300"/>
          <p14:tracePt t="8238" x="5400675" y="6696075"/>
          <p14:tracePt t="8246" x="5257800" y="6781800"/>
          <p14:tracePt t="8254" x="5105400" y="6848475"/>
          <p14:tracePt t="8335" x="4505325" y="6819900"/>
          <p14:tracePt t="8343" x="4476750" y="6762750"/>
          <p14:tracePt t="8351" x="4457700" y="6715125"/>
          <p14:tracePt t="8359" x="4448175" y="6696075"/>
          <p14:tracePt t="8367" x="4429125" y="6638925"/>
          <p14:tracePt t="8378" x="4419600" y="6591300"/>
          <p14:tracePt t="8383" x="4410075" y="6543675"/>
          <p14:tracePt t="8391" x="4400550" y="6505575"/>
          <p14:tracePt t="8399" x="4400550" y="6457950"/>
          <p14:tracePt t="8407" x="4400550" y="6429375"/>
          <p14:tracePt t="8415" x="4391025" y="6391275"/>
          <p14:tracePt t="8423" x="4391025" y="6353175"/>
          <p14:tracePt t="8431" x="4381500" y="6315075"/>
          <p14:tracePt t="8439" x="4381500" y="6296025"/>
          <p14:tracePt t="8447" x="4371975" y="6267450"/>
          <p14:tracePt t="8455" x="4362450" y="6238875"/>
          <p14:tracePt t="8463" x="4352925" y="6210300"/>
          <p14:tracePt t="8471" x="4333875" y="6181725"/>
          <p14:tracePt t="8480" x="4324350" y="6162675"/>
          <p14:tracePt t="8487" x="4305300" y="6143625"/>
          <p14:tracePt t="8496" x="4286250" y="6124575"/>
          <p14:tracePt t="8504" x="4276725" y="6105525"/>
          <p14:tracePt t="8513" x="4257675" y="6086475"/>
          <p14:tracePt t="8520" x="4248150" y="6067425"/>
          <p14:tracePt t="8529" x="4219575" y="6029325"/>
          <p14:tracePt t="8536" x="4200525" y="6010275"/>
          <p14:tracePt t="8546" x="4191000" y="5991225"/>
          <p14:tracePt t="8553" x="4181475" y="5962650"/>
          <p14:tracePt t="8561" x="4152900" y="5934075"/>
          <p14:tracePt t="8568" x="4143375" y="5905500"/>
          <p14:tracePt t="8578" x="4114800" y="5886450"/>
          <p14:tracePt t="8585" x="4105275" y="5857875"/>
          <p14:tracePt t="8595" x="4076700" y="5838825"/>
          <p14:tracePt t="8600" x="4057650" y="5829300"/>
          <p14:tracePt t="8611" x="4029075" y="5810250"/>
          <p14:tracePt t="8616" x="4010025" y="5800725"/>
          <p14:tracePt t="8628" x="4000500" y="5791200"/>
          <p14:tracePt t="8632" x="3981450" y="5781675"/>
          <p14:tracePt t="8645" x="3971925" y="5781675"/>
          <p14:tracePt t="8648" x="3962400" y="5781675"/>
          <p14:tracePt t="8661" x="3952875" y="5781675"/>
          <p14:tracePt t="8721" x="3962400" y="5781675"/>
          <p14:tracePt t="8729" x="3971925" y="5781675"/>
          <p14:tracePt t="8737" x="3990975" y="5781675"/>
          <p14:tracePt t="8746" x="4010025" y="5772150"/>
          <p14:tracePt t="8753" x="4029075" y="5762625"/>
          <p14:tracePt t="8762" x="4048125" y="5762625"/>
          <p14:tracePt t="8769" x="4057650" y="5753100"/>
          <p14:tracePt t="8778" x="4076700" y="5743575"/>
          <p14:tracePt t="8786" x="4086225" y="5743575"/>
          <p14:tracePt t="8793" x="4105275" y="5734050"/>
          <p14:tracePt t="8801" x="4114800" y="5734050"/>
          <p14:tracePt t="8809" x="4124325" y="5734050"/>
          <p14:tracePt t="8817" x="4133850" y="5734050"/>
          <p14:tracePt t="8828" x="4143375" y="5734050"/>
          <p14:tracePt t="8841" x="4152900" y="5734050"/>
          <p14:tracePt t="8882" x="4143375" y="5734050"/>
          <p14:tracePt t="8889" x="4124325" y="5734050"/>
          <p14:tracePt t="8897" x="4114800" y="5743575"/>
          <p14:tracePt t="8906" x="4095750" y="5743575"/>
          <p14:tracePt t="8914" x="4067175" y="5743575"/>
          <p14:tracePt t="8922" x="4048125" y="5743575"/>
          <p14:tracePt t="8930" x="4010025" y="5743575"/>
          <p14:tracePt t="8938" x="3990975" y="5743575"/>
          <p14:tracePt t="8946" x="3962400" y="5743575"/>
          <p14:tracePt t="8954" x="3933825" y="5743575"/>
          <p14:tracePt t="8962" x="3905250" y="5734050"/>
          <p14:tracePt t="8970" x="3886200" y="5715000"/>
          <p14:tracePt t="8979" x="3857625" y="5705475"/>
          <p14:tracePt t="8987" x="3838575" y="5695950"/>
          <p14:tracePt t="8995" x="3810000" y="5686425"/>
          <p14:tracePt t="9003" x="3790950" y="5667375"/>
          <p14:tracePt t="9010" x="3781425" y="5657850"/>
          <p14:tracePt t="9019" x="3762375" y="5648325"/>
          <p14:tracePt t="9026" x="3752850" y="5629275"/>
          <p14:tracePt t="9035" x="3733800" y="5610225"/>
          <p14:tracePt t="9042" x="3714750" y="5591175"/>
          <p14:tracePt t="9050" x="3705225" y="5572125"/>
          <p14:tracePt t="9062" x="3686175" y="5543550"/>
          <p14:tracePt t="9066" x="3676650" y="5524500"/>
          <p14:tracePt t="9074" x="3667125" y="5505450"/>
          <p14:tracePt t="9308" x="3657600" y="5505450"/>
          <p14:tracePt t="9315" x="3609975" y="5505450"/>
          <p14:tracePt t="9323" x="3581400" y="5505450"/>
          <p14:tracePt t="9332" x="3543300" y="5495925"/>
          <p14:tracePt t="9339" x="3505200" y="5486400"/>
          <p14:tracePt t="9348" x="3476625" y="5476875"/>
          <p14:tracePt t="9356" x="3457575" y="5457825"/>
          <p14:tracePt t="9363" x="3429000" y="5448300"/>
          <p14:tracePt t="9372" x="3371850" y="5419725"/>
          <p14:tracePt t="9380" x="3324225" y="5391150"/>
          <p14:tracePt t="9388" x="3267075" y="5362575"/>
          <p14:tracePt t="9396" x="3248025" y="5353050"/>
          <p14:tracePt t="9404" x="3209925" y="5324475"/>
          <p14:tracePt t="9412" x="3171825" y="5295900"/>
          <p14:tracePt t="9420" x="3152775" y="5286375"/>
          <p14:tracePt t="9428" x="3124200" y="5276850"/>
          <p14:tracePt t="9436" x="3105150" y="5257800"/>
          <p14:tracePt t="9444" x="3095625" y="5248275"/>
          <p14:tracePt t="9460" x="3086100" y="5248275"/>
          <p14:tracePt t="9476" x="3086100" y="5238750"/>
          <p14:tracePt t="9484" x="3076575" y="5238750"/>
          <p14:tracePt t="9573" x="3086100" y="5238750"/>
          <p14:tracePt t="9581" x="3095625" y="5238750"/>
          <p14:tracePt t="9589" x="3114675" y="5238750"/>
          <p14:tracePt t="9597" x="3143250" y="5238750"/>
          <p14:tracePt t="9605" x="3162300" y="5238750"/>
          <p14:tracePt t="9617" x="3181350" y="5238750"/>
          <p14:tracePt t="9621" x="3200400" y="5238750"/>
          <p14:tracePt t="9629" x="3219450" y="5238750"/>
          <p14:tracePt t="9638" x="3238500" y="5238750"/>
          <p14:tracePt t="9645" x="3267075" y="5238750"/>
          <p14:tracePt t="9655" x="3286125" y="5238750"/>
          <p14:tracePt t="9662" x="3305175" y="5229225"/>
          <p14:tracePt t="9671" x="3333750" y="5219700"/>
          <p14:tracePt t="9678" x="3362325" y="5210175"/>
          <p14:tracePt t="9687" x="3400425" y="5191125"/>
          <p14:tracePt t="9694" x="3438525" y="5181600"/>
          <p14:tracePt t="9703" x="3476625" y="5172075"/>
          <p14:tracePt t="9709" x="3524250" y="5153025"/>
          <p14:tracePt t="9719" x="3581400" y="5133975"/>
          <p14:tracePt t="9725" x="3629025" y="5124450"/>
          <p14:tracePt t="9736" x="3648075" y="5114925"/>
          <p14:tracePt t="9741" x="3695700" y="5095875"/>
          <p14:tracePt t="9753" x="3781425" y="5076825"/>
          <p14:tracePt t="9757" x="3800475" y="5067300"/>
          <p14:tracePt t="9769" x="3876675" y="5048250"/>
          <p14:tracePt t="9773" x="3914775" y="5029200"/>
          <p14:tracePt t="9786" x="3981450" y="5000625"/>
          <p14:tracePt t="9790" x="4029075" y="4972050"/>
          <p14:tracePt t="9803" x="4086225" y="4943475"/>
          <p14:tracePt t="9807" x="4143375" y="4914900"/>
          <p14:tracePt t="9820" x="4219575" y="4886325"/>
          <p14:tracePt t="9823" x="4276725" y="4857750"/>
          <p14:tracePt t="9837" x="4333875" y="4829175"/>
          <p14:tracePt t="9840" x="4381500" y="4800600"/>
          <p14:tracePt t="9853" x="4448175" y="4762500"/>
          <p14:tracePt t="9857" x="4495800" y="4724400"/>
          <p14:tracePt t="9870" x="4543425" y="4686300"/>
          <p14:tracePt t="9874" x="4619625" y="4629150"/>
          <p14:tracePt t="9886" x="4733925" y="4514850"/>
          <p14:tracePt t="9890" x="4829175" y="4438650"/>
          <p14:tracePt t="9903" x="4886325" y="4381500"/>
          <p14:tracePt t="9904" x="4991100" y="4286250"/>
          <p14:tracePt t="9911" x="5086350" y="4210050"/>
          <p14:tracePt t="9919" x="5172075" y="4114800"/>
          <p14:tracePt t="9927" x="5248275" y="4048125"/>
          <p14:tracePt t="9936" x="5324475" y="3971925"/>
          <p14:tracePt t="9943" x="5391150" y="3914775"/>
          <p14:tracePt t="9953" x="5457825" y="3857625"/>
          <p14:tracePt t="9958" x="5514975" y="3800475"/>
          <p14:tracePt t="9969" x="5572125" y="3752850"/>
          <p14:tracePt t="9974" x="5629275" y="3695700"/>
          <p14:tracePt t="9986" x="5695950" y="3638550"/>
          <p14:tracePt t="9991" x="5781675" y="3571875"/>
          <p14:tracePt t="10003" x="5848350" y="3495675"/>
          <p14:tracePt t="10006" x="5934075" y="3409950"/>
          <p14:tracePt t="10019" x="6019800" y="3314700"/>
          <p14:tracePt t="10024" x="6096000" y="3228975"/>
          <p14:tracePt t="10036" x="6172200" y="3152775"/>
          <p14:tracePt t="10040" x="6248400" y="3086100"/>
          <p14:tracePt t="10053" x="6315075" y="3009900"/>
          <p14:tracePt t="10057" x="6372225" y="2962275"/>
          <p14:tracePt t="10070" x="6429375" y="2914650"/>
          <p14:tracePt t="10073" x="6457950" y="2886075"/>
          <p14:tracePt t="10086" x="6543675" y="2828925"/>
          <p14:tracePt t="10090" x="6562725" y="2819400"/>
          <p14:tracePt t="10103" x="6629400" y="2752725"/>
          <p14:tracePt t="10107" x="6648450" y="2743200"/>
          <p14:tracePt t="10120" x="6677025" y="2724150"/>
          <p14:tracePt t="10123" x="6705600" y="2695575"/>
          <p14:tracePt t="10136" x="6724650" y="2686050"/>
          <p14:tracePt t="10137" x="6743700" y="2676525"/>
          <p14:tracePt t="10144" x="6753225" y="2667000"/>
          <p14:tracePt t="10160" x="6762750" y="2657475"/>
          <p14:tracePt t="10183" x="6772275" y="2657475"/>
          <p14:tracePt t="10240" x="6772275" y="2647950"/>
          <p14:tracePt t="10264" x="6762750" y="2647950"/>
          <p14:tracePt t="10280" x="6753225" y="2657475"/>
          <p14:tracePt t="10288" x="6724650" y="2686050"/>
          <p14:tracePt t="10296" x="6705600" y="2724150"/>
          <p14:tracePt t="10306" x="6686550" y="2781300"/>
          <p14:tracePt t="10312" x="6657975" y="2847975"/>
          <p14:tracePt t="10322" x="6638925" y="2924175"/>
          <p14:tracePt t="10328" x="6610350" y="3009900"/>
          <p14:tracePt t="10338" x="6600825" y="3076575"/>
          <p14:tracePt t="10344" x="6581775" y="3162300"/>
          <p14:tracePt t="10354" x="6572250" y="3238500"/>
          <p14:tracePt t="10360" x="6562725" y="3305175"/>
          <p14:tracePt t="10369" x="6553200" y="3390900"/>
          <p14:tracePt t="10376" x="6534150" y="3476625"/>
          <p14:tracePt t="10384" x="6524625" y="3562350"/>
          <p14:tracePt t="10392" x="6524625" y="3667125"/>
          <p14:tracePt t="10401" x="6524625" y="3762375"/>
          <p14:tracePt t="10409" x="6524625" y="3867150"/>
          <p14:tracePt t="10416" x="6505575" y="3981450"/>
          <p14:tracePt t="10425" x="6505575" y="4210050"/>
          <p14:tracePt t="10432" x="6505575" y="4343400"/>
          <p14:tracePt t="10440" x="6505575" y="4419600"/>
          <p14:tracePt t="10448" x="6505575" y="4533900"/>
          <p14:tracePt t="10456" x="6505575" y="4657725"/>
          <p14:tracePt t="10464" x="6505575" y="4752975"/>
          <p14:tracePt t="10473" x="6505575" y="4838700"/>
          <p14:tracePt t="10481" x="6505575" y="4924425"/>
          <p14:tracePt t="10489" x="6505575" y="5000625"/>
          <p14:tracePt t="10497" x="6505575" y="5029200"/>
          <p14:tracePt t="10506" x="6505575" y="5067300"/>
          <p14:tracePt t="10513" x="6505575" y="5114925"/>
          <p14:tracePt t="10522" x="6496050" y="5153025"/>
          <p14:tracePt t="10529" x="6496050" y="5181600"/>
          <p14:tracePt t="10539" x="6486525" y="5210175"/>
          <p14:tracePt t="10546" x="6486525" y="5229225"/>
          <p14:tracePt t="10555" x="6477000" y="5248275"/>
          <p14:tracePt t="10562" x="6467475" y="5267325"/>
          <p14:tracePt t="10571" x="6457950" y="5286375"/>
          <p14:tracePt t="10578" x="6448425" y="5295900"/>
          <p14:tracePt t="10587" x="6448425" y="5314950"/>
          <p14:tracePt t="10594" x="6438900" y="5324475"/>
          <p14:tracePt t="10604" x="6438900" y="5353050"/>
          <p14:tracePt t="10610" x="6419850" y="5381625"/>
          <p14:tracePt t="10621" x="6419850" y="5410200"/>
          <p14:tracePt t="10625" x="6419850" y="5429250"/>
          <p14:tracePt t="10637" x="6400800" y="5486400"/>
          <p14:tracePt t="10641" x="6400800" y="5505450"/>
          <p14:tracePt t="10654" x="6400800" y="5543550"/>
          <p14:tracePt t="10658" x="6391275" y="5581650"/>
          <p14:tracePt t="10671" x="6381750" y="5610225"/>
          <p14:tracePt t="10675" x="6372225" y="5676900"/>
          <p14:tracePt t="15599" x="6362700" y="5667375"/>
          <p14:tracePt t="15609" x="6286500" y="5610225"/>
          <p14:tracePt t="15615" x="6238875" y="5591175"/>
          <p14:tracePt t="15625" x="6143625" y="5543550"/>
          <p14:tracePt t="15631" x="5991225" y="5495925"/>
          <p14:tracePt t="15639" x="5838825" y="5457825"/>
          <p14:tracePt t="15648" x="5629275" y="5429250"/>
          <p14:tracePt t="15655" x="5429250" y="5410200"/>
          <p14:tracePt t="15663" x="5229225" y="5381625"/>
          <p14:tracePt t="15671" x="5133975" y="5372100"/>
          <p14:tracePt t="15679" x="4800600" y="5343525"/>
          <p14:tracePt t="15688" x="4581525" y="5314950"/>
          <p14:tracePt t="15696" x="4371975" y="5276850"/>
          <p14:tracePt t="15703" x="4286250" y="5257800"/>
          <p14:tracePt t="15714" x="4133850" y="5200650"/>
          <p14:tracePt t="15720" x="4010025" y="5143500"/>
          <p14:tracePt t="15729" x="3914775" y="5095875"/>
          <p14:tracePt t="15736" x="3876675" y="5067300"/>
          <p14:tracePt t="15746" x="3810000" y="5029200"/>
          <p14:tracePt t="15752" x="3771900" y="5000625"/>
          <p14:tracePt t="15761" x="3743325" y="4962525"/>
          <p14:tracePt t="15769" x="3724275" y="4943475"/>
          <p14:tracePt t="15778" x="3705225" y="4933950"/>
          <p14:tracePt t="15784" x="3705225" y="4924425"/>
          <p14:tracePt t="15794" x="3695700" y="4914900"/>
          <p14:tracePt t="15800" x="3695700" y="4895850"/>
          <p14:tracePt t="15816" x="3695700" y="4886325"/>
          <p14:tracePt t="15828" x="3724275" y="4867275"/>
          <p14:tracePt t="15832" x="3743325" y="4848225"/>
          <p14:tracePt t="15845" x="3790950" y="4829175"/>
          <p14:tracePt t="15849" x="3838575" y="4800600"/>
          <p14:tracePt t="15861" x="3895725" y="4781550"/>
          <p14:tracePt t="15865" x="3971925" y="4752975"/>
          <p14:tracePt t="15878" x="4057650" y="4724400"/>
          <p14:tracePt t="15881" x="4143375" y="4695825"/>
          <p14:tracePt t="15894" x="4210050" y="4676775"/>
          <p14:tracePt t="15898" x="4238625" y="4667250"/>
          <p14:tracePt t="15911" x="4362450" y="4629150"/>
          <p14:tracePt t="15914" x="4419600" y="4629150"/>
          <p14:tracePt t="15928" x="4476750" y="4619625"/>
          <p14:tracePt t="15931" x="4514850" y="4610100"/>
          <p14:tracePt t="15944" x="4533900" y="4610100"/>
          <p14:tracePt t="15947" x="4581525" y="4610100"/>
          <p14:tracePt t="15961" x="4619625" y="4610100"/>
          <p14:tracePt t="15964" x="4657725" y="4610100"/>
          <p14:tracePt t="15978" x="4676775" y="4610100"/>
          <p14:tracePt t="15979" x="4705350" y="4600575"/>
          <p14:tracePt t="15985" x="4724400" y="4600575"/>
          <p14:tracePt t="15994" x="4743450" y="4600575"/>
          <p14:tracePt t="16002" x="4762500" y="4591050"/>
          <p14:tracePt t="16011" x="4772025" y="4591050"/>
          <p14:tracePt t="16017" x="4791075" y="4581525"/>
          <p14:tracePt t="16028" x="4810125" y="4581525"/>
          <p14:tracePt t="16033" x="4819650" y="4572000"/>
          <p14:tracePt t="16044" x="4838700" y="4572000"/>
          <p14:tracePt t="16049" x="4848225" y="4562475"/>
          <p14:tracePt t="16061" x="4867275" y="4562475"/>
          <p14:tracePt t="16065" x="4876800" y="4562475"/>
          <p14:tracePt t="16078" x="4895850" y="4552950"/>
          <p14:tracePt t="16081" x="4905375" y="4543425"/>
          <p14:tracePt t="16095" x="4924425" y="4543425"/>
          <p14:tracePt t="16098" x="4943475" y="4543425"/>
          <p14:tracePt t="16111" x="4962525" y="4533900"/>
          <p14:tracePt t="16115" x="4981575" y="4533900"/>
          <p14:tracePt t="16129" x="5010150" y="4533900"/>
          <p14:tracePt t="16132" x="5038725" y="4533900"/>
          <p14:tracePt t="16145" x="5057775" y="4524375"/>
          <p14:tracePt t="16149" x="5086350" y="4524375"/>
          <p14:tracePt t="16161" x="5133975" y="4524375"/>
          <p14:tracePt t="16164" x="5153025" y="4524375"/>
          <p14:tracePt t="16178" x="5191125" y="4524375"/>
          <p14:tracePt t="16181" x="5219700" y="4524375"/>
          <p14:tracePt t="16195" x="5248275" y="4524375"/>
          <p14:tracePt t="16196" x="5276850" y="4524375"/>
          <p14:tracePt t="16202" x="5295900" y="4524375"/>
          <p14:tracePt t="16211" x="5305425" y="4524375"/>
          <p14:tracePt t="16219" x="5324475" y="4533900"/>
          <p14:tracePt t="16228" x="5334000" y="4533900"/>
          <p14:tracePt t="16235" x="5343525" y="4533900"/>
          <p14:tracePt t="16244" x="5353050" y="4543425"/>
          <p14:tracePt t="16258" x="5362575" y="4552950"/>
          <p14:tracePt t="16282" x="5372100" y="4562475"/>
          <p14:tracePt t="16298" x="5381625" y="4562475"/>
          <p14:tracePt t="16314" x="5381625" y="4572000"/>
          <p14:tracePt t="16322" x="5391150" y="4572000"/>
          <p14:tracePt t="16338" x="5391150" y="4581525"/>
          <p14:tracePt t="16403" x="5391150" y="4591050"/>
          <p14:tracePt t="16435" x="5391150" y="4600575"/>
          <p14:tracePt t="16443" x="5381625" y="4619625"/>
          <p14:tracePt t="16451" x="5362575" y="4629150"/>
          <p14:tracePt t="16459" x="5343525" y="4638675"/>
          <p14:tracePt t="16467" x="5305425" y="4667250"/>
          <p14:tracePt t="16474" x="5276850" y="4686300"/>
          <p14:tracePt t="16484" x="5238750" y="4705350"/>
          <p14:tracePt t="16491" x="5191125" y="4724400"/>
          <p14:tracePt t="16500" x="5133975" y="4743450"/>
          <p14:tracePt t="16507" x="5057775" y="4772025"/>
          <p14:tracePt t="16517" x="4972050" y="4791075"/>
          <p14:tracePt t="16523" x="4886325" y="4819650"/>
          <p14:tracePt t="16531" x="4714875" y="4867275"/>
          <p14:tracePt t="16539" x="4552950" y="4895850"/>
          <p14:tracePt t="16547" x="4371975" y="4933950"/>
          <p14:tracePt t="16555" x="4171950" y="4972050"/>
          <p14:tracePt t="16564" x="4086225" y="4991100"/>
          <p14:tracePt t="16571" x="3914775" y="5010150"/>
          <p14:tracePt t="16579" x="3771900" y="5038725"/>
          <p14:tracePt t="16588" x="3638550" y="5057775"/>
          <p14:tracePt t="16595" x="3590925" y="5067300"/>
          <p14:tracePt t="16604" x="3505200" y="5067300"/>
          <p14:tracePt t="16611" x="3438525" y="5076825"/>
          <p14:tracePt t="16619" x="3390900" y="5076825"/>
          <p14:tracePt t="16627" x="3352800" y="5076825"/>
          <p14:tracePt t="16635" x="3333750" y="5076825"/>
          <p14:tracePt t="16643" x="3324225" y="5076825"/>
          <p14:tracePt t="16652" x="3314700" y="5076825"/>
          <p14:tracePt t="16659" x="3305175" y="5076825"/>
          <p14:tracePt t="16724" x="3333750" y="5067300"/>
          <p14:tracePt t="16734" x="3362325" y="5048250"/>
          <p14:tracePt t="16740" x="3371850" y="5048250"/>
          <p14:tracePt t="16750" x="3400425" y="5038725"/>
          <p14:tracePt t="16757" x="3429000" y="5029200"/>
          <p14:tracePt t="16765" x="3457575" y="5019675"/>
          <p14:tracePt t="16773" x="3486150" y="5010150"/>
          <p14:tracePt t="16781" x="3514725" y="5000625"/>
          <p14:tracePt t="16789" x="3533775" y="5000625"/>
          <p14:tracePt t="16796" x="3552825" y="4991100"/>
          <p14:tracePt t="16805" x="3581400" y="4991100"/>
          <p14:tracePt t="16812" x="3609975" y="4991100"/>
          <p14:tracePt t="16820" x="3629025" y="4991100"/>
          <p14:tracePt t="16828" x="3648075" y="4991100"/>
          <p14:tracePt t="16836" x="3667125" y="4991100"/>
          <p14:tracePt t="16845" x="3676650" y="4991100"/>
          <p14:tracePt t="16853" x="3686175" y="4991100"/>
          <p14:tracePt t="16869" x="3695700" y="4991100"/>
          <p14:tracePt t="16933" x="3686175" y="4991100"/>
          <p14:tracePt t="16941" x="3667125" y="4991100"/>
          <p14:tracePt t="16953" x="3648075" y="4991100"/>
          <p14:tracePt t="16958" x="3600450" y="5019675"/>
          <p14:tracePt t="16965" x="3562350" y="5048250"/>
          <p14:tracePt t="16973" x="3524250" y="5067300"/>
          <p14:tracePt t="16982" x="3505200" y="5086350"/>
          <p14:tracePt t="16990" x="3467100" y="5114925"/>
          <p14:tracePt t="16998" x="3429000" y="5143500"/>
          <p14:tracePt t="17007" x="3400425" y="5153025"/>
          <p14:tracePt t="17014" x="3371850" y="5181600"/>
          <p14:tracePt t="17023" x="3343275" y="5191125"/>
          <p14:tracePt t="17030" x="3333750" y="5210175"/>
          <p14:tracePt t="17040" x="3324225" y="5219700"/>
          <p14:tracePt t="17046" x="3305175" y="5229225"/>
          <p14:tracePt t="17056" x="3295650" y="5248275"/>
          <p14:tracePt t="17062" x="3286125" y="5248275"/>
          <p14:tracePt t="17070" x="3286125" y="5257800"/>
          <p14:tracePt t="17077" x="3276600" y="5257800"/>
          <p14:tracePt t="17089" x="3276600" y="5267325"/>
          <p14:tracePt t="17110" x="3267075" y="5267325"/>
          <p14:tracePt t="17126" x="3267075" y="5276850"/>
          <p14:tracePt t="17247" x="3257550" y="5276850"/>
          <p14:tracePt t="17263" x="3248025" y="5276850"/>
          <p14:tracePt t="17271" x="3248025" y="5286375"/>
          <p14:tracePt t="17279" x="3238500" y="5286375"/>
          <p14:tracePt t="17295" x="3228975" y="5295900"/>
          <p14:tracePt t="17303" x="3219450" y="5305425"/>
          <p14:tracePt t="17311" x="3209925" y="5314950"/>
          <p14:tracePt t="17319" x="3200400" y="5324475"/>
          <p14:tracePt t="17327" x="3190875" y="5334000"/>
          <p14:tracePt t="17335" x="3190875" y="5343525"/>
          <p14:tracePt t="17343" x="3181350" y="5343525"/>
          <p14:tracePt t="17351" x="3181350" y="5353050"/>
          <p14:tracePt t="17359" x="3171825" y="5353050"/>
          <p14:tracePt t="17368" x="3171825" y="5362575"/>
          <p14:tracePt t="17392" x="3171825" y="5372100"/>
          <p14:tracePt t="17424" x="3181350" y="5372100"/>
          <p14:tracePt t="17432" x="3209925" y="5372100"/>
          <p14:tracePt t="17440" x="3257550" y="5372100"/>
          <p14:tracePt t="17448" x="3314700" y="5372100"/>
          <p14:tracePt t="17460" x="3429000" y="5334000"/>
          <p14:tracePt t="17464" x="3543300" y="5267325"/>
          <p14:tracePt t="17472" x="3676650" y="5181600"/>
          <p14:tracePt t="17480" x="3838575" y="5057775"/>
          <p14:tracePt t="17488" x="4048125" y="4905375"/>
          <p14:tracePt t="17496" x="4267200" y="4733925"/>
          <p14:tracePt t="17504" x="4476750" y="4543425"/>
          <p14:tracePt t="17512" x="4676775" y="4371975"/>
          <p14:tracePt t="17520" x="4857750" y="4191000"/>
          <p14:tracePt t="17528" x="5029200" y="4048125"/>
          <p14:tracePt t="17536" x="5095875" y="3990975"/>
          <p14:tracePt t="17544" x="5238750" y="3867150"/>
          <p14:tracePt t="17552" x="5362575" y="3771900"/>
          <p14:tracePt t="17562" x="5457825" y="3686175"/>
          <p14:tracePt t="17569" x="5524500" y="3629025"/>
          <p14:tracePt t="17579" x="5562600" y="3609975"/>
          <p14:tracePt t="17585" x="5619750" y="3562350"/>
          <p14:tracePt t="17595" x="5657850" y="3543300"/>
          <p14:tracePt t="17600" x="5695950" y="3524250"/>
          <p14:tracePt t="17610" x="5724525" y="3505200"/>
          <p14:tracePt t="17616" x="5743575" y="3495675"/>
          <p14:tracePt t="17627" x="5753100" y="3495675"/>
          <p14:tracePt t="17633" x="5762625" y="3495675"/>
          <p14:tracePt t="17643" x="5781675" y="3495675"/>
          <p14:tracePt t="17656" x="5791200" y="3495675"/>
          <p14:tracePt t="17665" x="5800725" y="3495675"/>
          <p14:tracePt t="17672" x="5810250" y="3495675"/>
          <p14:tracePt t="17680" x="5819775" y="3495675"/>
          <p14:tracePt t="17688" x="5829300" y="3505200"/>
          <p14:tracePt t="17696" x="5838825" y="3514725"/>
          <p14:tracePt t="17704" x="5867400" y="3543300"/>
          <p14:tracePt t="17712" x="5876925" y="3552825"/>
          <p14:tracePt t="17720" x="5905500" y="3590925"/>
          <p14:tracePt t="17728" x="5924550" y="3619500"/>
          <p14:tracePt t="17736" x="5962650" y="3657600"/>
          <p14:tracePt t="17745" x="5981700" y="3686175"/>
          <p14:tracePt t="17753" x="6019800" y="3733800"/>
          <p14:tracePt t="17761" x="6048375" y="3771900"/>
          <p14:tracePt t="17769" x="6086475" y="3829050"/>
          <p14:tracePt t="17778" x="6115050" y="3876675"/>
          <p14:tracePt t="17786" x="6153150" y="3943350"/>
          <p14:tracePt t="17795" x="6191250" y="4000500"/>
          <p14:tracePt t="17802" x="6229350" y="4057650"/>
          <p14:tracePt t="17811" x="6257925" y="4133850"/>
          <p14:tracePt t="17818" x="6286500" y="4191000"/>
          <p14:tracePt t="17826" x="6315075" y="4248150"/>
          <p14:tracePt t="17834" x="6334125" y="4295775"/>
          <p14:tracePt t="17843" x="6353175" y="4352925"/>
          <p14:tracePt t="17850" x="6381750" y="4410075"/>
          <p14:tracePt t="17860" x="6410325" y="4457700"/>
          <p14:tracePt t="17865" x="6429375" y="4505325"/>
          <p14:tracePt t="17876" x="6438900" y="4562475"/>
          <p14:tracePt t="17881" x="6457950" y="4619625"/>
          <p14:tracePt t="17893" x="6467475" y="4676775"/>
          <p14:tracePt t="17897" x="6486525" y="4752975"/>
          <p14:tracePt t="17910" x="6496050" y="4838700"/>
          <p14:tracePt t="17913" x="6505575" y="4905375"/>
          <p14:tracePt t="17926" x="6505575" y="4981575"/>
          <p14:tracePt t="17930" x="6505575" y="5048250"/>
          <p14:tracePt t="17943" x="6505575" y="5086350"/>
          <p14:tracePt t="17947" x="6505575" y="5210175"/>
          <p14:tracePt t="17960" x="6505575" y="5248275"/>
          <p14:tracePt t="17964" x="6486525" y="5295900"/>
          <p14:tracePt t="17977" x="6457950" y="5353050"/>
          <p14:tracePt t="17981" x="6429375" y="5391150"/>
          <p14:tracePt t="17994" x="6381750" y="5429250"/>
          <p14:tracePt t="17996" x="6334125" y="5476875"/>
          <p14:tracePt t="18010" x="6276975" y="5514975"/>
          <p14:tracePt t="18014" x="6219825" y="5553075"/>
          <p14:tracePt t="18027" x="6134100" y="5591175"/>
          <p14:tracePt t="18030" x="5972175" y="5648325"/>
          <p14:tracePt t="18044" x="5915025" y="5657850"/>
          <p14:tracePt t="18045" x="5800725" y="5686425"/>
          <p14:tracePt t="18051" x="5676900" y="5705475"/>
          <p14:tracePt t="18060" x="5429250" y="5753100"/>
          <p14:tracePt t="18066" x="5248275" y="5762625"/>
          <p14:tracePt t="18077" x="5067300" y="5772150"/>
          <p14:tracePt t="18082" x="4981575" y="5772150"/>
          <p14:tracePt t="18093" x="4810125" y="5772150"/>
          <p14:tracePt t="18099" x="4648200" y="5772150"/>
          <p14:tracePt t="18110" x="4514850" y="5762625"/>
          <p14:tracePt t="18115" x="4381500" y="5734050"/>
          <p14:tracePt t="18127" x="4257675" y="5695950"/>
          <p14:tracePt t="18131" x="4152900" y="5657850"/>
          <p14:tracePt t="18143" x="4095750" y="5619750"/>
          <p14:tracePt t="18147" x="4048125" y="5572125"/>
          <p14:tracePt t="18444" x="4038600" y="5572125"/>
          <p14:tracePt t="18452" x="4010025" y="5572125"/>
          <p14:tracePt t="18460" x="3981450" y="5572125"/>
          <p14:tracePt t="18468" x="3962400" y="5572125"/>
          <p14:tracePt t="18476" x="3943350" y="5572125"/>
          <p14:tracePt t="18485" x="3924300" y="5572125"/>
          <p14:tracePt t="18492" x="3848100" y="5572125"/>
          <p14:tracePt t="18500" x="3829050" y="5572125"/>
          <p14:tracePt t="18509" x="3790950" y="5581650"/>
          <p14:tracePt t="18517" x="3762375" y="5581650"/>
          <p14:tracePt t="18524" x="3733800" y="5581650"/>
          <p14:tracePt t="18536" x="3705225" y="5581650"/>
          <p14:tracePt t="18541" x="3676650" y="5581650"/>
          <p14:tracePt t="18548" x="3657600" y="5581650"/>
          <p14:tracePt t="18557" x="3648075" y="5591175"/>
          <p14:tracePt t="18565" x="3629025" y="5591175"/>
          <p14:tracePt t="18573" x="3609975" y="5591175"/>
          <p14:tracePt t="18581" x="3600450" y="5591175"/>
          <p14:tracePt t="18589" x="3590925" y="5591175"/>
          <p14:tracePt t="18605" x="3581400" y="5600700"/>
          <p14:tracePt t="18621" x="3571875" y="5600700"/>
          <p14:tracePt t="18637" x="3562350" y="5610225"/>
          <p14:tracePt t="18669" x="3552825" y="5610225"/>
          <p14:tracePt t="18677" x="3552825" y="5619750"/>
          <p14:tracePt t="18686" x="3543300" y="5619750"/>
          <p14:tracePt t="18710" x="3533775" y="5619750"/>
          <p14:tracePt t="18726" x="3533775" y="5629275"/>
          <p14:tracePt t="18734" x="3524250" y="5629275"/>
          <p14:tracePt t="18773" x="3514725" y="5638800"/>
          <p14:tracePt t="18814" x="3505200" y="5638800"/>
          <p14:tracePt t="18830" x="3495675" y="5638800"/>
          <p14:tracePt t="18846" x="3486150" y="5638800"/>
          <p14:tracePt t="18862" x="3476625" y="5638800"/>
          <p14:tracePt t="18894" x="3476625" y="5629275"/>
          <p14:tracePt t="18904" x="3476625" y="5619750"/>
          <p14:tracePt t="18911" x="3476625" y="5600700"/>
          <p14:tracePt t="18920" x="3476625" y="5581650"/>
          <p14:tracePt t="18926" x="3486150" y="5572125"/>
          <p14:tracePt t="18934" x="3495675" y="5543550"/>
          <p14:tracePt t="18942" x="3533775" y="5505450"/>
          <p14:tracePt t="18951" x="3543300" y="5495925"/>
          <p14:tracePt t="18958" x="3571875" y="5467350"/>
          <p14:tracePt t="18966" x="3600450" y="5429250"/>
          <p14:tracePt t="18975" x="3619500" y="5410200"/>
          <p14:tracePt t="18986" x="3638550" y="5391150"/>
          <p14:tracePt t="18991" x="3657600" y="5372100"/>
          <p14:tracePt t="18999" x="3667125" y="5372100"/>
          <p14:tracePt t="19007" x="3676650" y="5362575"/>
          <p14:tracePt t="19015" x="3686175" y="5353050"/>
          <p14:tracePt t="19047" x="3695700" y="5353050"/>
          <p14:tracePt t="19112" x="3695700" y="5343525"/>
          <p14:tracePt t="19136" x="3695700" y="5334000"/>
          <p14:tracePt t="19153" x="3705225" y="5324475"/>
          <p14:tracePt t="19159" x="3705225" y="5305425"/>
          <p14:tracePt t="19168" x="3714750" y="5295900"/>
          <p14:tracePt t="19176" x="3724275" y="5276850"/>
          <p14:tracePt t="19184" x="3733800" y="5257800"/>
          <p14:tracePt t="19193" x="3762375" y="5219700"/>
          <p14:tracePt t="19200" x="3781425" y="5191125"/>
          <p14:tracePt t="19209" x="3810000" y="5153025"/>
          <p14:tracePt t="19216" x="3838575" y="5114925"/>
          <p14:tracePt t="19225" x="3876675" y="5057775"/>
          <p14:tracePt t="19232" x="3914775" y="5010150"/>
          <p14:tracePt t="19242" x="3962400" y="4953000"/>
          <p14:tracePt t="19248" x="4019550" y="4886325"/>
          <p14:tracePt t="19256" x="4086225" y="4800600"/>
          <p14:tracePt t="19264" x="4191000" y="4648200"/>
          <p14:tracePt t="19272" x="4286250" y="4514850"/>
          <p14:tracePt t="19280" x="4371975" y="4381500"/>
          <p14:tracePt t="19289" x="4495800" y="4219575"/>
          <p14:tracePt t="19296" x="4648200" y="4010025"/>
          <p14:tracePt t="19308" x="4810125" y="3771900"/>
          <p14:tracePt t="19312" x="4981575" y="3552825"/>
          <p14:tracePt t="19321" x="5057775" y="3457575"/>
          <p14:tracePt t="19328" x="5181600" y="3295650"/>
          <p14:tracePt t="19337" x="5324475" y="3124200"/>
          <p14:tracePt t="19344" x="5448300" y="2981325"/>
          <p14:tracePt t="19352" x="5543550" y="2857500"/>
          <p14:tracePt t="19360" x="5648325" y="2733675"/>
          <p14:tracePt t="19368" x="5734050" y="2647950"/>
          <p14:tracePt t="19376" x="5819775" y="2552700"/>
          <p14:tracePt t="19384" x="5905500" y="2466975"/>
          <p14:tracePt t="19393" x="5972175" y="2390775"/>
          <p14:tracePt t="19400" x="6029325" y="2343150"/>
          <p14:tracePt t="19409" x="6048375" y="2314575"/>
          <p14:tracePt t="19417" x="6105525" y="2266950"/>
          <p14:tracePt t="19426" x="6143625" y="2238375"/>
          <p14:tracePt t="19433" x="6181725" y="2200275"/>
          <p14:tracePt t="19442" x="6238875" y="2152650"/>
          <p14:tracePt t="19449" x="6248400" y="2133600"/>
          <p14:tracePt t="19459" x="6305550" y="2085975"/>
          <p14:tracePt t="19466" x="6334125" y="2057400"/>
          <p14:tracePt t="19475" x="6381750" y="2019300"/>
          <p14:tracePt t="19482" x="6410325" y="2000250"/>
          <p14:tracePt t="19491" x="6429375" y="1981200"/>
          <p14:tracePt t="19497" x="6457950" y="1962150"/>
          <p14:tracePt t="19508" x="6486525" y="1933575"/>
          <p14:tracePt t="19513" x="6515100" y="1914525"/>
          <p14:tracePt t="19525" x="6543675" y="1895475"/>
          <p14:tracePt t="19529" x="6562725" y="1876425"/>
          <p14:tracePt t="19541" x="6581775" y="1866900"/>
          <p14:tracePt t="19545" x="6600825" y="1857375"/>
          <p14:tracePt t="19558" x="6610350" y="1838325"/>
          <p14:tracePt t="19562" x="6629400" y="1828800"/>
          <p14:tracePt t="19575" x="6638925" y="1819275"/>
          <p14:tracePt t="19579" x="6648450" y="1809750"/>
          <p14:tracePt t="19591" x="6657975" y="1800225"/>
          <p14:tracePt t="19595" x="6667500" y="1790700"/>
          <p14:tracePt t="19611" x="6677025" y="1781175"/>
          <p14:tracePt t="19628" x="6686550" y="1781175"/>
          <p14:tracePt t="19644" x="6686550" y="1771650"/>
          <p14:tracePt t="19662" x="6696075" y="1771650"/>
          <p14:tracePt t="19675" x="6696075" y="1762125"/>
          <p14:tracePt t="19678" x="6705600" y="1762125"/>
          <p14:tracePt t="19691" x="6705600" y="1752600"/>
          <p14:tracePt t="20205" x="6705600" y="1762125"/>
          <p14:tracePt t="20213" x="6705600" y="1781175"/>
          <p14:tracePt t="20221" x="6705600" y="1809750"/>
          <p14:tracePt t="20229" x="6705600" y="1838325"/>
          <p14:tracePt t="20237" x="6705600" y="1866900"/>
          <p14:tracePt t="20245" x="6705600" y="1885950"/>
          <p14:tracePt t="20253" x="6705600" y="1905000"/>
          <p14:tracePt t="20262" x="6705600" y="1924050"/>
          <p14:tracePt t="20269" x="6715125" y="1962150"/>
          <p14:tracePt t="20279" x="6724650" y="1990725"/>
          <p14:tracePt t="20285" x="6724650" y="2028825"/>
          <p14:tracePt t="20293" x="6734175" y="2038350"/>
          <p14:tracePt t="20301" x="6734175" y="2066925"/>
          <p14:tracePt t="20309" x="6743700" y="2085975"/>
          <p14:tracePt t="20317" x="6753225" y="2095500"/>
          <p14:tracePt t="20329" x="6753225" y="2114550"/>
          <p14:tracePt t="20333" x="6762750" y="2133600"/>
          <p14:tracePt t="20342" x="6762750" y="2152650"/>
          <p14:tracePt t="20349" x="6762750" y="2162175"/>
          <p14:tracePt t="20357" x="6772275" y="2181225"/>
          <p14:tracePt t="20365" x="6772275" y="2190750"/>
          <p14:tracePt t="20373" x="6781800" y="2200275"/>
          <p14:tracePt t="20381" x="6781800" y="2209800"/>
          <p14:tracePt t="20389" x="6781800" y="2219325"/>
          <p14:tracePt t="20397" x="6781800" y="2228850"/>
          <p14:tracePt t="20405" x="6781800" y="2238375"/>
          <p14:tracePt t="20421" x="6781800" y="2247900"/>
          <p14:tracePt t="20438" x="6781800" y="2257425"/>
          <p14:tracePt t="20446" x="6781800" y="2266950"/>
          <p14:tracePt t="20463" x="6781800" y="2276475"/>
          <p14:tracePt t="20470" x="6781800" y="2286000"/>
          <p14:tracePt t="20479" x="6781800" y="2295525"/>
          <p14:tracePt t="20496" x="6781800" y="2305050"/>
          <p14:tracePt t="20502" x="6781800" y="2314575"/>
          <p14:tracePt t="20518" x="6781800" y="2333625"/>
          <p14:tracePt t="20534" x="6781800" y="2343150"/>
          <p14:tracePt t="20542" x="6781800" y="2352675"/>
          <p14:tracePt t="20558" x="6781800" y="2362200"/>
          <p14:tracePt t="20567" x="6781800" y="2371725"/>
          <p14:tracePt t="20582" x="6781800" y="2381250"/>
          <p14:tracePt t="20591" x="6781800" y="2390775"/>
          <p14:tracePt t="20599" x="6781800" y="2400300"/>
          <p14:tracePt t="20614" x="6781800" y="2409825"/>
          <p14:tracePt t="20630" x="6781800" y="2419350"/>
          <p14:tracePt t="20647" x="6781800" y="2428875"/>
          <p14:tracePt t="20655" x="6791325" y="2438400"/>
          <p14:tracePt t="20671" x="6791325" y="2447925"/>
          <p14:tracePt t="20687" x="6791325" y="2457450"/>
          <p14:tracePt t="20703" x="6791325" y="2466975"/>
          <p14:tracePt t="20713" x="6791325" y="2476500"/>
          <p14:tracePt t="20719" x="6791325" y="2486025"/>
          <p14:tracePt t="20729" x="6791325" y="2495550"/>
          <p14:tracePt t="20735" x="6791325" y="2505075"/>
          <p14:tracePt t="20743" x="6791325" y="2514600"/>
          <p14:tracePt t="20751" x="6791325" y="2524125"/>
          <p14:tracePt t="20759" x="6791325" y="2533650"/>
          <p14:tracePt t="20767" x="6791325" y="2543175"/>
          <p14:tracePt t="20776" x="6781800" y="2562225"/>
          <p14:tracePt t="20783" x="6781800" y="2571750"/>
          <p14:tracePt t="20792" x="6772275" y="2581275"/>
          <p14:tracePt t="20799" x="6772275" y="2600325"/>
          <p14:tracePt t="20807" x="6762750" y="2619375"/>
          <p14:tracePt t="20815" x="6753225" y="2628900"/>
          <p14:tracePt t="20824" x="6743700" y="2657475"/>
          <p14:tracePt t="20831" x="6734175" y="2667000"/>
          <p14:tracePt t="20839" x="6724650" y="2686050"/>
          <p14:tracePt t="20847" x="6724650" y="2695575"/>
          <p14:tracePt t="20855" x="6715125" y="2705100"/>
          <p14:tracePt t="20863" x="6705600" y="2714625"/>
          <p14:tracePt t="20872" x="6705600" y="2724150"/>
          <p14:tracePt t="20888" x="6696075" y="2733675"/>
          <p14:tracePt t="20904" x="6696075" y="2743200"/>
          <p14:tracePt t="20920" x="6686550" y="2743200"/>
          <p14:tracePt t="21121" x="6686550" y="2752725"/>
          <p14:tracePt t="21161" x="6686550" y="2762250"/>
          <p14:tracePt t="21185" x="6686550" y="2771775"/>
          <p14:tracePt t="21226" x="6677025" y="2781300"/>
          <p14:tracePt t="21249" x="6677025" y="2790825"/>
          <p14:tracePt t="21258" x="6677025" y="2800350"/>
          <p14:tracePt t="21267" x="6667500" y="2800350"/>
          <p14:tracePt t="21274" x="6667500" y="2809875"/>
          <p14:tracePt t="21284" x="6667500" y="2819400"/>
          <p14:tracePt t="21299" x="6667500" y="2828925"/>
          <p14:tracePt t="21314" x="6667500" y="2838450"/>
          <p14:tracePt t="21322" x="6667500" y="2847975"/>
          <p14:tracePt t="21338" x="6667500" y="2867025"/>
          <p14:tracePt t="21354" x="6667500" y="2876550"/>
          <p14:tracePt t="21362" x="6667500" y="2886075"/>
          <p14:tracePt t="21370" x="6667500" y="2895600"/>
          <p14:tracePt t="21378" x="6677025" y="2905125"/>
          <p14:tracePt t="21386" x="6686550" y="2914650"/>
          <p14:tracePt t="21394" x="6686550" y="2924175"/>
          <p14:tracePt t="21402" x="6696075" y="2933700"/>
          <p14:tracePt t="21411" x="6715125" y="2943225"/>
          <p14:tracePt t="21418" x="6724650" y="2962275"/>
          <p14:tracePt t="21426" x="6743700" y="2971800"/>
          <p14:tracePt t="21434" x="6753225" y="2990850"/>
          <p14:tracePt t="21443" x="6762750" y="3000375"/>
          <p14:tracePt t="21451" x="6791325" y="3019425"/>
          <p14:tracePt t="21459" x="6800850" y="3028950"/>
          <p14:tracePt t="21468" x="6819900" y="3048000"/>
          <p14:tracePt t="21475" x="6848475" y="3067050"/>
          <p14:tracePt t="21484" x="6867525" y="3076575"/>
          <p14:tracePt t="21491" x="6886575" y="3086100"/>
          <p14:tracePt t="21500" x="6905625" y="3095625"/>
          <p14:tracePt t="21507" x="6915150" y="3105150"/>
          <p14:tracePt t="22343" x="6896100" y="3105150"/>
          <p14:tracePt t="22351" x="6877050" y="3105150"/>
          <p14:tracePt t="22359" x="6858000" y="3105150"/>
          <p14:tracePt t="22367" x="6848475" y="3105150"/>
          <p14:tracePt t="22375" x="6829425" y="3114675"/>
          <p14:tracePt t="22383" x="6800850" y="3114675"/>
          <p14:tracePt t="22391" x="6781800" y="3124200"/>
          <p14:tracePt t="22399" x="6762750" y="3124200"/>
          <p14:tracePt t="22407" x="6753225" y="3133725"/>
          <p14:tracePt t="22415" x="6734175" y="3143250"/>
          <p14:tracePt t="22423" x="6715125" y="3143250"/>
          <p14:tracePt t="22431" x="6696075" y="3152775"/>
          <p14:tracePt t="22439" x="6677025" y="3162300"/>
          <p14:tracePt t="22447" x="6657975" y="3162300"/>
          <p14:tracePt t="22455" x="6638925" y="3171825"/>
          <p14:tracePt t="22463" x="6619875" y="3171825"/>
          <p14:tracePt t="22471" x="6610350" y="3171825"/>
          <p14:tracePt t="22479" x="6591300" y="3181350"/>
          <p14:tracePt t="22488" x="6581775" y="3181350"/>
          <p14:tracePt t="22495" x="6572250" y="3190875"/>
          <p14:tracePt t="22511" x="6562725" y="3190875"/>
          <p14:tracePt t="22521" x="6553200" y="3190875"/>
          <p14:tracePt t="22527" x="6553200" y="3200400"/>
          <p14:tracePt t="22537" x="6543675" y="3200400"/>
          <p14:tracePt t="22551" x="6534150" y="3200400"/>
          <p14:tracePt t="22568" x="6524625" y="3209925"/>
          <p14:tracePt t="22584" x="6515100" y="3209925"/>
          <p14:tracePt t="22857" x="6524625" y="3209925"/>
          <p14:tracePt t="22938" x="6534150" y="3200400"/>
          <p14:tracePt t="22978" x="6534150" y="3190875"/>
          <p14:tracePt t="22986" x="6543675" y="3190875"/>
          <p14:tracePt t="23010" x="6543675" y="3181350"/>
          <p14:tracePt t="23028" x="6553200" y="3181350"/>
          <p14:tracePt t="23042" x="6553200" y="3171825"/>
          <p14:tracePt t="23050" x="6562725" y="3171825"/>
          <p14:tracePt t="23066" x="6562725" y="3162300"/>
          <p14:tracePt t="23154" x="6562725" y="3152775"/>
          <p14:tracePt t="23356" x="6572250" y="3152775"/>
          <p14:tracePt t="23412" x="6572250" y="3143250"/>
          <p14:tracePt t="23428" x="6581775" y="3143250"/>
          <p14:tracePt t="23452" x="6581775" y="3133725"/>
          <p14:tracePt t="23476" x="6591300" y="3133725"/>
          <p14:tracePt t="23484" x="6591300" y="3124200"/>
          <p14:tracePt t="24802" x="6581775" y="3124200"/>
          <p14:tracePt t="24819" x="6581775" y="3133725"/>
          <p14:tracePt t="24843" x="6572250" y="3133725"/>
          <p14:tracePt t="24852" x="6572250" y="3143250"/>
          <p14:tracePt t="25140" x="6581775" y="3143250"/>
          <p14:tracePt t="25236" x="6581775" y="3152775"/>
          <p14:tracePt t="25269" x="6572250" y="3152775"/>
          <p14:tracePt t="25349" x="6572250" y="3162300"/>
          <p14:tracePt t="25365" x="6562725" y="3162300"/>
          <p14:tracePt t="25422" x="6562725" y="3171825"/>
          <p14:tracePt t="25454" x="6562725" y="3181350"/>
          <p14:tracePt t="25462" x="6553200" y="3181350"/>
          <p14:tracePt t="25494" x="6553200" y="3190875"/>
          <p14:tracePt t="25518" x="6553200" y="3200400"/>
          <p14:tracePt t="25550" x="6553200" y="3209925"/>
          <p14:tracePt t="25575" x="6553200" y="3219450"/>
          <p14:tracePt t="25606" x="6553200" y="3228975"/>
          <p14:tracePt t="25663" x="6553200" y="3238500"/>
          <p14:tracePt t="25695" x="6553200" y="3248025"/>
          <p14:tracePt t="25703" x="6562725" y="3248025"/>
          <p14:tracePt t="25711" x="6572250" y="3257550"/>
          <p14:tracePt t="25720" x="6581775" y="3286125"/>
          <p14:tracePt t="25727" x="6619875" y="3362325"/>
          <p14:tracePt t="25737" x="6657975" y="3448050"/>
          <p14:tracePt t="25743" x="6715125" y="3590925"/>
          <p14:tracePt t="25753" x="6781800" y="3752850"/>
          <p14:tracePt t="25759" x="6858000" y="3943350"/>
          <p14:tracePt t="25767" x="6953250" y="4152900"/>
          <p14:tracePt t="25775" x="6981825" y="4238625"/>
          <p14:tracePt t="25783" x="7058025" y="4429125"/>
          <p14:tracePt t="25791" x="7143750" y="4591050"/>
          <p14:tracePt t="25799" x="7210425" y="4743450"/>
          <p14:tracePt t="25807" x="7258050" y="4848225"/>
          <p14:tracePt t="25820" x="7277100" y="4876800"/>
          <p14:tracePt t="25823" x="7305675" y="4933950"/>
          <p14:tracePt t="25832" x="7324725" y="4991100"/>
          <p14:tracePt t="25839" x="7343775" y="5029200"/>
          <p14:tracePt t="25848" x="7353300" y="5057775"/>
          <p14:tracePt t="25855" x="7362825" y="5086350"/>
          <p14:tracePt t="25864" x="7362825" y="5105400"/>
          <p14:tracePt t="25871" x="7372350" y="5124450"/>
          <p14:tracePt t="25879" x="7372350" y="5133975"/>
          <p14:tracePt t="25887" x="7372350" y="5143500"/>
          <p14:tracePt t="25903" x="7372350" y="5153025"/>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40A-CD4C-1B42-82B3-8E05D023C118}"/>
              </a:ext>
            </a:extLst>
          </p:cNvPr>
          <p:cNvSpPr>
            <a:spLocks noGrp="1"/>
          </p:cNvSpPr>
          <p:nvPr>
            <p:ph type="title"/>
          </p:nvPr>
        </p:nvSpPr>
        <p:spPr>
          <a:xfrm>
            <a:off x="628650" y="2770315"/>
            <a:ext cx="7886700" cy="1317370"/>
          </a:xfrm>
        </p:spPr>
        <p:txBody>
          <a:bodyPr>
            <a:noAutofit/>
          </a:bodyPr>
          <a:lstStyle/>
          <a:p>
            <a:pPr algn="ctr"/>
            <a:r>
              <a:rPr lang="en-US" sz="3600" b="1"/>
              <a:t>RQ1: Is it possible to convert a pretrained autoregressive model to a non-autoregressive model using transfer learning?</a:t>
            </a:r>
          </a:p>
        </p:txBody>
      </p:sp>
      <p:sp>
        <p:nvSpPr>
          <p:cNvPr id="4" name="Slide Number Placeholder 3">
            <a:extLst>
              <a:ext uri="{FF2B5EF4-FFF2-40B4-BE49-F238E27FC236}">
                <a16:creationId xmlns:a16="http://schemas.microsoft.com/office/drawing/2014/main" id="{747890C1-59D0-6F4D-BF4B-97B30C02A8EA}"/>
              </a:ext>
            </a:extLst>
          </p:cNvPr>
          <p:cNvSpPr>
            <a:spLocks noGrp="1"/>
          </p:cNvSpPr>
          <p:nvPr>
            <p:ph type="sldNum" sz="quarter" idx="12"/>
          </p:nvPr>
        </p:nvSpPr>
        <p:spPr/>
        <p:txBody>
          <a:bodyPr/>
          <a:lstStyle/>
          <a:p>
            <a:fld id="{48F63A3B-78C7-47BE-AE5E-E10140E04643}" type="slidenum">
              <a:rPr lang="en-US" smtClean="0"/>
              <a:t>29</a:t>
            </a:fld>
            <a:endParaRPr lang="en-US"/>
          </a:p>
        </p:txBody>
      </p:sp>
      <p:pic>
        <p:nvPicPr>
          <p:cNvPr id="3" name="Audio 2">
            <a:hlinkClick r:id="" action="ppaction://media"/>
            <a:extLst>
              <a:ext uri="{FF2B5EF4-FFF2-40B4-BE49-F238E27FC236}">
                <a16:creationId xmlns:a16="http://schemas.microsoft.com/office/drawing/2014/main" id="{26B2EF16-34E9-6641-8381-D9E9DD049C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072375102"/>
      </p:ext>
    </p:extLst>
  </p:cSld>
  <p:clrMapOvr>
    <a:masterClrMapping/>
  </p:clrMapOvr>
  <mc:AlternateContent xmlns:mc="http://schemas.openxmlformats.org/markup-compatibility/2006" xmlns:p14="http://schemas.microsoft.com/office/powerpoint/2010/main">
    <mc:Choice Requires="p14">
      <p:transition spd="slow" p14:dur="2000" advTm="23796"/>
    </mc:Choice>
    <mc:Fallback xmlns="">
      <p:transition spd="slow" advTm="23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4998-6391-E94B-9E50-37908245B960}"/>
              </a:ext>
            </a:extLst>
          </p:cNvPr>
          <p:cNvSpPr>
            <a:spLocks noGrp="1"/>
          </p:cNvSpPr>
          <p:nvPr>
            <p:ph type="title"/>
          </p:nvPr>
        </p:nvSpPr>
        <p:spPr>
          <a:xfrm>
            <a:off x="602771" y="80454"/>
            <a:ext cx="7886700" cy="1325563"/>
          </a:xfrm>
        </p:spPr>
        <p:txBody>
          <a:bodyPr/>
          <a:lstStyle/>
          <a:p>
            <a:r>
              <a:rPr lang="en-US"/>
              <a:t>Outline</a:t>
            </a:r>
          </a:p>
        </p:txBody>
      </p:sp>
      <p:sp>
        <p:nvSpPr>
          <p:cNvPr id="3" name="Content Placeholder 2">
            <a:extLst>
              <a:ext uri="{FF2B5EF4-FFF2-40B4-BE49-F238E27FC236}">
                <a16:creationId xmlns:a16="http://schemas.microsoft.com/office/drawing/2014/main" id="{672A6A29-4B6F-5E4D-88D7-68BE2671EF03}"/>
              </a:ext>
            </a:extLst>
          </p:cNvPr>
          <p:cNvSpPr>
            <a:spLocks noGrp="1"/>
          </p:cNvSpPr>
          <p:nvPr>
            <p:ph idx="1"/>
          </p:nvPr>
        </p:nvSpPr>
        <p:spPr>
          <a:xfrm>
            <a:off x="628650" y="1540953"/>
            <a:ext cx="7886700" cy="4351338"/>
          </a:xfrm>
        </p:spPr>
        <p:txBody>
          <a:bodyPr>
            <a:normAutofit fontScale="92500" lnSpcReduction="20000"/>
          </a:bodyPr>
          <a:lstStyle/>
          <a:p>
            <a:pPr marL="0" indent="0">
              <a:buNone/>
            </a:pPr>
            <a:r>
              <a:rPr lang="en-US" b="1" dirty="0"/>
              <a:t>1. Introduction</a:t>
            </a:r>
          </a:p>
          <a:p>
            <a:pPr marL="457200" lvl="1" indent="0">
              <a:buNone/>
            </a:pPr>
            <a:r>
              <a:rPr lang="en-US" dirty="0"/>
              <a:t>1.1 What is Non-Autoregressive Sequence Generation</a:t>
            </a:r>
          </a:p>
          <a:p>
            <a:pPr marL="457200" lvl="1" indent="0">
              <a:buNone/>
            </a:pPr>
            <a:r>
              <a:rPr lang="en-US" dirty="0"/>
              <a:t>1.2 Why do we need Non-Autoregressive Sequence Generation</a:t>
            </a:r>
          </a:p>
          <a:p>
            <a:pPr marL="457200" lvl="1" indent="0">
              <a:buNone/>
            </a:pPr>
            <a:r>
              <a:rPr lang="en-US" dirty="0"/>
              <a:t>1.3 How is Non-Autoregressive Sequence Generation done?</a:t>
            </a:r>
          </a:p>
          <a:p>
            <a:pPr marL="457200" lvl="1" indent="0">
              <a:buNone/>
            </a:pPr>
            <a:r>
              <a:rPr lang="en-US" dirty="0"/>
              <a:t>1.4 What are the current limitations of Non-Autoregressive Sequence Generation?</a:t>
            </a:r>
          </a:p>
          <a:p>
            <a:pPr marL="457200" lvl="1" indent="0">
              <a:buNone/>
            </a:pPr>
            <a:r>
              <a:rPr lang="en-US" dirty="0"/>
              <a:t>1.5 Research Motivation</a:t>
            </a:r>
          </a:p>
          <a:p>
            <a:pPr marL="0" indent="0">
              <a:buNone/>
            </a:pPr>
            <a:r>
              <a:rPr lang="en-US" dirty="0"/>
              <a:t>2. Contributions</a:t>
            </a:r>
          </a:p>
          <a:p>
            <a:pPr marL="457200" lvl="1" indent="0">
              <a:buNone/>
            </a:pPr>
            <a:r>
              <a:rPr lang="en-US" dirty="0"/>
              <a:t>2.1 Transfer Learning for Non-Autoregressive Sequence Generation</a:t>
            </a:r>
            <a:endParaRPr lang="en-SG" dirty="0"/>
          </a:p>
          <a:p>
            <a:pPr marL="457200" lvl="1" indent="0">
              <a:buNone/>
            </a:pPr>
            <a:r>
              <a:rPr lang="en-SG" dirty="0"/>
              <a:t>2.2 Past and Future N-gram Language </a:t>
            </a:r>
            <a:r>
              <a:rPr lang="en-SG" dirty="0" err="1"/>
              <a:t>Modeling</a:t>
            </a:r>
            <a:r>
              <a:rPr lang="en-SG" dirty="0"/>
              <a:t> </a:t>
            </a:r>
          </a:p>
          <a:p>
            <a:pPr marL="457200" lvl="1" indent="0">
              <a:buNone/>
            </a:pPr>
            <a:r>
              <a:rPr lang="en-SG" dirty="0"/>
              <a:t>2.3 Hysteresis decoding</a:t>
            </a:r>
          </a:p>
          <a:p>
            <a:pPr marL="457200" lvl="1" indent="0">
              <a:buNone/>
            </a:pPr>
            <a:r>
              <a:rPr lang="en-SG" dirty="0"/>
              <a:t>2.4 Examining the importance of the transformer layers</a:t>
            </a:r>
          </a:p>
          <a:p>
            <a:pPr marL="0" indent="0">
              <a:buNone/>
            </a:pPr>
            <a:r>
              <a:rPr lang="en-US" dirty="0"/>
              <a:t>3. Conclusion and Future Work</a:t>
            </a:r>
          </a:p>
        </p:txBody>
      </p:sp>
      <p:sp>
        <p:nvSpPr>
          <p:cNvPr id="4" name="Slide Number Placeholder 3">
            <a:extLst>
              <a:ext uri="{FF2B5EF4-FFF2-40B4-BE49-F238E27FC236}">
                <a16:creationId xmlns:a16="http://schemas.microsoft.com/office/drawing/2014/main" id="{2E4B4AA3-1FE9-C94C-A6E9-6CD4D2A8DA2A}"/>
              </a:ext>
            </a:extLst>
          </p:cNvPr>
          <p:cNvSpPr>
            <a:spLocks noGrp="1"/>
          </p:cNvSpPr>
          <p:nvPr>
            <p:ph type="sldNum" sz="quarter" idx="12"/>
          </p:nvPr>
        </p:nvSpPr>
        <p:spPr/>
        <p:txBody>
          <a:bodyPr/>
          <a:lstStyle/>
          <a:p>
            <a:fld id="{88B155AC-4580-FF45-8A9F-A46DDCE0D70C}" type="slidenum">
              <a:rPr lang="en-US" smtClean="0"/>
              <a:t>3</a:t>
            </a:fld>
            <a:endParaRPr lang="en-US"/>
          </a:p>
        </p:txBody>
      </p:sp>
      <p:pic>
        <p:nvPicPr>
          <p:cNvPr id="6" name="Audio 5">
            <a:hlinkClick r:id="" action="ppaction://media"/>
            <a:extLst>
              <a:ext uri="{FF2B5EF4-FFF2-40B4-BE49-F238E27FC236}">
                <a16:creationId xmlns:a16="http://schemas.microsoft.com/office/drawing/2014/main" id="{2806D4B5-20FB-3B40-9364-0CF37C72E0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759381025"/>
      </p:ext>
    </p:extLst>
  </p:cSld>
  <p:clrMapOvr>
    <a:masterClrMapping/>
  </p:clrMapOvr>
  <mc:AlternateContent xmlns:mc="http://schemas.openxmlformats.org/markup-compatibility/2006" xmlns:p14="http://schemas.microsoft.com/office/powerpoint/2010/main">
    <mc:Choice Requires="p14">
      <p:transition spd="slow" p14:dur="2000" advTm="25792"/>
    </mc:Choice>
    <mc:Fallback xmlns="">
      <p:transition spd="slow" advTm="25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40A-CD4C-1B42-82B3-8E05D023C118}"/>
              </a:ext>
            </a:extLst>
          </p:cNvPr>
          <p:cNvSpPr>
            <a:spLocks noGrp="1"/>
          </p:cNvSpPr>
          <p:nvPr>
            <p:ph type="title"/>
          </p:nvPr>
        </p:nvSpPr>
        <p:spPr/>
        <p:txBody>
          <a:bodyPr>
            <a:noAutofit/>
          </a:bodyPr>
          <a:lstStyle/>
          <a:p>
            <a:r>
              <a:rPr lang="en-US" sz="2800" b="1"/>
              <a:t>Findings 3: Effectiveness of argmax sequence refinement</a:t>
            </a:r>
          </a:p>
        </p:txBody>
      </p:sp>
      <p:sp>
        <p:nvSpPr>
          <p:cNvPr id="4" name="Slide Number Placeholder 3">
            <a:extLst>
              <a:ext uri="{FF2B5EF4-FFF2-40B4-BE49-F238E27FC236}">
                <a16:creationId xmlns:a16="http://schemas.microsoft.com/office/drawing/2014/main" id="{747890C1-59D0-6F4D-BF4B-97B30C02A8EA}"/>
              </a:ext>
            </a:extLst>
          </p:cNvPr>
          <p:cNvSpPr>
            <a:spLocks noGrp="1"/>
          </p:cNvSpPr>
          <p:nvPr>
            <p:ph type="sldNum" sz="quarter" idx="12"/>
          </p:nvPr>
        </p:nvSpPr>
        <p:spPr/>
        <p:txBody>
          <a:bodyPr/>
          <a:lstStyle/>
          <a:p>
            <a:fld id="{48F63A3B-78C7-47BE-AE5E-E10140E04643}" type="slidenum">
              <a:rPr lang="en-US" smtClean="0"/>
              <a:t>30</a:t>
            </a:fld>
            <a:endParaRPr lang="en-US"/>
          </a:p>
        </p:txBody>
      </p:sp>
      <p:pic>
        <p:nvPicPr>
          <p:cNvPr id="8" name="Picture 7" descr="Graphical user interface, application&#10;&#10;Description automatically generated">
            <a:extLst>
              <a:ext uri="{FF2B5EF4-FFF2-40B4-BE49-F238E27FC236}">
                <a16:creationId xmlns:a16="http://schemas.microsoft.com/office/drawing/2014/main" id="{D73517AF-3294-476A-9D04-238F776C9906}"/>
              </a:ext>
            </a:extLst>
          </p:cNvPr>
          <p:cNvPicPr>
            <a:picLocks noChangeAspect="1"/>
          </p:cNvPicPr>
          <p:nvPr/>
        </p:nvPicPr>
        <p:blipFill>
          <a:blip r:embed="rId6"/>
          <a:stretch>
            <a:fillRect/>
          </a:stretch>
        </p:blipFill>
        <p:spPr>
          <a:xfrm>
            <a:off x="178662" y="1690689"/>
            <a:ext cx="8542835" cy="3224577"/>
          </a:xfrm>
          <a:prstGeom prst="rect">
            <a:avLst/>
          </a:prstGeom>
        </p:spPr>
      </p:pic>
      <p:sp>
        <p:nvSpPr>
          <p:cNvPr id="13" name="Oval 12">
            <a:extLst>
              <a:ext uri="{FF2B5EF4-FFF2-40B4-BE49-F238E27FC236}">
                <a16:creationId xmlns:a16="http://schemas.microsoft.com/office/drawing/2014/main" id="{30CE61AF-2A71-4598-9392-40148C8F114F}"/>
              </a:ext>
            </a:extLst>
          </p:cNvPr>
          <p:cNvSpPr/>
          <p:nvPr/>
        </p:nvSpPr>
        <p:spPr>
          <a:xfrm>
            <a:off x="1389888" y="4086210"/>
            <a:ext cx="2913888" cy="7421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3E4C86B6-9A8D-442A-A950-69A7012801A1}"/>
              </a:ext>
            </a:extLst>
          </p:cNvPr>
          <p:cNvSpPr/>
          <p:nvPr/>
        </p:nvSpPr>
        <p:spPr>
          <a:xfrm>
            <a:off x="4151376" y="4062119"/>
            <a:ext cx="2913888" cy="7421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9A4DE6EF-630B-48BC-B41B-80D43A26DB71}"/>
              </a:ext>
            </a:extLst>
          </p:cNvPr>
          <p:cNvSpPr txBox="1"/>
          <p:nvPr/>
        </p:nvSpPr>
        <p:spPr>
          <a:xfrm>
            <a:off x="4651250" y="5459968"/>
            <a:ext cx="2255520" cy="369332"/>
          </a:xfrm>
          <a:prstGeom prst="rect">
            <a:avLst/>
          </a:prstGeom>
          <a:noFill/>
        </p:spPr>
        <p:txBody>
          <a:bodyPr wrap="square" rtlCol="0">
            <a:spAutoFit/>
          </a:bodyPr>
          <a:lstStyle/>
          <a:p>
            <a:r>
              <a:rPr lang="en-US"/>
              <a:t>Sequence Generation</a:t>
            </a:r>
            <a:endParaRPr lang="en-SG"/>
          </a:p>
        </p:txBody>
      </p:sp>
      <p:sp>
        <p:nvSpPr>
          <p:cNvPr id="16" name="TextBox 15">
            <a:extLst>
              <a:ext uri="{FF2B5EF4-FFF2-40B4-BE49-F238E27FC236}">
                <a16:creationId xmlns:a16="http://schemas.microsoft.com/office/drawing/2014/main" id="{1D953025-6EFB-494F-A551-86832D9EF07F}"/>
              </a:ext>
            </a:extLst>
          </p:cNvPr>
          <p:cNvSpPr txBox="1"/>
          <p:nvPr/>
        </p:nvSpPr>
        <p:spPr>
          <a:xfrm>
            <a:off x="1719072" y="5451142"/>
            <a:ext cx="2255520" cy="369332"/>
          </a:xfrm>
          <a:prstGeom prst="rect">
            <a:avLst/>
          </a:prstGeom>
          <a:noFill/>
        </p:spPr>
        <p:txBody>
          <a:bodyPr wrap="square" rtlCol="0">
            <a:spAutoFit/>
          </a:bodyPr>
          <a:lstStyle/>
          <a:p>
            <a:r>
              <a:rPr lang="en-US"/>
              <a:t>Sequence Refinement</a:t>
            </a:r>
            <a:endParaRPr lang="en-SG"/>
          </a:p>
        </p:txBody>
      </p:sp>
      <p:sp>
        <p:nvSpPr>
          <p:cNvPr id="17" name="Arrow: Down 16">
            <a:extLst>
              <a:ext uri="{FF2B5EF4-FFF2-40B4-BE49-F238E27FC236}">
                <a16:creationId xmlns:a16="http://schemas.microsoft.com/office/drawing/2014/main" id="{F3BF256F-D93A-4D80-AEC9-07B8695CC70F}"/>
              </a:ext>
            </a:extLst>
          </p:cNvPr>
          <p:cNvSpPr/>
          <p:nvPr/>
        </p:nvSpPr>
        <p:spPr>
          <a:xfrm>
            <a:off x="2724912" y="5038211"/>
            <a:ext cx="243840" cy="36933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272AA2F0-AC61-4348-910F-CE3185912A30}"/>
              </a:ext>
            </a:extLst>
          </p:cNvPr>
          <p:cNvSpPr/>
          <p:nvPr/>
        </p:nvSpPr>
        <p:spPr>
          <a:xfrm>
            <a:off x="5516882" y="5039248"/>
            <a:ext cx="243840" cy="36933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Audio 4">
            <a:hlinkClick r:id="" action="ppaction://media"/>
            <a:extLst>
              <a:ext uri="{FF2B5EF4-FFF2-40B4-BE49-F238E27FC236}">
                <a16:creationId xmlns:a16="http://schemas.microsoft.com/office/drawing/2014/main" id="{B29EDCD8-AC58-9D49-A9CD-E50AEF88C4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435047446"/>
      </p:ext>
    </p:extLst>
  </p:cSld>
  <p:clrMapOvr>
    <a:masterClrMapping/>
  </p:clrMapOvr>
  <mc:AlternateContent xmlns:mc="http://schemas.openxmlformats.org/markup-compatibility/2006" xmlns:p14="http://schemas.microsoft.com/office/powerpoint/2010/main">
    <mc:Choice Requires="p14">
      <p:transition spd="slow" p14:dur="2000" advTm="16669"/>
    </mc:Choice>
    <mc:Fallback xmlns="">
      <p:transition spd="slow" advTm="16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851" x="7381875" y="5095875"/>
          <p14:tracePt t="8859" x="7448550" y="4914900"/>
          <p14:tracePt t="8867" x="7524750" y="4772025"/>
          <p14:tracePt t="8875" x="7600950" y="4657725"/>
          <p14:tracePt t="8883" x="7677150" y="4505325"/>
          <p14:tracePt t="8891" x="7753350" y="4391025"/>
          <p14:tracePt t="8899" x="7810500" y="4267200"/>
          <p14:tracePt t="8907" x="7867650" y="4162425"/>
          <p14:tracePt t="8915" x="7905750" y="4057650"/>
          <p14:tracePt t="8924" x="7943850" y="3971925"/>
          <p14:tracePt t="8931" x="8001000" y="3790950"/>
          <p14:tracePt t="8940" x="8020050" y="3657600"/>
          <p14:tracePt t="8947" x="8029575" y="3552825"/>
          <p14:tracePt t="8955" x="8029575" y="3467100"/>
          <p14:tracePt t="8964" x="8029575" y="3409950"/>
          <p14:tracePt t="8971" x="8020050" y="3362325"/>
          <p14:tracePt t="8979" x="7981950" y="3324225"/>
          <p14:tracePt t="8987" x="7934325" y="3286125"/>
          <p14:tracePt t="8996" x="7886700" y="3257550"/>
          <p14:tracePt t="9003" x="7829550" y="3238500"/>
          <p14:tracePt t="9011" x="7753350" y="3219450"/>
          <p14:tracePt t="9020" x="7686675" y="3219450"/>
          <p14:tracePt t="9028" x="7600950" y="3219450"/>
          <p14:tracePt t="9035" x="7515225" y="3219450"/>
          <p14:tracePt t="9044" x="7372350" y="3238500"/>
          <p14:tracePt t="9052" x="7258050" y="3314700"/>
          <p14:tracePt t="9060" x="7143750" y="3390900"/>
          <p14:tracePt t="9068" x="7019925" y="3505200"/>
          <p14:tracePt t="9076" x="6962775" y="3571875"/>
          <p14:tracePt t="9085" x="6848475" y="3695700"/>
          <p14:tracePt t="9092" x="6762750" y="3819525"/>
          <p14:tracePt t="9101" x="6677025" y="3952875"/>
          <p14:tracePt t="9108" x="6600825" y="4067175"/>
          <p14:tracePt t="9118" x="6543675" y="4152900"/>
          <p14:tracePt t="9125" x="6524625" y="4181475"/>
          <p14:tracePt t="9134" x="6496050" y="4238625"/>
          <p14:tracePt t="9140" x="6486525" y="4276725"/>
          <p14:tracePt t="9150" x="6477000" y="4295775"/>
          <p14:tracePt t="9156" x="6467475" y="4305300"/>
          <p14:tracePt t="9167" x="6467475" y="4314825"/>
          <p14:tracePt t="9173" x="6457950" y="4324350"/>
          <p14:tracePt t="9190" x="6457950" y="4333875"/>
          <p14:tracePt t="9200" x="6448425" y="4333875"/>
          <p14:tracePt t="9204" x="6438900" y="4333875"/>
          <p14:tracePt t="9217" x="6419850" y="4333875"/>
          <p14:tracePt t="9220" x="6410325" y="4333875"/>
          <p14:tracePt t="9233" x="6372225" y="4333875"/>
          <p14:tracePt t="9237" x="6315075" y="4305300"/>
          <p14:tracePt t="9250" x="6267450" y="4276725"/>
          <p14:tracePt t="9254" x="6210300" y="4248150"/>
          <p14:tracePt t="9267" x="6134100" y="4191000"/>
          <p14:tracePt t="9271" x="6067425" y="4143375"/>
          <p14:tracePt t="9283" x="5991225" y="4095750"/>
          <p14:tracePt t="9287" x="5924550" y="4048125"/>
          <p14:tracePt t="9300" x="5848350" y="4010025"/>
          <p14:tracePt t="9304" x="5772150" y="3971925"/>
          <p14:tracePt t="9317" x="5743575" y="3962400"/>
          <p14:tracePt t="9321" x="5695950" y="3952875"/>
          <p14:tracePt t="9333" x="5667375" y="3933825"/>
          <p14:tracePt t="9337" x="5638800" y="3933825"/>
          <p14:tracePt t="9350" x="5610225" y="3924300"/>
          <p14:tracePt t="9590" x="5600700" y="3924300"/>
          <p14:tracePt t="9598" x="5543550" y="3914775"/>
          <p14:tracePt t="9607" x="5448300" y="3914775"/>
          <p14:tracePt t="9614" x="5343525" y="3914775"/>
          <p14:tracePt t="9622" x="5267325" y="3914775"/>
          <p14:tracePt t="9634" x="5048250" y="3962400"/>
          <p14:tracePt t="9638" x="4867275" y="4019550"/>
          <p14:tracePt t="9647" x="4695825" y="4086225"/>
          <p14:tracePt t="9656" x="4610100" y="4105275"/>
          <p14:tracePt t="9663" x="4448175" y="4162425"/>
          <p14:tracePt t="9672" x="4314825" y="4210050"/>
          <p14:tracePt t="9679" x="4191000" y="4238625"/>
          <p14:tracePt t="9688" x="4152900" y="4248150"/>
          <p14:tracePt t="9695" x="4067175" y="4267200"/>
          <p14:tracePt t="9705" x="4000500" y="4276725"/>
          <p14:tracePt t="9712" x="3971925" y="4295775"/>
          <p14:tracePt t="9721" x="3952875" y="4295775"/>
          <p14:tracePt t="9727" x="3943350" y="4305300"/>
          <p14:tracePt t="9737" x="3933825" y="4314825"/>
          <p14:tracePt t="9744" x="3933825" y="4324350"/>
          <p14:tracePt t="9753" x="3933825" y="4343400"/>
          <p14:tracePt t="9760" x="3933825" y="4352925"/>
          <p14:tracePt t="9770" x="3943350" y="4362450"/>
          <p14:tracePt t="9775" x="3962400" y="4391025"/>
          <p14:tracePt t="9787" x="3981450" y="4400550"/>
          <p14:tracePt t="9791" x="4010025" y="4419600"/>
          <p14:tracePt t="9803" x="4029075" y="4438650"/>
          <p14:tracePt t="9807" x="4038600" y="4438650"/>
          <p14:tracePt t="9820" x="4057650" y="4457700"/>
          <p14:tracePt t="9825" x="4057650" y="4467225"/>
          <p14:tracePt t="9836" x="4067175" y="4467225"/>
          <p14:tracePt t="9840" x="4067175" y="4486275"/>
          <p14:tracePt t="9853" x="4076700" y="4486275"/>
          <p14:tracePt t="9857" x="4076700" y="4495800"/>
          <p14:tracePt t="9870" x="4076700" y="4505325"/>
          <p14:tracePt t="9874" x="4076700" y="4514850"/>
          <p14:tracePt t="9887" x="4067175" y="4524375"/>
          <p14:tracePt t="9891" x="4048125" y="4533900"/>
          <p14:tracePt t="9904" x="4029075" y="4543425"/>
          <p14:tracePt t="9908" x="3981450" y="4562475"/>
          <p14:tracePt t="9920" x="3924300" y="4562475"/>
          <p14:tracePt t="9923" x="3838575" y="4581525"/>
          <p14:tracePt t="9937" x="3762375" y="4591050"/>
          <p14:tracePt t="9938" x="3676650" y="4600575"/>
          <p14:tracePt t="9944" x="3648075" y="4600575"/>
          <p14:tracePt t="9953" x="3590925" y="4610100"/>
          <p14:tracePt t="9961" x="3524250" y="4610100"/>
          <p14:tracePt t="9970" x="3486150" y="4610100"/>
          <p14:tracePt t="9977" x="3448050" y="4610100"/>
          <p14:tracePt t="9987" x="3419475" y="4610100"/>
          <p14:tracePt t="9992" x="3400425" y="4610100"/>
          <p14:tracePt t="10003" x="3390900" y="4610100"/>
          <p14:tracePt t="10016" x="3381375" y="4610100"/>
          <p14:tracePt t="10048" x="3390900" y="4610100"/>
          <p14:tracePt t="10422" x="3400425" y="4610100"/>
          <p14:tracePt t="10430" x="3429000" y="4610100"/>
          <p14:tracePt t="10438" x="3448050" y="4610100"/>
          <p14:tracePt t="10446" x="3476625" y="4610100"/>
          <p14:tracePt t="10454" x="3495675" y="4610100"/>
          <p14:tracePt t="10462" x="3524250" y="4610100"/>
          <p14:tracePt t="10470" x="3543300" y="4610100"/>
          <p14:tracePt t="10479" x="3562350" y="4610100"/>
          <p14:tracePt t="10486" x="3590925" y="4610100"/>
          <p14:tracePt t="10494" x="3609975" y="4610100"/>
          <p14:tracePt t="10502" x="3619500" y="4610100"/>
          <p14:tracePt t="10510" x="3648075" y="4610100"/>
          <p14:tracePt t="10518" x="3676650" y="4610100"/>
          <p14:tracePt t="10526" x="3705225" y="4600575"/>
          <p14:tracePt t="10534" x="3752850" y="4581525"/>
          <p14:tracePt t="10542" x="3771900" y="4562475"/>
          <p14:tracePt t="10551" x="3810000" y="4543425"/>
          <p14:tracePt t="10559" x="3848100" y="4514850"/>
          <p14:tracePt t="10567" x="3886200" y="4467225"/>
          <p14:tracePt t="10575" x="3933825" y="4419600"/>
          <p14:tracePt t="10583" x="3981450" y="4343400"/>
          <p14:tracePt t="10592" x="4019550" y="4286250"/>
          <p14:tracePt t="10599" x="4057650" y="4219575"/>
          <p14:tracePt t="10608" x="4076700" y="4191000"/>
          <p14:tracePt t="10615" x="4105275" y="4133850"/>
          <p14:tracePt t="10625" x="4124325" y="4086225"/>
          <p14:tracePt t="10631" x="4143375" y="4048125"/>
          <p14:tracePt t="10640" x="4143375" y="4010025"/>
          <p14:tracePt t="10648" x="4162425" y="3933825"/>
          <p14:tracePt t="10657" x="4162425" y="3924300"/>
          <p14:tracePt t="10663" x="4162425" y="3886200"/>
          <p14:tracePt t="10673" x="4162425" y="3848100"/>
          <p14:tracePt t="10680" x="4162425" y="3819525"/>
          <p14:tracePt t="10690" x="4133850" y="3790950"/>
          <p14:tracePt t="10695" x="4105275" y="3752850"/>
          <p14:tracePt t="10707" x="4067175" y="3714750"/>
          <p14:tracePt t="10711" x="4010025" y="3686175"/>
          <p14:tracePt t="10724" x="3962400" y="3648075"/>
          <p14:tracePt t="10727" x="3895725" y="3619500"/>
          <p14:tracePt t="10740" x="3819525" y="3590925"/>
          <p14:tracePt t="10744" x="3752850" y="3562350"/>
          <p14:tracePt t="10757" x="3676650" y="3543300"/>
          <p14:tracePt t="10761" x="3619500" y="3514725"/>
          <p14:tracePt t="10774" x="3552825" y="3505200"/>
          <p14:tracePt t="10778" x="3495675" y="3486150"/>
          <p14:tracePt t="10790" x="3429000" y="3476625"/>
          <p14:tracePt t="10794" x="3371850" y="3457575"/>
          <p14:tracePt t="10807" x="3314700" y="3457575"/>
          <p14:tracePt t="10811" x="3257550" y="3448050"/>
          <p14:tracePt t="10824" x="3200400" y="3448050"/>
          <p14:tracePt t="10827" x="3143250" y="3448050"/>
          <p14:tracePt t="10841" x="3086100" y="3448050"/>
          <p14:tracePt t="10844" x="3038475" y="3457575"/>
          <p14:tracePt t="10857" x="2981325" y="3476625"/>
          <p14:tracePt t="10858" x="2933700" y="3505200"/>
          <p14:tracePt t="10864" x="2895600" y="3543300"/>
          <p14:tracePt t="10874" x="2838450" y="3571875"/>
          <p14:tracePt t="10880" x="2790825" y="3609975"/>
          <p14:tracePt t="10890" x="2752725" y="3629025"/>
          <p14:tracePt t="10896" x="2695575" y="3667125"/>
          <p14:tracePt t="10907" x="2657475" y="3714750"/>
          <p14:tracePt t="10912" x="2619375" y="3743325"/>
          <p14:tracePt t="10924" x="2571750" y="3790950"/>
          <p14:tracePt t="10928" x="2533650" y="3838575"/>
          <p14:tracePt t="10940" x="2505075" y="3876675"/>
          <p14:tracePt t="10944" x="2466975" y="3933825"/>
          <p14:tracePt t="10957" x="2457450" y="3952875"/>
          <p14:tracePt t="10962" x="2428875" y="4000500"/>
          <p14:tracePt t="10974" x="2409825" y="4029075"/>
          <p14:tracePt t="10978" x="2400300" y="4048125"/>
          <p14:tracePt t="10990" x="2390775" y="4067175"/>
          <p14:tracePt t="10994" x="2390775" y="4076700"/>
          <p14:tracePt t="11007" x="2381250" y="4086225"/>
          <p14:tracePt t="11011" x="2381250" y="4105275"/>
          <p14:tracePt t="11024" x="2381250" y="4114800"/>
          <p14:tracePt t="11027" x="2381250" y="4124325"/>
          <p14:tracePt t="11041" x="2381250" y="4133850"/>
          <p14:tracePt t="11044" x="2381250" y="4152900"/>
          <p14:tracePt t="11057" x="2381250" y="4171950"/>
          <p14:tracePt t="11060" x="2381250" y="4191000"/>
          <p14:tracePt t="11073" x="2381250" y="4200525"/>
          <p14:tracePt t="11075" x="2381250" y="4219575"/>
          <p14:tracePt t="11081" x="2390775" y="4238625"/>
          <p14:tracePt t="11090" x="2400300" y="4257675"/>
          <p14:tracePt t="11097" x="2409825" y="4276725"/>
          <p14:tracePt t="11107" x="2419350" y="4295775"/>
          <p14:tracePt t="11113" x="2438400" y="4314825"/>
          <p14:tracePt t="11123" x="2447925" y="4333875"/>
          <p14:tracePt t="11129" x="2486025" y="4371975"/>
          <p14:tracePt t="11140" x="2495550" y="4391025"/>
          <p14:tracePt t="11145" x="2524125" y="4419600"/>
          <p14:tracePt t="11157" x="2562225" y="4438650"/>
          <p14:tracePt t="11161" x="2590800" y="4476750"/>
          <p14:tracePt t="11173" x="2628900" y="4495800"/>
          <p14:tracePt t="11177" x="2647950" y="4505325"/>
          <p14:tracePt t="11190" x="2686050" y="4533900"/>
          <p14:tracePt t="11195" x="2724150" y="4552950"/>
          <p14:tracePt t="11207" x="2762250" y="4562475"/>
          <p14:tracePt t="11211" x="2819400" y="4591050"/>
          <p14:tracePt t="11224" x="2867025" y="4600575"/>
          <p14:tracePt t="11228" x="2924175" y="4610100"/>
          <p14:tracePt t="11241" x="2990850" y="4619625"/>
          <p14:tracePt t="11244" x="3076575" y="4629150"/>
          <p14:tracePt t="11257" x="3181350" y="4629150"/>
          <p14:tracePt t="11261" x="3381375" y="4629150"/>
          <p14:tracePt t="11274" x="3533775" y="4629150"/>
          <p14:tracePt t="11278" x="3714750" y="4629150"/>
          <p14:tracePt t="11291" x="3914775" y="4629150"/>
          <p14:tracePt t="11294" x="4114800" y="4619625"/>
          <p14:tracePt t="11307" x="4314825" y="4581525"/>
          <p14:tracePt t="11308" x="4514850" y="4533900"/>
          <p14:tracePt t="11314" x="4591050" y="4495800"/>
          <p14:tracePt t="11324" x="4743450" y="4448175"/>
          <p14:tracePt t="11330" x="4867275" y="4381500"/>
          <p14:tracePt t="11340" x="4924425" y="4352925"/>
          <p14:tracePt t="11345" x="5000625" y="4305300"/>
          <p14:tracePt t="11357" x="5048250" y="4276725"/>
          <p14:tracePt t="11362" x="5076825" y="4248150"/>
          <p14:tracePt t="11374" x="5105400" y="4229100"/>
          <p14:tracePt t="11378" x="5114925" y="4210050"/>
          <p14:tracePt t="11390" x="5114925" y="4200525"/>
          <p14:tracePt t="11394" x="5114925" y="4191000"/>
          <p14:tracePt t="11407" x="5114925" y="4181475"/>
          <p14:tracePt t="11410" x="5105400" y="4171950"/>
          <p14:tracePt t="11424" x="5067300" y="4162425"/>
          <p14:tracePt t="11428" x="5010150" y="4133850"/>
          <p14:tracePt t="11440" x="4943475" y="4124325"/>
          <p14:tracePt t="11444" x="4838700" y="4114800"/>
          <p14:tracePt t="11457" x="4657725" y="4076700"/>
          <p14:tracePt t="11461" x="4524375" y="4067175"/>
          <p14:tracePt t="11474" x="4362450" y="4067175"/>
          <p14:tracePt t="11477" x="4276725" y="4067175"/>
          <p14:tracePt t="11491" x="4124325" y="4067175"/>
          <p14:tracePt t="11494" x="3971925" y="4067175"/>
          <p14:tracePt t="11507" x="3810000" y="4067175"/>
          <p14:tracePt t="11510" x="3657600" y="4067175"/>
          <p14:tracePt t="11524" x="3495675" y="4067175"/>
          <p14:tracePt t="11524" x="3381375" y="4067175"/>
          <p14:tracePt t="11531" x="3257550" y="4067175"/>
          <p14:tracePt t="11540" x="3171825" y="4067175"/>
          <p14:tracePt t="11548" x="3143250" y="4067175"/>
          <p14:tracePt t="11557" x="3067050" y="4076700"/>
          <p14:tracePt t="11564" x="3009900" y="4076700"/>
          <p14:tracePt t="11574" x="2924175" y="4086225"/>
          <p14:tracePt t="11579" x="2905125" y="4095750"/>
          <p14:tracePt t="11590" x="2867025" y="4095750"/>
          <p14:tracePt t="11595" x="2838450" y="4105275"/>
          <p14:tracePt t="11607" x="2800350" y="4114800"/>
          <p14:tracePt t="11611" x="2771775" y="4124325"/>
          <p14:tracePt t="11624" x="2752725" y="4143375"/>
          <p14:tracePt t="11627" x="2724150" y="4152900"/>
          <p14:tracePt t="11640" x="2714625" y="4162425"/>
          <p14:tracePt t="11646" x="2705100" y="4162425"/>
          <p14:tracePt t="11657" x="2695575" y="4171950"/>
          <p14:tracePt t="11661" x="2686050" y="4171950"/>
          <p14:tracePt t="11674" x="2686050" y="4181475"/>
          <p14:tracePt t="11694" x="2676525" y="4181475"/>
          <p14:tracePt t="11709" x="2676525" y="4191000"/>
          <p14:tracePt t="11748" x="2676525" y="4210050"/>
          <p14:tracePt t="11757" x="2667000" y="4219575"/>
          <p14:tracePt t="11764" x="2657475" y="4229100"/>
          <p14:tracePt t="11772" x="2647950" y="4257675"/>
          <p14:tracePt t="11781" x="2628900" y="4295775"/>
          <p14:tracePt t="11788" x="2619375" y="4305300"/>
          <p14:tracePt t="11796" x="2590800" y="4352925"/>
          <p14:tracePt t="11804" x="2581275" y="4362450"/>
          <p14:tracePt t="11812" x="2571750" y="4391025"/>
          <p14:tracePt t="11824" x="2552700" y="4410075"/>
          <p14:tracePt t="11829" x="2533650" y="4438650"/>
          <p14:tracePt t="11837" x="2524125" y="4457700"/>
          <p14:tracePt t="11845" x="2505075" y="4486275"/>
          <p14:tracePt t="11853" x="2486025" y="4505325"/>
          <p14:tracePt t="11860" x="2476500" y="4524375"/>
          <p14:tracePt t="11868" x="2466975" y="4552950"/>
          <p14:tracePt t="11876" x="2457450" y="4572000"/>
          <p14:tracePt t="11884" x="2447925" y="4591050"/>
          <p14:tracePt t="11892" x="2447925" y="4619625"/>
          <p14:tracePt t="11900" x="2438400" y="4657725"/>
          <p14:tracePt t="11908" x="2438400" y="4676775"/>
          <p14:tracePt t="11916" x="2428875" y="4705350"/>
          <p14:tracePt t="11925" x="2428875" y="4724400"/>
          <p14:tracePt t="11933" x="2428875" y="4743450"/>
          <p14:tracePt t="11942" x="2428875" y="4762500"/>
          <p14:tracePt t="11949" x="2428875" y="4772025"/>
          <p14:tracePt t="11958" x="2428875" y="4791075"/>
          <p14:tracePt t="11965" x="2428875" y="4800600"/>
          <p14:tracePt t="11974" x="2428875" y="4810125"/>
          <p14:tracePt t="11981" x="2457450" y="4829175"/>
          <p14:tracePt t="11990" x="2476500" y="4838700"/>
          <p14:tracePt t="11998" x="2514600" y="4848225"/>
          <p14:tracePt t="12007" x="2571750" y="4848225"/>
          <p14:tracePt t="12014" x="2628900" y="4857750"/>
          <p14:tracePt t="12024" x="2714625" y="4857750"/>
          <p14:tracePt t="12029" x="2790825" y="4857750"/>
          <p14:tracePt t="12040" x="2857500" y="4857750"/>
          <p14:tracePt t="12045" x="2895600" y="4857750"/>
          <p14:tracePt t="12057" x="2952750" y="4829175"/>
          <p14:tracePt t="12061" x="3000375" y="4810125"/>
          <p14:tracePt t="12074" x="3048000" y="4781550"/>
          <p14:tracePt t="12078" x="3076575" y="4762500"/>
          <p14:tracePt t="12090" x="3114675" y="4733925"/>
          <p14:tracePt t="12094" x="3133725" y="4705350"/>
          <p14:tracePt t="12107" x="3162300" y="4667250"/>
          <p14:tracePt t="12111" x="3181350" y="4629150"/>
          <p14:tracePt t="12124" x="3200400" y="4581525"/>
          <p14:tracePt t="12127" x="3200400" y="4533900"/>
          <p14:tracePt t="12141" x="3200400" y="4476750"/>
          <p14:tracePt t="12144" x="3200400" y="4391025"/>
          <p14:tracePt t="12158" x="3200400" y="4324350"/>
          <p14:tracePt t="12161" x="3171825" y="4248150"/>
          <p14:tracePt t="12174" x="3114675" y="4181475"/>
          <p14:tracePt t="12178" x="3038475" y="4114800"/>
          <p14:tracePt t="12190" x="2943225" y="4038600"/>
          <p14:tracePt t="12194" x="2838450" y="4000500"/>
          <p14:tracePt t="12207" x="2733675" y="3971925"/>
          <p14:tracePt t="12208" x="2638425" y="3962400"/>
          <p14:tracePt t="12215" x="2552700" y="3962400"/>
          <p14:tracePt t="12224" x="2476500" y="3962400"/>
          <p14:tracePt t="12231" x="2447925" y="3962400"/>
          <p14:tracePt t="12240" x="2400300" y="4000500"/>
          <p14:tracePt t="12247" x="2362200" y="4019550"/>
          <p14:tracePt t="12257" x="2343150" y="4048125"/>
          <p14:tracePt t="12262" x="2305050" y="4105275"/>
          <p14:tracePt t="12274" x="2305050" y="4152900"/>
          <p14:tracePt t="12278" x="2305050" y="4191000"/>
          <p14:tracePt t="12290" x="2305050" y="4238625"/>
          <p14:tracePt t="12294" x="2314575" y="4295775"/>
          <p14:tracePt t="12307" x="2343150" y="4352925"/>
          <p14:tracePt t="12311" x="2371725" y="4410075"/>
          <p14:tracePt t="12324" x="2390775" y="4438650"/>
          <p14:tracePt t="12328" x="2428875" y="4486275"/>
          <p14:tracePt t="12341" x="2457450" y="4524375"/>
          <p14:tracePt t="12344" x="2486025" y="4552950"/>
          <p14:tracePt t="12357" x="2514600" y="4572000"/>
          <p14:tracePt t="12361" x="2543175" y="4591050"/>
          <p14:tracePt t="12374" x="2571750" y="4610100"/>
          <p14:tracePt t="12378" x="2609850" y="4619625"/>
          <p14:tracePt t="12390" x="2647950" y="4619625"/>
          <p14:tracePt t="12394" x="2686050" y="4619625"/>
          <p14:tracePt t="12407" x="2733675" y="4591050"/>
          <p14:tracePt t="12411" x="2771775" y="4552950"/>
          <p14:tracePt t="12424" x="2809875" y="4514850"/>
          <p14:tracePt t="12425" x="2838450" y="4457700"/>
          <p14:tracePt t="12432" x="2857500" y="4419600"/>
          <p14:tracePt t="12440" x="2867025" y="4391025"/>
          <p14:tracePt t="12448" x="2876550" y="4343400"/>
          <p14:tracePt t="12457" x="2886075" y="4305300"/>
          <p14:tracePt t="12463" x="2886075" y="4276725"/>
          <p14:tracePt t="12473" x="2886075" y="4210050"/>
          <p14:tracePt t="12480" x="2876550" y="4200525"/>
          <p14:tracePt t="12490" x="2847975" y="4171950"/>
          <p14:tracePt t="12495" x="2800350" y="4152900"/>
          <p14:tracePt t="12507" x="2762250" y="4143375"/>
          <p14:tracePt t="12511" x="2705100" y="4124325"/>
          <p14:tracePt t="12524" x="2638425" y="4124325"/>
          <p14:tracePt t="12527" x="2581275" y="4124325"/>
          <p14:tracePt t="12540" x="2552700" y="4124325"/>
          <p14:tracePt t="12544" x="2505075" y="4124325"/>
          <p14:tracePt t="12557" x="2466975" y="4124325"/>
          <p14:tracePt t="12560" x="2438400" y="4143375"/>
          <p14:tracePt t="12574" x="2419350" y="4152900"/>
          <p14:tracePt t="12578" x="2400300" y="4181475"/>
          <p14:tracePt t="12590" x="2390775" y="4200525"/>
          <p14:tracePt t="12594" x="2390775" y="4238625"/>
          <p14:tracePt t="12607" x="2390775" y="4267200"/>
          <p14:tracePt t="12611" x="2390775" y="4305300"/>
          <p14:tracePt t="12624" x="2390775" y="4333875"/>
          <p14:tracePt t="12627" x="2419350" y="4371975"/>
          <p14:tracePt t="12640" x="2457450" y="4410075"/>
          <p14:tracePt t="12643" x="2505075" y="4448175"/>
          <p14:tracePt t="12648" x="2562225" y="4476750"/>
          <p14:tracePt t="12658" x="2638425" y="4514850"/>
          <p14:tracePt t="12665" x="2705100" y="4543425"/>
          <p14:tracePt t="12673" x="2790825" y="4562475"/>
          <p14:tracePt t="12681" x="2867025" y="4562475"/>
          <p14:tracePt t="12690" x="2905125" y="4562475"/>
          <p14:tracePt t="12697" x="2962275" y="4562475"/>
          <p14:tracePt t="12707" x="3048000" y="4562475"/>
          <p14:tracePt t="12713" x="3076575" y="4562475"/>
          <p14:tracePt t="12724" x="3105150" y="4533900"/>
          <p14:tracePt t="12728" x="3124200" y="4505325"/>
          <p14:tracePt t="12740" x="3133725" y="4457700"/>
          <p14:tracePt t="12744" x="3133725" y="4410075"/>
          <p14:tracePt t="12757" x="3133725" y="4362450"/>
          <p14:tracePt t="12760" x="3133725" y="4314825"/>
          <p14:tracePt t="12773" x="3105150" y="4267200"/>
          <p14:tracePt t="12778" x="3067050" y="4229100"/>
          <p14:tracePt t="12790" x="3019425" y="4200525"/>
          <p14:tracePt t="12794" x="2962275" y="4171950"/>
          <p14:tracePt t="12807" x="2895600" y="4162425"/>
          <p14:tracePt t="12811" x="2838450" y="4152900"/>
          <p14:tracePt t="12824" x="2781300" y="4152900"/>
          <p14:tracePt t="12827" x="2752725" y="4152900"/>
          <p14:tracePt t="12841" x="2705100" y="4152900"/>
          <p14:tracePt t="12844" x="2667000" y="4152900"/>
          <p14:tracePt t="12857" x="2647950" y="4152900"/>
          <p14:tracePt t="12861" x="2619375" y="4181475"/>
          <p14:tracePt t="13146" x="2628900" y="4181475"/>
          <p14:tracePt t="13154" x="2667000" y="4181475"/>
          <p14:tracePt t="13162" x="2714625" y="4181475"/>
          <p14:tracePt t="13174" x="2771775" y="4181475"/>
          <p14:tracePt t="13179" x="2828925" y="4181475"/>
          <p14:tracePt t="13186" x="2905125" y="4181475"/>
          <p14:tracePt t="13194" x="3086100" y="4181475"/>
          <p14:tracePt t="13202" x="3286125" y="4181475"/>
          <p14:tracePt t="13210" x="3505200" y="4152900"/>
          <p14:tracePt t="13218" x="3752850" y="4124325"/>
          <p14:tracePt t="13228" x="4029075" y="4095750"/>
          <p14:tracePt t="13235" x="4333875" y="4076700"/>
          <p14:tracePt t="13245" x="4638675" y="4076700"/>
          <p14:tracePt t="13252" x="4914900" y="4076700"/>
          <p14:tracePt t="13260" x="5191125" y="4076700"/>
          <p14:tracePt t="13267" x="5295900" y="4076700"/>
          <p14:tracePt t="13277" x="5495925" y="4076700"/>
          <p14:tracePt t="13283" x="5676900" y="4076700"/>
          <p14:tracePt t="13294" x="5829300" y="4076700"/>
          <p14:tracePt t="13299" x="5972175" y="4076700"/>
          <p14:tracePt t="13310" x="6067425" y="4076700"/>
          <p14:tracePt t="13315" x="6172200" y="4076700"/>
          <p14:tracePt t="13327" x="6257925" y="4086225"/>
          <p14:tracePt t="13331" x="6324600" y="4114800"/>
          <p14:tracePt t="13344" x="6400800" y="4124325"/>
          <p14:tracePt t="13348" x="6467475" y="4162425"/>
          <p14:tracePt t="13360" x="6534150" y="4181475"/>
          <p14:tracePt t="13365" x="6553200" y="4200525"/>
          <p14:tracePt t="13377" x="6629400" y="4248150"/>
          <p14:tracePt t="13381" x="6648450" y="4267200"/>
          <p14:tracePt t="13394" x="6677025" y="4295775"/>
          <p14:tracePt t="13398" x="6705600" y="4314825"/>
          <p14:tracePt t="13411" x="6715125" y="4343400"/>
          <p14:tracePt t="13414" x="6743700" y="4381500"/>
          <p14:tracePt t="13427" x="6753225" y="4419600"/>
          <p14:tracePt t="13431" x="6762750" y="4448175"/>
          <p14:tracePt t="13444" x="6762750" y="4486275"/>
          <p14:tracePt t="13447" x="6762750" y="4514850"/>
          <p14:tracePt t="13460" x="6743700" y="4543425"/>
          <p14:tracePt t="13461" x="6705600" y="4572000"/>
          <p14:tracePt t="13468" x="6648450" y="4581525"/>
          <p14:tracePt t="13477" x="6543675" y="4591050"/>
          <p14:tracePt t="13484" x="6457950" y="4581525"/>
          <p14:tracePt t="13494" x="6286500" y="4429125"/>
          <p14:tracePt t="13500" x="6162675" y="4200525"/>
          <p14:tracePt t="13510" x="6048375" y="3914775"/>
          <p14:tracePt t="13517" x="6000750" y="3733800"/>
          <p14:tracePt t="13527" x="5962650" y="3619500"/>
          <p14:tracePt t="13532" x="5953125" y="3533775"/>
          <p14:tracePt t="13544" x="5915025" y="3381375"/>
          <p14:tracePt t="13548" x="5895975" y="3238500"/>
          <p14:tracePt t="13560" x="5895975" y="3152775"/>
          <p14:tracePt t="13564" x="5895975" y="3038475"/>
          <p14:tracePt t="13577" x="5895975" y="3000375"/>
          <p14:tracePt t="13581" x="5934075" y="2971800"/>
          <p14:tracePt t="13594" x="5991225" y="2962275"/>
          <p14:tracePt t="13598" x="6115050" y="2952750"/>
          <p14:tracePt t="13610" x="6229350" y="2952750"/>
          <p14:tracePt t="13614" x="6286500" y="2952750"/>
          <p14:tracePt t="13628" x="6448425" y="3009900"/>
          <p14:tracePt t="13632" x="6553200" y="3105150"/>
          <p14:tracePt t="13644" x="6591300" y="3162300"/>
          <p14:tracePt t="13648" x="6648450" y="3257550"/>
          <p14:tracePt t="13661" x="6696075" y="3362325"/>
          <p14:tracePt t="13665" x="6715125" y="3486150"/>
          <p14:tracePt t="13677" x="6724650" y="3581400"/>
          <p14:tracePt t="13681" x="6724650" y="3686175"/>
          <p14:tracePt t="13693" x="6686550" y="3838575"/>
          <p14:tracePt t="13695" x="6648450" y="3886200"/>
          <p14:tracePt t="13701" x="6524625" y="4048125"/>
          <p14:tracePt t="13710" x="6448425" y="4095750"/>
          <p14:tracePt t="13717" x="6362700" y="4181475"/>
          <p14:tracePt t="13727" x="6267450" y="4248150"/>
          <p14:tracePt t="13733" x="6172200" y="4295775"/>
          <p14:tracePt t="13744" x="6134100" y="4305300"/>
          <p14:tracePt t="13749" x="6076950" y="4333875"/>
          <p14:tracePt t="13760" x="6038850" y="4343400"/>
          <p14:tracePt t="13765" x="6010275" y="4362450"/>
          <p14:tracePt t="13777" x="5991225" y="4362450"/>
          <p14:tracePt t="13781" x="5972175" y="4371975"/>
          <p14:tracePt t="13805" x="5972175" y="4362450"/>
          <p14:tracePt t="13813" x="5972175" y="4343400"/>
          <p14:tracePt t="13821" x="6010275" y="4324350"/>
          <p14:tracePt t="13829" x="6067425" y="4295775"/>
          <p14:tracePt t="13837" x="6153150" y="4276725"/>
          <p14:tracePt t="13845" x="6238875" y="4267200"/>
          <p14:tracePt t="13853" x="6324600" y="4267200"/>
          <p14:tracePt t="13862" x="6410325" y="4267200"/>
          <p14:tracePt t="13869" x="6477000" y="4267200"/>
          <p14:tracePt t="13879" x="6524625" y="4295775"/>
          <p14:tracePt t="13886" x="6534150" y="4314825"/>
          <p14:tracePt t="13895" x="6572250" y="4371975"/>
          <p14:tracePt t="13903" x="6581775" y="4410075"/>
          <p14:tracePt t="13913" x="6581775" y="4457700"/>
          <p14:tracePt t="13917" x="6524625" y="4533900"/>
          <p14:tracePt t="13928" x="6477000" y="4552950"/>
          <p14:tracePt t="13935" x="6381750" y="4591050"/>
          <p14:tracePt t="13944" x="6276975" y="4629150"/>
          <p14:tracePt t="13950" x="6143625" y="4648200"/>
          <p14:tracePt t="13960" x="5886450" y="4676775"/>
          <p14:tracePt t="13966" x="5829300" y="4676775"/>
          <p14:tracePt t="13977" x="5695950" y="4676775"/>
          <p14:tracePt t="13982" x="5591175" y="4676775"/>
          <p14:tracePt t="13994" x="5514975" y="4629150"/>
          <p14:tracePt t="13998" x="5457825" y="4591050"/>
          <p14:tracePt t="14010" x="5429250" y="4533900"/>
          <p14:tracePt t="14015" x="5410200" y="4486275"/>
          <p14:tracePt t="14027" x="5410200" y="4429125"/>
          <p14:tracePt t="14030" x="5410200" y="4371975"/>
          <p14:tracePt t="14044" x="5429250" y="4324350"/>
          <p14:tracePt t="14048" x="5505450" y="4276725"/>
          <p14:tracePt t="14060" x="5572125" y="4248150"/>
          <p14:tracePt t="14065" x="5657850" y="4219575"/>
          <p14:tracePt t="14077" x="5762625" y="4219575"/>
          <p14:tracePt t="14081" x="5848350" y="4219575"/>
          <p14:tracePt t="14094" x="5934075" y="4219575"/>
          <p14:tracePt t="14097" x="6010275" y="4267200"/>
          <p14:tracePt t="14111" x="6076950" y="4333875"/>
          <p14:tracePt t="14115" x="6096000" y="4362450"/>
          <p14:tracePt t="14127" x="6134100" y="4410075"/>
          <p14:tracePt t="14132" x="6153150" y="4448175"/>
          <p14:tracePt t="14144" x="6181725" y="4514850"/>
          <p14:tracePt t="14145" x="6181725" y="4543425"/>
          <p14:tracePt t="14152" x="6181725" y="4572000"/>
          <p14:tracePt t="14160" x="6153150" y="4600575"/>
          <p14:tracePt t="14168" x="6115050" y="4619625"/>
          <p14:tracePt t="14177" x="6067425" y="4638675"/>
          <p14:tracePt t="14183" x="6010275" y="4638675"/>
          <p14:tracePt t="14194" x="5953125" y="4648200"/>
          <p14:tracePt t="14199" x="5895975" y="4648200"/>
          <p14:tracePt t="14211" x="5838825" y="4648200"/>
          <p14:tracePt t="14215" x="5781675" y="4638675"/>
          <p14:tracePt t="14227" x="5734050" y="4610100"/>
          <p14:tracePt t="14231" x="5676900" y="4562475"/>
          <p14:tracePt t="14244" x="5648325" y="4514850"/>
          <p14:tracePt t="14248" x="5619750" y="4467225"/>
          <p14:tracePt t="14261" x="5610225" y="4429125"/>
          <p14:tracePt t="14265" x="5610225" y="4381500"/>
          <p14:tracePt t="14277" x="5610225" y="4343400"/>
          <p14:tracePt t="14281" x="5619750" y="4324350"/>
          <p14:tracePt t="14295" x="5648325" y="4295775"/>
          <p14:tracePt t="14300" x="5695950" y="4295775"/>
          <p14:tracePt t="14311" x="5743575" y="4286250"/>
          <p14:tracePt t="14315" x="5800725" y="4286250"/>
          <p14:tracePt t="14327" x="5857875" y="4286250"/>
          <p14:tracePt t="14331" x="5915025" y="4295775"/>
          <p14:tracePt t="14344" x="5962650" y="4324350"/>
          <p14:tracePt t="14348" x="6010275" y="4352925"/>
          <p14:tracePt t="14361" x="6057900" y="4400550"/>
          <p14:tracePt t="14362" x="6086475" y="4438650"/>
          <p14:tracePt t="14368" x="6115050" y="4486275"/>
          <p14:tracePt t="14377" x="6124575" y="4552950"/>
          <p14:tracePt t="14385" x="6124575" y="4619625"/>
          <p14:tracePt t="14394" x="6124575" y="4686300"/>
          <p14:tracePt t="14400" x="6105525" y="4762500"/>
          <p14:tracePt t="14410" x="6038850" y="4829175"/>
          <p14:tracePt t="14417" x="5953125" y="4905375"/>
          <p14:tracePt t="14427" x="5772150" y="5038725"/>
          <p14:tracePt t="14432" x="5695950" y="5067300"/>
          <p14:tracePt t="14444" x="5572125" y="5114925"/>
          <p14:tracePt t="14448" x="5457825" y="5143500"/>
          <p14:tracePt t="14460" x="5334000" y="5162550"/>
          <p14:tracePt t="14464" x="5229225" y="5172075"/>
          <p14:tracePt t="14477" x="5162550" y="5172075"/>
          <p14:tracePt t="14481" x="5095875" y="5172075"/>
          <p14:tracePt t="14494" x="5048250" y="5153025"/>
          <p14:tracePt t="14498" x="5019675" y="5114925"/>
          <p14:tracePt t="14511" x="5010150" y="5067300"/>
          <p14:tracePt t="14515" x="5000625" y="5019675"/>
          <p14:tracePt t="14527" x="5000625" y="4962525"/>
          <p14:tracePt t="14531" x="5000625" y="4914900"/>
          <p14:tracePt t="14544" x="5029200" y="4857750"/>
          <p14:tracePt t="14548" x="5095875" y="4810125"/>
          <p14:tracePt t="14561" x="5172075" y="4781550"/>
          <p14:tracePt t="14565" x="5257800" y="4752975"/>
          <p14:tracePt t="14577" x="5372100" y="4733925"/>
          <p14:tracePt t="14582" x="5476875" y="4733925"/>
          <p14:tracePt t="14594" x="5572125" y="4733925"/>
          <p14:tracePt t="14595" x="5676900" y="4733925"/>
          <p14:tracePt t="14601" x="5762625" y="4743450"/>
          <p14:tracePt t="14610" x="5848350" y="4772025"/>
          <p14:tracePt t="14618" x="5876925" y="4800600"/>
          <p14:tracePt t="14627" x="5924550" y="4838700"/>
          <p14:tracePt t="14634" x="5962650" y="4857750"/>
          <p14:tracePt t="14644" x="5991225" y="4895850"/>
          <p14:tracePt t="14649" x="6000750" y="4933950"/>
          <p14:tracePt t="14660" x="6000750" y="4962525"/>
          <p14:tracePt t="14666" x="6000750" y="4991100"/>
          <p14:tracePt t="14677" x="5981700" y="5019675"/>
          <p14:tracePt t="14681" x="5924550" y="5067300"/>
          <p14:tracePt t="14694" x="5857875" y="5105400"/>
          <p14:tracePt t="14697" x="5781675" y="5153025"/>
          <p14:tracePt t="14710" x="5715000" y="5181600"/>
          <p14:tracePt t="14715" x="5610225" y="5210175"/>
          <p14:tracePt t="14727" x="5534025" y="5229225"/>
          <p14:tracePt t="14731" x="5467350" y="5238750"/>
          <p14:tracePt t="14744" x="5429250" y="5248275"/>
          <p14:tracePt t="14748" x="5381625" y="5257800"/>
          <p14:tracePt t="14761" x="5343525" y="5257800"/>
          <p14:tracePt t="14764" x="5314950" y="5257800"/>
          <p14:tracePt t="14777" x="5295900" y="5257800"/>
          <p14:tracePt t="14781" x="5286375" y="5257800"/>
          <p14:tracePt t="14794" x="5276850" y="5257800"/>
          <p14:tracePt t="14812" x="5276850" y="5248275"/>
          <p14:tracePt t="14827" x="5295900" y="5238750"/>
          <p14:tracePt t="14834" x="5314950" y="5229225"/>
          <p14:tracePt t="14842" x="5324475" y="5219700"/>
          <p14:tracePt t="14850" x="5353050" y="5219700"/>
          <p14:tracePt t="14858" x="5391150" y="5210175"/>
          <p14:tracePt t="14866" x="5410200" y="5210175"/>
          <p14:tracePt t="14877" x="5429250" y="5210175"/>
          <p14:tracePt t="14883" x="5438775" y="5210175"/>
          <p14:tracePt t="14890" x="5448300" y="5210175"/>
          <p14:tracePt t="14898" x="5467350" y="5210175"/>
          <p14:tracePt t="14914" x="5476875" y="5210175"/>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40A-CD4C-1B42-82B3-8E05D023C118}"/>
              </a:ext>
            </a:extLst>
          </p:cNvPr>
          <p:cNvSpPr>
            <a:spLocks noGrp="1"/>
          </p:cNvSpPr>
          <p:nvPr>
            <p:ph type="title"/>
          </p:nvPr>
        </p:nvSpPr>
        <p:spPr/>
        <p:txBody>
          <a:bodyPr>
            <a:noAutofit/>
          </a:bodyPr>
          <a:lstStyle/>
          <a:p>
            <a:r>
              <a:rPr lang="en-US" sz="2800" b="1"/>
              <a:t>Findings 3: Effectiveness of argmax sequence refinement</a:t>
            </a:r>
          </a:p>
        </p:txBody>
      </p:sp>
      <p:sp>
        <p:nvSpPr>
          <p:cNvPr id="4" name="Slide Number Placeholder 3">
            <a:extLst>
              <a:ext uri="{FF2B5EF4-FFF2-40B4-BE49-F238E27FC236}">
                <a16:creationId xmlns:a16="http://schemas.microsoft.com/office/drawing/2014/main" id="{747890C1-59D0-6F4D-BF4B-97B30C02A8EA}"/>
              </a:ext>
            </a:extLst>
          </p:cNvPr>
          <p:cNvSpPr>
            <a:spLocks noGrp="1"/>
          </p:cNvSpPr>
          <p:nvPr>
            <p:ph type="sldNum" sz="quarter" idx="12"/>
          </p:nvPr>
        </p:nvSpPr>
        <p:spPr/>
        <p:txBody>
          <a:bodyPr/>
          <a:lstStyle/>
          <a:p>
            <a:fld id="{48F63A3B-78C7-47BE-AE5E-E10140E04643}" type="slidenum">
              <a:rPr lang="en-US" smtClean="0"/>
              <a:t>31</a:t>
            </a:fld>
            <a:endParaRPr lang="en-US"/>
          </a:p>
        </p:txBody>
      </p:sp>
      <p:pic>
        <p:nvPicPr>
          <p:cNvPr id="6" name="Picture 5">
            <a:extLst>
              <a:ext uri="{FF2B5EF4-FFF2-40B4-BE49-F238E27FC236}">
                <a16:creationId xmlns:a16="http://schemas.microsoft.com/office/drawing/2014/main" id="{2A667221-B99D-4844-9236-4BBC42D116C6}"/>
              </a:ext>
            </a:extLst>
          </p:cNvPr>
          <p:cNvPicPr>
            <a:picLocks noChangeAspect="1"/>
          </p:cNvPicPr>
          <p:nvPr/>
        </p:nvPicPr>
        <p:blipFill>
          <a:blip r:embed="rId6"/>
          <a:stretch>
            <a:fillRect/>
          </a:stretch>
        </p:blipFill>
        <p:spPr>
          <a:xfrm>
            <a:off x="512287" y="2607454"/>
            <a:ext cx="8003063" cy="2210497"/>
          </a:xfrm>
          <a:prstGeom prst="rect">
            <a:avLst/>
          </a:prstGeom>
        </p:spPr>
      </p:pic>
      <p:sp>
        <p:nvSpPr>
          <p:cNvPr id="9" name="Oval 8">
            <a:extLst>
              <a:ext uri="{FF2B5EF4-FFF2-40B4-BE49-F238E27FC236}">
                <a16:creationId xmlns:a16="http://schemas.microsoft.com/office/drawing/2014/main" id="{D52B581F-47E7-493B-A09B-1657975A823A}"/>
              </a:ext>
            </a:extLst>
          </p:cNvPr>
          <p:cNvSpPr/>
          <p:nvPr/>
        </p:nvSpPr>
        <p:spPr>
          <a:xfrm>
            <a:off x="3681985" y="3921789"/>
            <a:ext cx="731520" cy="25230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736592ED-EBA4-4040-B6F8-A5C673226069}"/>
              </a:ext>
            </a:extLst>
          </p:cNvPr>
          <p:cNvSpPr/>
          <p:nvPr/>
        </p:nvSpPr>
        <p:spPr>
          <a:xfrm>
            <a:off x="3688081" y="4174092"/>
            <a:ext cx="731520" cy="6438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8365B016-BDCC-4CC2-8D05-A2CA0CE78EA5}"/>
              </a:ext>
            </a:extLst>
          </p:cNvPr>
          <p:cNvSpPr txBox="1"/>
          <p:nvPr/>
        </p:nvSpPr>
        <p:spPr>
          <a:xfrm>
            <a:off x="628651" y="5070254"/>
            <a:ext cx="6079787" cy="369332"/>
          </a:xfrm>
          <a:prstGeom prst="rect">
            <a:avLst/>
          </a:prstGeom>
          <a:noFill/>
        </p:spPr>
        <p:txBody>
          <a:bodyPr wrap="square" rtlCol="0">
            <a:spAutoFit/>
          </a:bodyPr>
          <a:lstStyle/>
          <a:p>
            <a:r>
              <a:rPr lang="en-US"/>
              <a:t>Comparison to autoregressive model: 26.94 BLEU4</a:t>
            </a:r>
            <a:endParaRPr lang="en-SG"/>
          </a:p>
        </p:txBody>
      </p:sp>
      <p:pic>
        <p:nvPicPr>
          <p:cNvPr id="5" name="Audio 4">
            <a:hlinkClick r:id="" action="ppaction://media"/>
            <a:extLst>
              <a:ext uri="{FF2B5EF4-FFF2-40B4-BE49-F238E27FC236}">
                <a16:creationId xmlns:a16="http://schemas.microsoft.com/office/drawing/2014/main" id="{F069BFAF-7D07-5E46-81CE-06A72775ED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220702513"/>
      </p:ext>
    </p:extLst>
  </p:cSld>
  <p:clrMapOvr>
    <a:masterClrMapping/>
  </p:clrMapOvr>
  <mc:AlternateContent xmlns:mc="http://schemas.openxmlformats.org/markup-compatibility/2006" xmlns:p14="http://schemas.microsoft.com/office/powerpoint/2010/main">
    <mc:Choice Requires="p14">
      <p:transition spd="slow" p14:dur="2000" advTm="67024"/>
    </mc:Choice>
    <mc:Fallback xmlns="">
      <p:transition spd="slow" advTm="67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568" x="5438775" y="5200650"/>
          <p14:tracePt t="10576" x="5334000" y="5172075"/>
          <p14:tracePt t="10586" x="5229225" y="5133975"/>
          <p14:tracePt t="10592" x="5143500" y="5105400"/>
          <p14:tracePt t="10599" x="5048250" y="5076825"/>
          <p14:tracePt t="10607" x="4962525" y="5048250"/>
          <p14:tracePt t="10616" x="4838700" y="5038725"/>
          <p14:tracePt t="10624" x="4686300" y="5038725"/>
          <p14:tracePt t="10632" x="4352925" y="5038725"/>
          <p14:tracePt t="10640" x="3990975" y="5038725"/>
          <p14:tracePt t="10648" x="3590925" y="5038725"/>
          <p14:tracePt t="10656" x="3390900" y="5095875"/>
          <p14:tracePt t="10664" x="2990850" y="5200650"/>
          <p14:tracePt t="10674" x="2647950" y="5314950"/>
          <p14:tracePt t="10680" x="2266950" y="5457825"/>
          <p14:tracePt t="10691" x="2143125" y="5505450"/>
          <p14:tracePt t="10696" x="1847850" y="5629275"/>
          <p14:tracePt t="10706" x="1638300" y="5724525"/>
          <p14:tracePt t="10713" x="1457325" y="5810250"/>
          <p14:tracePt t="10720" x="1304925" y="5876925"/>
          <p14:tracePt t="10728" x="1181100" y="5943600"/>
          <p14:tracePt t="10736" x="1095375" y="5991225"/>
          <p14:tracePt t="10746" x="1066800" y="6010275"/>
          <p14:tracePt t="10753" x="1000125" y="6048375"/>
          <p14:tracePt t="10760" x="962025" y="6086475"/>
          <p14:tracePt t="10772" x="942975" y="6105525"/>
          <p14:tracePt t="10777" x="914400" y="6134100"/>
          <p14:tracePt t="10785" x="895350" y="6181725"/>
          <p14:tracePt t="10792" x="895350" y="6210300"/>
          <p14:tracePt t="10800" x="895350" y="6238875"/>
          <p14:tracePt t="10808" x="895350" y="6286500"/>
          <p14:tracePt t="10816" x="895350" y="6334125"/>
          <p14:tracePt t="10824" x="904875" y="6381750"/>
          <p14:tracePt t="10833" x="933450" y="6429375"/>
          <p14:tracePt t="10841" x="962025" y="6477000"/>
          <p14:tracePt t="10849" x="1000125" y="6534150"/>
          <p14:tracePt t="10857" x="1009650" y="6553200"/>
          <p14:tracePt t="10865" x="1028700" y="6581775"/>
          <p14:tracePt t="10873" x="1047750" y="6600825"/>
          <p14:tracePt t="10881" x="1066800" y="6619875"/>
          <p14:tracePt t="10890" x="1076325" y="6619875"/>
          <p14:tracePt t="10897" x="1085850" y="6629400"/>
          <p14:tracePt t="10929" x="1085850" y="6619875"/>
          <p14:tracePt t="10937" x="1085850" y="6572250"/>
          <p14:tracePt t="10946" x="1047750" y="6477000"/>
          <p14:tracePt t="10954" x="1000125" y="6372225"/>
          <p14:tracePt t="10961" x="942975" y="6248400"/>
          <p14:tracePt t="10970" x="876300" y="6076950"/>
          <p14:tracePt t="10977" x="809625" y="5895975"/>
          <p14:tracePt t="10985" x="752475" y="5695950"/>
          <p14:tracePt t="10994" x="723900" y="5610225"/>
          <p14:tracePt t="11002" x="704850" y="5553075"/>
          <p14:tracePt t="11010" x="676275" y="5457825"/>
          <p14:tracePt t="11018" x="647700" y="5381625"/>
          <p14:tracePt t="11025" x="647700" y="5372100"/>
          <p14:tracePt t="11033" x="619125" y="5295900"/>
          <p14:tracePt t="11041" x="619125" y="5286375"/>
          <p14:tracePt t="11049" x="619125" y="5276850"/>
          <p14:tracePt t="11057" x="619125" y="5267325"/>
          <p14:tracePt t="11451" x="619125" y="5219700"/>
          <p14:tracePt t="11459" x="619125" y="5172075"/>
          <p14:tracePt t="11467" x="638175" y="5114925"/>
          <p14:tracePt t="11475" x="666750" y="5057775"/>
          <p14:tracePt t="11484" x="695325" y="5000625"/>
          <p14:tracePt t="11493" x="714375" y="4943475"/>
          <p14:tracePt t="11500" x="771525" y="4810125"/>
          <p14:tracePt t="11508" x="819150" y="4705350"/>
          <p14:tracePt t="11516" x="857250" y="4600575"/>
          <p14:tracePt t="11524" x="904875" y="4514850"/>
          <p14:tracePt t="11532" x="942975" y="4419600"/>
          <p14:tracePt t="11544" x="952500" y="4391025"/>
          <p14:tracePt t="11548" x="990600" y="4343400"/>
          <p14:tracePt t="11557" x="1019175" y="4286250"/>
          <p14:tracePt t="11564" x="1038225" y="4257675"/>
          <p14:tracePt t="11572" x="1057275" y="4238625"/>
          <p14:tracePt t="11580" x="1076325" y="4210050"/>
          <p14:tracePt t="11588" x="1095375" y="4191000"/>
          <p14:tracePt t="11596" x="1114425" y="4171950"/>
          <p14:tracePt t="11604" x="1123950" y="4162425"/>
          <p14:tracePt t="11612" x="1152525" y="4143375"/>
          <p14:tracePt t="11620" x="1162050" y="4133850"/>
          <p14:tracePt t="11628" x="1181100" y="4114800"/>
          <p14:tracePt t="11636" x="1200150" y="4105275"/>
          <p14:tracePt t="11645" x="1209675" y="4095750"/>
          <p14:tracePt t="11652" x="1228725" y="4076700"/>
          <p14:tracePt t="11661" x="1238250" y="4076700"/>
          <p14:tracePt t="11668" x="1247775" y="4067175"/>
          <p14:tracePt t="11678" x="1257300" y="4057650"/>
          <p14:tracePt t="11685" x="1266825" y="4057650"/>
          <p14:tracePt t="11694" x="1276350" y="4048125"/>
          <p14:tracePt t="11701" x="1285875" y="4048125"/>
          <p14:tracePt t="11710" x="1295400" y="4048125"/>
          <p14:tracePt t="11717" x="1304925" y="4038600"/>
          <p14:tracePt t="11726" x="1314450" y="4038600"/>
          <p14:tracePt t="11733" x="1314450" y="4029075"/>
          <p14:tracePt t="11743" x="1323975" y="4029075"/>
          <p14:tracePt t="11749" x="1333500" y="4029075"/>
          <p14:tracePt t="11760" x="1333500" y="4019550"/>
          <p14:tracePt t="11764" x="1343025" y="4019550"/>
          <p14:tracePt t="11788" x="1352550" y="4019550"/>
          <p14:tracePt t="11869" x="1343025" y="4019550"/>
          <p14:tracePt t="11885" x="1323975" y="4019550"/>
          <p14:tracePt t="11901" x="1304925" y="4019550"/>
          <p14:tracePt t="11911" x="1295400" y="4019550"/>
          <p14:tracePt t="11918" x="1285875" y="4019550"/>
          <p14:tracePt t="11925" x="1276350" y="4019550"/>
          <p14:tracePt t="11933" x="1276350" y="4029075"/>
          <p14:tracePt t="11941" x="1257300" y="4038600"/>
          <p14:tracePt t="11950" x="1238250" y="4057650"/>
          <p14:tracePt t="11958" x="1219200" y="4086225"/>
          <p14:tracePt t="11966" x="1200150" y="4114800"/>
          <p14:tracePt t="11974" x="1181100" y="4152900"/>
          <p14:tracePt t="11983" x="1171575" y="4171950"/>
          <p14:tracePt t="11990" x="1152525" y="4210050"/>
          <p14:tracePt t="11999" x="1133475" y="4257675"/>
          <p14:tracePt t="12006" x="1133475" y="4295775"/>
          <p14:tracePt t="12016" x="1123950" y="4314825"/>
          <p14:tracePt t="12022" x="1114425" y="4343400"/>
          <p14:tracePt t="12031" x="1114425" y="4362450"/>
          <p14:tracePt t="12039" x="1114425" y="4371975"/>
          <p14:tracePt t="12048" x="1114425" y="4391025"/>
          <p14:tracePt t="12062" x="1114425" y="4400550"/>
          <p14:tracePt t="12070" x="1114425" y="4410075"/>
          <p14:tracePt t="12087" x="1114425" y="4419600"/>
          <p14:tracePt t="12094" x="1123950" y="4429125"/>
          <p14:tracePt t="12110" x="1133475" y="4429125"/>
          <p14:tracePt t="12118" x="1143000" y="4429125"/>
          <p14:tracePt t="12126" x="1162050" y="4429125"/>
          <p14:tracePt t="12134" x="1171575" y="4429125"/>
          <p14:tracePt t="12142" x="1190625" y="4429125"/>
          <p14:tracePt t="12150" x="1200150" y="4429125"/>
          <p14:tracePt t="12158" x="1209675" y="4429125"/>
          <p14:tracePt t="12166" x="1228725" y="4429125"/>
          <p14:tracePt t="12174" x="1238250" y="4429125"/>
          <p14:tracePt t="12191" x="1247775" y="4429125"/>
          <p14:tracePt t="12199" x="1257300" y="4429125"/>
          <p14:tracePt t="12207" x="1266825" y="4429125"/>
          <p14:tracePt t="12215" x="1276350" y="4429125"/>
          <p14:tracePt t="12223" x="1285875" y="4429125"/>
          <p14:tracePt t="12239" x="1295400" y="4429125"/>
          <p14:tracePt t="12255" x="1304925" y="4438650"/>
          <p14:tracePt t="12265" x="1314450" y="4438650"/>
          <p14:tracePt t="12279" x="1323975" y="4438650"/>
          <p14:tracePt t="12295" x="1333500" y="4438650"/>
          <p14:tracePt t="12304" x="1343025" y="4448175"/>
          <p14:tracePt t="12319" x="1352550" y="4448175"/>
          <p14:tracePt t="12327" x="1362075" y="4448175"/>
          <p14:tracePt t="12335" x="1371600" y="4448175"/>
          <p14:tracePt t="12343" x="1381125" y="4448175"/>
          <p14:tracePt t="12351" x="1400175" y="4448175"/>
          <p14:tracePt t="12360" x="1409700" y="4448175"/>
          <p14:tracePt t="12367" x="1428750" y="4448175"/>
          <p14:tracePt t="12376" x="1438275" y="4448175"/>
          <p14:tracePt t="12383" x="1457325" y="4448175"/>
          <p14:tracePt t="12391" x="1466850" y="4448175"/>
          <p14:tracePt t="12399" x="1476375" y="4448175"/>
          <p14:tracePt t="12407" x="1485900" y="4448175"/>
          <p14:tracePt t="12415" x="1495425" y="4448175"/>
          <p14:tracePt t="15763" x="1514475" y="4467225"/>
          <p14:tracePt t="15771" x="1552575" y="4495800"/>
          <p14:tracePt t="15779" x="1581150" y="4514850"/>
          <p14:tracePt t="15787" x="1628775" y="4533900"/>
          <p14:tracePt t="15795" x="1657350" y="4552950"/>
          <p14:tracePt t="15803" x="1695450" y="4572000"/>
          <p14:tracePt t="15812" x="1733550" y="4591050"/>
          <p14:tracePt t="15819" x="1790700" y="4629150"/>
          <p14:tracePt t="15827" x="1819275" y="4638675"/>
          <p14:tracePt t="15835" x="1866900" y="4657725"/>
          <p14:tracePt t="15843" x="1905000" y="4676775"/>
          <p14:tracePt t="15851" x="1924050" y="4695825"/>
          <p14:tracePt t="15859" x="1952625" y="4705350"/>
          <p14:tracePt t="15867" x="1962150" y="4705350"/>
          <p14:tracePt t="15875" x="1971675" y="4714875"/>
          <p14:tracePt t="15884" x="1981200" y="4714875"/>
          <p14:tracePt t="15900" x="1990725" y="4724400"/>
          <p14:tracePt t="15907" x="2000250" y="4724400"/>
          <p14:tracePt t="15924" x="2009775" y="4724400"/>
          <p14:tracePt t="15948" x="2019300" y="4724400"/>
          <p14:tracePt t="15972" x="2028825" y="4724400"/>
          <p14:tracePt t="16012" x="2028825" y="4714875"/>
          <p14:tracePt t="16020" x="2028825" y="4705350"/>
          <p14:tracePt t="16028" x="2028825" y="4695825"/>
          <p14:tracePt t="16036" x="2028825" y="4686300"/>
          <p14:tracePt t="16044" x="2028825" y="4676775"/>
          <p14:tracePt t="16052" x="2028825" y="4667250"/>
          <p14:tracePt t="16060" x="2028825" y="4648200"/>
          <p14:tracePt t="16068" x="2028825" y="4629150"/>
          <p14:tracePt t="16076" x="2028825" y="4619625"/>
          <p14:tracePt t="16085" x="2019300" y="4600575"/>
          <p14:tracePt t="16092" x="2009775" y="4572000"/>
          <p14:tracePt t="16102" x="2009775" y="4552950"/>
          <p14:tracePt t="16109" x="2000250" y="4543425"/>
          <p14:tracePt t="16118" x="1990725" y="4524375"/>
          <p14:tracePt t="16125" x="1981200" y="4505325"/>
          <p14:tracePt t="16134" x="1971675" y="4486275"/>
          <p14:tracePt t="16141" x="1962150" y="4476750"/>
          <p14:tracePt t="16150" x="1952625" y="4457700"/>
          <p14:tracePt t="16157" x="1943100" y="4438650"/>
          <p14:tracePt t="16166" x="1933575" y="4419600"/>
          <p14:tracePt t="16172" x="1924050" y="4400550"/>
          <p14:tracePt t="16183" x="1914525" y="4381500"/>
          <p14:tracePt t="16189" x="1905000" y="4352925"/>
          <p14:tracePt t="16200" x="1895475" y="4343400"/>
          <p14:tracePt t="16204" x="1885950" y="4314825"/>
          <p14:tracePt t="16216" x="1866900" y="4286250"/>
          <p14:tracePt t="16221" x="1857375" y="4267200"/>
          <p14:tracePt t="16233" x="1847850" y="4248150"/>
          <p14:tracePt t="16237" x="1847850" y="4229100"/>
          <p14:tracePt t="16250" x="1838325" y="4219575"/>
          <p14:tracePt t="16254" x="1828800" y="4210050"/>
          <p14:tracePt t="16267" x="1828800" y="4200525"/>
          <p14:tracePt t="16270" x="1819275" y="4191000"/>
          <p14:tracePt t="16283" x="1809750" y="4181475"/>
          <p14:tracePt t="16300" x="1800225" y="4171950"/>
          <p14:tracePt t="16317" x="1790700" y="4162425"/>
          <p14:tracePt t="16350" x="1790700" y="4152900"/>
          <p14:tracePt t="16406" x="1781175" y="4152900"/>
          <p14:tracePt t="16446" x="1771650" y="4143375"/>
          <p14:tracePt t="16462" x="1762125" y="4143375"/>
          <p14:tracePt t="16470" x="1762125" y="4133850"/>
          <p14:tracePt t="16478" x="1762125" y="4124325"/>
          <p14:tracePt t="16486" x="1752600" y="4124325"/>
          <p14:tracePt t="16494" x="1752600" y="4114800"/>
          <p14:tracePt t="16502" x="1743075" y="4105275"/>
          <p14:tracePt t="16519" x="1733550" y="4095750"/>
          <p14:tracePt t="16526" x="1724025" y="4086225"/>
          <p14:tracePt t="16542" x="1724025" y="4076700"/>
          <p14:tracePt t="16599" x="1724025" y="4067175"/>
          <p14:tracePt t="18572" x="1714500" y="4067175"/>
          <p14:tracePt t="18580" x="1685925" y="4076700"/>
          <p14:tracePt t="18588" x="1647825" y="4086225"/>
          <p14:tracePt t="18595" x="1619250" y="4086225"/>
          <p14:tracePt t="18604" x="1562100" y="4095750"/>
          <p14:tracePt t="18612" x="1504950" y="4095750"/>
          <p14:tracePt t="18620" x="1438275" y="4095750"/>
          <p14:tracePt t="18628" x="1419225" y="4095750"/>
          <p14:tracePt t="18640" x="1371600" y="4095750"/>
          <p14:tracePt t="18644" x="1323975" y="4095750"/>
          <p14:tracePt t="18652" x="1295400" y="4095750"/>
          <p14:tracePt t="18660" x="1266825" y="4095750"/>
          <p14:tracePt t="18668" x="1247775" y="4086225"/>
          <p14:tracePt t="18676" x="1238250" y="4086225"/>
          <p14:tracePt t="18684" x="1228725" y="4086225"/>
          <p14:tracePt t="18700" x="1219200" y="4086225"/>
          <p14:tracePt t="18708" x="1219200" y="4076700"/>
          <p14:tracePt t="18748" x="1238250" y="4076700"/>
          <p14:tracePt t="18758" x="1257300" y="4076700"/>
          <p14:tracePt t="18765" x="1276350" y="4076700"/>
          <p14:tracePt t="18774" x="1304925" y="4076700"/>
          <p14:tracePt t="18781" x="1333500" y="4076700"/>
          <p14:tracePt t="18790" x="1362075" y="4076700"/>
          <p14:tracePt t="18798" x="1381125" y="4076700"/>
          <p14:tracePt t="18805" x="1400175" y="4086225"/>
          <p14:tracePt t="18813" x="1419225" y="4095750"/>
          <p14:tracePt t="18821" x="1438275" y="4105275"/>
          <p14:tracePt t="18829" x="1447800" y="4114800"/>
          <p14:tracePt t="18837" x="1457325" y="4133850"/>
          <p14:tracePt t="18845" x="1466850" y="4133850"/>
          <p14:tracePt t="18857" x="1476375" y="4143375"/>
          <p14:tracePt t="18861" x="1476375" y="4152900"/>
          <p14:tracePt t="18885" x="1476375" y="4162425"/>
          <p14:tracePt t="18934" x="1466850" y="4162425"/>
          <p14:tracePt t="18942" x="1447800" y="4162425"/>
          <p14:tracePt t="18950" x="1438275" y="4162425"/>
          <p14:tracePt t="18958" x="1428750" y="4162425"/>
          <p14:tracePt t="18965" x="1419225" y="4162425"/>
          <p14:tracePt t="18974" x="1409700" y="4162425"/>
          <p14:tracePt t="18982" x="1400175" y="4162425"/>
          <p14:tracePt t="19006" x="1390650" y="4162425"/>
          <p14:tracePt t="19143" x="1400175" y="4162425"/>
          <p14:tracePt t="19231" x="1400175" y="4152900"/>
          <p14:tracePt t="19247" x="1400175" y="4143375"/>
          <p14:tracePt t="19255" x="1381125" y="4143375"/>
          <p14:tracePt t="19264" x="1362075" y="4124325"/>
          <p14:tracePt t="19271" x="1333500" y="4114800"/>
          <p14:tracePt t="19279" x="1314450" y="4095750"/>
          <p14:tracePt t="19287" x="1285875" y="4086225"/>
          <p14:tracePt t="19295" x="1266825" y="4076700"/>
          <p14:tracePt t="19303" x="1247775" y="4076700"/>
          <p14:tracePt t="19311" x="1228725" y="4067175"/>
          <p14:tracePt t="19319" x="1219200" y="4067175"/>
          <p14:tracePt t="19327" x="1209675" y="4057650"/>
          <p14:tracePt t="19335" x="1200150" y="4057650"/>
          <p14:tracePt t="19343" x="1190625" y="4057650"/>
          <p14:tracePt t="19376" x="1181100" y="4057650"/>
          <p14:tracePt t="19416" x="1190625" y="4057650"/>
          <p14:tracePt t="19424" x="1219200" y="4057650"/>
          <p14:tracePt t="19433" x="1257300" y="4057650"/>
          <p14:tracePt t="19441" x="1304925" y="4067175"/>
          <p14:tracePt t="19450" x="1362075" y="4076700"/>
          <p14:tracePt t="19456" x="1419225" y="4086225"/>
          <p14:tracePt t="19466" x="1485900" y="4095750"/>
          <p14:tracePt t="19472" x="1514475" y="4105275"/>
          <p14:tracePt t="19480" x="1571625" y="4114800"/>
          <p14:tracePt t="19488" x="1619250" y="4124325"/>
          <p14:tracePt t="19497" x="1657350" y="4133850"/>
          <p14:tracePt t="19504" x="1676400" y="4143375"/>
          <p14:tracePt t="19512" x="1695450" y="4143375"/>
          <p14:tracePt t="19520" x="1714500" y="4152900"/>
          <p14:tracePt t="19528" x="1724025" y="4152900"/>
          <p14:tracePt t="19552" x="1733550" y="4152900"/>
          <p14:tracePt t="19560" x="1733550" y="4162425"/>
          <p14:tracePt t="19601" x="1724025" y="4162425"/>
          <p14:tracePt t="19608" x="1704975" y="4162425"/>
          <p14:tracePt t="19617" x="1666875" y="4171950"/>
          <p14:tracePt t="19625" x="1628775" y="4171950"/>
          <p14:tracePt t="19634" x="1609725" y="4171950"/>
          <p14:tracePt t="19641" x="1571625" y="4181475"/>
          <p14:tracePt t="19650" x="1543050" y="4191000"/>
          <p14:tracePt t="19657" x="1504950" y="4191000"/>
          <p14:tracePt t="19665" x="1457325" y="4191000"/>
          <p14:tracePt t="19674" x="1419225" y="4191000"/>
          <p14:tracePt t="19681" x="1390650" y="4200525"/>
          <p14:tracePt t="19689" x="1362075" y="4200525"/>
          <p14:tracePt t="19697" x="1323975" y="4200525"/>
          <p14:tracePt t="19705" x="1304925" y="4200525"/>
          <p14:tracePt t="19713" x="1276350" y="4200525"/>
          <p14:tracePt t="19721" x="1257300" y="4200525"/>
          <p14:tracePt t="19729" x="1247775" y="4200525"/>
          <p14:tracePt t="19737" x="1228725" y="4200525"/>
          <p14:tracePt t="19745" x="1219200" y="4200525"/>
          <p14:tracePt t="19754" x="1209675" y="4200525"/>
          <p14:tracePt t="19761" x="1209675" y="4210050"/>
          <p14:tracePt t="19769" x="1200150" y="4210050"/>
          <p14:tracePt t="19777" x="1190625" y="4210050"/>
          <p14:tracePt t="19809" x="1181100" y="4210050"/>
          <p14:tracePt t="19826" x="1181100" y="4219575"/>
          <p14:tracePt t="19858" x="1181100" y="4229100"/>
          <p14:tracePt t="19874" x="1181100" y="4238625"/>
          <p14:tracePt t="19890" x="1181100" y="4248150"/>
          <p14:tracePt t="19906" x="1181100" y="4257675"/>
          <p14:tracePt t="19914" x="1200150" y="4257675"/>
          <p14:tracePt t="19922" x="1228725" y="4276725"/>
          <p14:tracePt t="19930" x="1247775" y="4276725"/>
          <p14:tracePt t="19938" x="1295400" y="4295775"/>
          <p14:tracePt t="19947" x="1343025" y="4295775"/>
          <p14:tracePt t="19954" x="1400175" y="4305300"/>
          <p14:tracePt t="19962" x="1457325" y="4314825"/>
          <p14:tracePt t="19970" x="1485900" y="4314825"/>
          <p14:tracePt t="19978" x="1533525" y="4314825"/>
          <p14:tracePt t="19986" x="1562100" y="4314825"/>
          <p14:tracePt t="19994" x="1600200" y="4324350"/>
          <p14:tracePt t="20003" x="1619250" y="4324350"/>
          <p14:tracePt t="20010" x="1628775" y="4324350"/>
          <p14:tracePt t="20019" x="1638300" y="4324350"/>
          <p14:tracePt t="20026" x="1647825" y="4324350"/>
          <p14:tracePt t="20036" x="1647825" y="4333875"/>
          <p14:tracePt t="20075" x="1638300" y="4333875"/>
          <p14:tracePt t="20084" x="1619250" y="4333875"/>
          <p14:tracePt t="20091" x="1571625" y="4333875"/>
          <p14:tracePt t="20099" x="1543050" y="4333875"/>
          <p14:tracePt t="20108" x="1524000" y="4333875"/>
          <p14:tracePt t="20115" x="1485900" y="4333875"/>
          <p14:tracePt t="20123" x="1447800" y="4333875"/>
          <p14:tracePt t="20131" x="1419225" y="4333875"/>
          <p14:tracePt t="20139" x="1409700" y="4333875"/>
          <p14:tracePt t="20147" x="1390650" y="4333875"/>
          <p14:tracePt t="20156" x="1381125" y="4333875"/>
          <p14:tracePt t="20171" x="1381125" y="4324350"/>
          <p14:tracePt t="20195" x="1409700" y="4314825"/>
          <p14:tracePt t="20204" x="1438275" y="4314825"/>
          <p14:tracePt t="20211" x="1485900" y="4314825"/>
          <p14:tracePt t="20219" x="1533525" y="4305300"/>
          <p14:tracePt t="20228" x="1590675" y="4305300"/>
          <p14:tracePt t="20236" x="1647825" y="4305300"/>
          <p14:tracePt t="20243" x="1666875" y="4305300"/>
          <p14:tracePt t="20252" x="1714500" y="4305300"/>
          <p14:tracePt t="20259" x="1743075" y="4305300"/>
          <p14:tracePt t="20268" x="1771650" y="4305300"/>
          <p14:tracePt t="20276" x="1790700" y="4305300"/>
          <p14:tracePt t="20285" x="1800225" y="4305300"/>
          <p14:tracePt t="20292" x="1809750" y="4305300"/>
          <p14:tracePt t="20324" x="1819275" y="4305300"/>
          <p14:tracePt t="20710" x="1828800" y="4305300"/>
          <p14:tracePt t="20734" x="1838325" y="4305300"/>
          <p14:tracePt t="20752" x="1847850" y="4305300"/>
          <p14:tracePt t="20782" x="1857375" y="4305300"/>
          <p14:tracePt t="20855" x="1847850" y="4305300"/>
          <p14:tracePt t="20863" x="1838325" y="4305300"/>
          <p14:tracePt t="20872" x="1828800" y="4305300"/>
          <p14:tracePt t="20878" x="1800225" y="4305300"/>
          <p14:tracePt t="20889" x="1790700" y="4305300"/>
          <p14:tracePt t="20894" x="1771650" y="4305300"/>
          <p14:tracePt t="20903" x="1752600" y="4314825"/>
          <p14:tracePt t="20910" x="1733550" y="4333875"/>
          <p14:tracePt t="20919" x="1714500" y="4343400"/>
          <p14:tracePt t="20927" x="1704975" y="4343400"/>
          <p14:tracePt t="20935" x="1695450" y="4352925"/>
          <p14:tracePt t="20944" x="1676400" y="4362450"/>
          <p14:tracePt t="20959" x="1657350" y="4371975"/>
          <p14:tracePt t="20976" x="1647825" y="4381500"/>
          <p14:tracePt t="20984" x="1638300" y="4381500"/>
          <p14:tracePt t="20992" x="1628775" y="4381500"/>
          <p14:tracePt t="20999" x="1609725" y="4381500"/>
          <p14:tracePt t="21008" x="1600200" y="4381500"/>
          <p14:tracePt t="21016" x="1581150" y="4381500"/>
          <p14:tracePt t="21023" x="1562100" y="4371975"/>
          <p14:tracePt t="21032" x="1552575" y="4362450"/>
          <p14:tracePt t="21039" x="1533525" y="4352925"/>
          <p14:tracePt t="21048" x="1514475" y="4343400"/>
          <p14:tracePt t="21056" x="1504950" y="4343400"/>
          <p14:tracePt t="21063" x="1495425" y="4333875"/>
          <p14:tracePt t="21071" x="1495425" y="4324350"/>
          <p14:tracePt t="21080" x="1485900" y="4314825"/>
          <p14:tracePt t="21088" x="1485900" y="4305300"/>
          <p14:tracePt t="21096" x="1485900" y="4295775"/>
          <p14:tracePt t="21103" x="1485900" y="4286250"/>
          <p14:tracePt t="21111" x="1485900" y="4276725"/>
          <p14:tracePt t="21119" x="1485900" y="4267200"/>
          <p14:tracePt t="21127" x="1485900" y="4257675"/>
          <p14:tracePt t="21135" x="1485900" y="4248150"/>
          <p14:tracePt t="21143" x="1485900" y="4238625"/>
          <p14:tracePt t="21152" x="1495425" y="4229100"/>
          <p14:tracePt t="21160" x="1504950" y="4219575"/>
          <p14:tracePt t="21168" x="1524000" y="4210050"/>
          <p14:tracePt t="21177" x="1543050" y="4210050"/>
          <p14:tracePt t="21184" x="1562100" y="4200525"/>
          <p14:tracePt t="21193" x="1590675" y="4200525"/>
          <p14:tracePt t="21200" x="1619250" y="4191000"/>
          <p14:tracePt t="21209" x="1657350" y="4191000"/>
          <p14:tracePt t="21216" x="1676400" y="4191000"/>
          <p14:tracePt t="21226" x="1714500" y="4191000"/>
          <p14:tracePt t="21233" x="1743075" y="4191000"/>
          <p14:tracePt t="21241" x="1771650" y="4191000"/>
          <p14:tracePt t="21249" x="1790700" y="4191000"/>
          <p14:tracePt t="21258" x="1809750" y="4191000"/>
          <p14:tracePt t="21265" x="1819275" y="4191000"/>
          <p14:tracePt t="21275" x="1828800" y="4191000"/>
          <p14:tracePt t="21281" x="1838325" y="4191000"/>
          <p14:tracePt t="21329" x="1838325" y="4181475"/>
          <p14:tracePt t="21336" x="1838325" y="4171950"/>
          <p14:tracePt t="21344" x="1809750" y="4162425"/>
          <p14:tracePt t="21352" x="1781175" y="4162425"/>
          <p14:tracePt t="21360" x="1733550" y="4152900"/>
          <p14:tracePt t="21369" x="1685925" y="4152900"/>
          <p14:tracePt t="21376" x="1638300" y="4152900"/>
          <p14:tracePt t="21385" x="1609725" y="4152900"/>
          <p14:tracePt t="21393" x="1562100" y="4152900"/>
          <p14:tracePt t="21401" x="1524000" y="4152900"/>
          <p14:tracePt t="21409" x="1495425" y="4152900"/>
          <p14:tracePt t="21417" x="1476375" y="4152900"/>
          <p14:tracePt t="21425" x="1466850" y="4152900"/>
          <p14:tracePt t="21433" x="1457325" y="4152900"/>
          <p14:tracePt t="21474" x="1466850" y="4152900"/>
          <p14:tracePt t="21481" x="1504950" y="4143375"/>
          <p14:tracePt t="21489" x="1543050" y="4143375"/>
          <p14:tracePt t="21498" x="1590675" y="4133850"/>
          <p14:tracePt t="21506" x="1638300" y="4133850"/>
          <p14:tracePt t="21514" x="1695450" y="4124325"/>
          <p14:tracePt t="21522" x="1762125" y="4124325"/>
          <p14:tracePt t="21530" x="1819275" y="4114800"/>
          <p14:tracePt t="21538" x="1857375" y="4114800"/>
          <p14:tracePt t="21545" x="1914525" y="4114800"/>
          <p14:tracePt t="21553" x="1962150" y="4114800"/>
          <p14:tracePt t="21561" x="2000250" y="4114800"/>
          <p14:tracePt t="21570" x="2019300" y="4114800"/>
          <p14:tracePt t="21578" x="2038350" y="4114800"/>
          <p14:tracePt t="21588" x="2047875" y="4114800"/>
          <p14:tracePt t="21596" x="2057400" y="4114800"/>
          <p14:tracePt t="21634" x="2047875" y="4114800"/>
          <p14:tracePt t="21644" x="2019300" y="4114800"/>
          <p14:tracePt t="21650" x="2009775" y="4114800"/>
          <p14:tracePt t="21658" x="1971675" y="4114800"/>
          <p14:tracePt t="21667" x="1943100" y="4114800"/>
          <p14:tracePt t="21674" x="1914525" y="4124325"/>
          <p14:tracePt t="21683" x="1885950" y="4124325"/>
          <p14:tracePt t="21690" x="1876425" y="4133850"/>
          <p14:tracePt t="21698" x="1857375" y="4133850"/>
          <p14:tracePt t="21711" x="1857375" y="4143375"/>
          <p14:tracePt t="22076" x="1847850" y="4143375"/>
          <p14:tracePt t="22084" x="1838325" y="4143375"/>
          <p14:tracePt t="22094" x="1828800" y="4143375"/>
          <p14:tracePt t="22100" x="1819275" y="4143375"/>
          <p14:tracePt t="22111" x="1809750" y="4143375"/>
          <p14:tracePt t="22116" x="1790700" y="4133850"/>
          <p14:tracePt t="22124" x="1771650" y="4133850"/>
          <p14:tracePt t="22132" x="1752600" y="4124325"/>
          <p14:tracePt t="22140" x="1733550" y="4124325"/>
          <p14:tracePt t="22148" x="1714500" y="4114800"/>
          <p14:tracePt t="22157" x="1685925" y="4114800"/>
          <p14:tracePt t="22166" x="1666875" y="4105275"/>
          <p14:tracePt t="22172" x="1638300" y="4095750"/>
          <p14:tracePt t="22182" x="1619250" y="4095750"/>
          <p14:tracePt t="22189" x="1600200" y="4086225"/>
          <p14:tracePt t="22198" x="1590675" y="4086225"/>
          <p14:tracePt t="22205" x="1581150" y="4076700"/>
          <p14:tracePt t="22214" x="1562100" y="4076700"/>
          <p14:tracePt t="22221" x="1552575" y="4076700"/>
          <p14:tracePt t="22237" x="1543050" y="4076700"/>
          <p14:tracePt t="22245" x="1533525" y="4076700"/>
          <p14:tracePt t="22254" x="1524000" y="4076700"/>
          <p14:tracePt t="22261" x="1514475" y="4076700"/>
          <p14:tracePt t="22269" x="1495425" y="4076700"/>
          <p14:tracePt t="22280" x="1476375" y="4076700"/>
          <p14:tracePt t="22285" x="1466850" y="4076700"/>
          <p14:tracePt t="22293" x="1447800" y="4076700"/>
          <p14:tracePt t="22301" x="1428750" y="4076700"/>
          <p14:tracePt t="22310" x="1419225" y="4076700"/>
          <p14:tracePt t="22318" x="1400175" y="4076700"/>
          <p14:tracePt t="22330" x="1390650" y="4076700"/>
          <p14:tracePt t="22334" x="1371600" y="4076700"/>
          <p14:tracePt t="22342" x="1362075" y="4076700"/>
          <p14:tracePt t="22349" x="1343025" y="4076700"/>
          <p14:tracePt t="22357" x="1323975" y="4076700"/>
          <p14:tracePt t="22365" x="1304925" y="4076700"/>
          <p14:tracePt t="22373" x="1276350" y="4076700"/>
          <p14:tracePt t="22381" x="1247775" y="4076700"/>
          <p14:tracePt t="22389" x="1228725" y="4076700"/>
          <p14:tracePt t="22398" x="1209675" y="4076700"/>
          <p14:tracePt t="22405" x="1190625" y="4076700"/>
          <p14:tracePt t="22415" x="1171575" y="4067175"/>
          <p14:tracePt t="22423" x="1152525" y="4057650"/>
          <p14:tracePt t="22432" x="1143000" y="4057650"/>
          <p14:tracePt t="22438" x="1133475" y="4048125"/>
          <p14:tracePt t="22448" x="1123950" y="4048125"/>
          <p14:tracePt t="22454" x="1114425" y="4048125"/>
          <p14:tracePt t="22463" x="1104900" y="4038600"/>
          <p14:tracePt t="22471" x="1095375" y="4038600"/>
          <p14:tracePt t="22480" x="1085850" y="4038600"/>
          <p14:tracePt t="22494" x="1076325" y="4038600"/>
          <p14:tracePt t="22502" x="1066800" y="4038600"/>
          <p14:tracePt t="22510" x="1057275" y="4038600"/>
          <p14:tracePt t="22832" x="1066800" y="4038600"/>
          <p14:tracePt t="22840" x="1076325" y="4038600"/>
          <p14:tracePt t="22847" x="1085850" y="4048125"/>
          <p14:tracePt t="22856" x="1095375" y="4048125"/>
          <p14:tracePt t="22864" x="1114425" y="4048125"/>
          <p14:tracePt t="22872" x="1152525" y="4048125"/>
          <p14:tracePt t="22880" x="1181100" y="4048125"/>
          <p14:tracePt t="22888" x="1219200" y="4048125"/>
          <p14:tracePt t="22896" x="1257300" y="4048125"/>
          <p14:tracePt t="22905" x="1314450" y="4048125"/>
          <p14:tracePt t="22912" x="1371600" y="4048125"/>
          <p14:tracePt t="22921" x="1428750" y="4048125"/>
          <p14:tracePt t="22928" x="1504950" y="4048125"/>
          <p14:tracePt t="22937" x="1571625" y="4048125"/>
          <p14:tracePt t="22945" x="1628775" y="4048125"/>
          <p14:tracePt t="22952" x="1704975" y="4048125"/>
          <p14:tracePt t="22961" x="1762125" y="4048125"/>
          <p14:tracePt t="22968" x="1790700" y="4048125"/>
          <p14:tracePt t="22977" x="1819275" y="4048125"/>
          <p14:tracePt t="22984" x="1857375" y="4048125"/>
          <p14:tracePt t="22993" x="1885950" y="4048125"/>
          <p14:tracePt t="23000" x="1905000" y="4048125"/>
          <p14:tracePt t="23009" x="1914525" y="4048125"/>
          <p14:tracePt t="23017" x="1924050" y="4048125"/>
          <p14:tracePt t="23024" x="1933575" y="4048125"/>
          <p14:tracePt t="23041" x="1943100" y="4048125"/>
          <p14:tracePt t="23154" x="1952625" y="4048125"/>
          <p14:tracePt t="23177" x="1962150" y="4048125"/>
          <p14:tracePt t="23193" x="1971675" y="4048125"/>
          <p14:tracePt t="23209" x="1990725" y="4048125"/>
          <p14:tracePt t="23225" x="2000250" y="4048125"/>
          <p14:tracePt t="23234" x="2019300" y="4048125"/>
          <p14:tracePt t="23243" x="2028825" y="4048125"/>
          <p14:tracePt t="23250" x="2047875" y="4048125"/>
          <p14:tracePt t="23259" x="2066925" y="4048125"/>
          <p14:tracePt t="23265" x="2085975" y="4048125"/>
          <p14:tracePt t="23276" x="2114550" y="4038600"/>
          <p14:tracePt t="23282" x="2133600" y="4038600"/>
          <p14:tracePt t="23292" x="2162175" y="4029075"/>
          <p14:tracePt t="23297" x="2190750" y="4029075"/>
          <p14:tracePt t="23306" x="2219325" y="4019550"/>
          <p14:tracePt t="23313" x="2238375" y="4019550"/>
          <p14:tracePt t="23322" x="2266950" y="4019550"/>
          <p14:tracePt t="23330" x="2295525" y="4019550"/>
          <p14:tracePt t="23338" x="2314575" y="4010025"/>
          <p14:tracePt t="23346" x="2333625" y="4010025"/>
          <p14:tracePt t="23354" x="2352675" y="4010025"/>
          <p14:tracePt t="23363" x="2362200" y="4010025"/>
          <p14:tracePt t="23370" x="2371725" y="4010025"/>
          <p14:tracePt t="23378" x="2390775" y="4010025"/>
          <p14:tracePt t="23394" x="2400300" y="4010025"/>
          <p14:tracePt t="23402" x="2409825" y="4010025"/>
          <p14:tracePt t="23418" x="2419350" y="4010025"/>
          <p14:tracePt t="23443" x="2428875" y="4010025"/>
          <p14:tracePt t="23507" x="2438400" y="4010025"/>
          <p14:tracePt t="23724" x="2447925" y="4010025"/>
          <p14:tracePt t="23740" x="2447925" y="4019550"/>
          <p14:tracePt t="23780" x="2447925" y="4029075"/>
          <p14:tracePt t="23828" x="2457450" y="4029075"/>
          <p14:tracePt t="23845" x="2457450" y="4038600"/>
          <p14:tracePt t="23933" x="2457450" y="4048125"/>
          <p14:tracePt t="23951" x="2466975" y="4048125"/>
          <p14:tracePt t="24053" x="2476500" y="4048125"/>
          <p14:tracePt t="24134" x="2476500" y="4057650"/>
          <p14:tracePt t="25983" x="2466975" y="4057650"/>
          <p14:tracePt t="25992" x="2457450" y="4057650"/>
          <p14:tracePt t="25998" x="2447925" y="4057650"/>
          <p14:tracePt t="26008" x="2438400" y="4057650"/>
          <p14:tracePt t="26014" x="2419350" y="4057650"/>
          <p14:tracePt t="26022" x="2409825" y="4057650"/>
          <p14:tracePt t="26030" x="2400300" y="4057650"/>
          <p14:tracePt t="26039" x="2381250" y="4067175"/>
          <p14:tracePt t="26046" x="2362200" y="4067175"/>
          <p14:tracePt t="26055" x="2352675" y="4067175"/>
          <p14:tracePt t="26063" x="2333625" y="4076700"/>
          <p14:tracePt t="26071" x="2314575" y="4076700"/>
          <p14:tracePt t="26079" x="2295525" y="4086225"/>
          <p14:tracePt t="26087" x="2266950" y="4086225"/>
          <p14:tracePt t="26096" x="2247900" y="4095750"/>
          <p14:tracePt t="26103" x="2219325" y="4105275"/>
          <p14:tracePt t="26113" x="2171700" y="4105275"/>
          <p14:tracePt t="26119" x="2152650" y="4114800"/>
          <p14:tracePt t="26130" x="2124075" y="4114800"/>
          <p14:tracePt t="26135" x="2095500" y="4124325"/>
          <p14:tracePt t="26145" x="2066925" y="4124325"/>
          <p14:tracePt t="26152" x="2038350" y="4133850"/>
          <p14:tracePt t="26161" x="2019300" y="4143375"/>
          <p14:tracePt t="26168" x="2000250" y="4143375"/>
          <p14:tracePt t="26177" x="1981200" y="4152900"/>
          <p14:tracePt t="26184" x="1962150" y="4152900"/>
          <p14:tracePt t="26194" x="1952625" y="4152900"/>
          <p14:tracePt t="26200" x="1933575" y="4162425"/>
          <p14:tracePt t="26211" x="1924050" y="4162425"/>
          <p14:tracePt t="26216" x="1914525" y="4171950"/>
          <p14:tracePt t="26227" x="1895475" y="4171950"/>
          <p14:tracePt t="26231" x="1885950" y="4181475"/>
          <p14:tracePt t="26244" x="1866900" y="4181475"/>
          <p14:tracePt t="26248" x="1847850" y="4181475"/>
          <p14:tracePt t="26261" x="1828800" y="4191000"/>
          <p14:tracePt t="26265" x="1809750" y="4191000"/>
          <p14:tracePt t="26278" x="1790700" y="4200525"/>
          <p14:tracePt t="26281" x="1771650" y="4200525"/>
          <p14:tracePt t="26294" x="1752600" y="4210050"/>
          <p14:tracePt t="26298" x="1743075" y="4219575"/>
          <p14:tracePt t="26311" x="1724025" y="4219575"/>
          <p14:tracePt t="26314" x="1724025" y="4229100"/>
          <p14:tracePt t="26328" x="1714500" y="4229100"/>
          <p14:tracePt t="26345" x="1704975" y="4229100"/>
          <p14:tracePt t="26348" x="1704975" y="4238625"/>
          <p14:tracePt t="26433" x="1704975" y="4248150"/>
          <p14:tracePt t="26465" x="1704975" y="4257675"/>
          <p14:tracePt t="26473" x="1714500" y="4257675"/>
          <p14:tracePt t="26481" x="1714500" y="4267200"/>
          <p14:tracePt t="26489" x="1733550" y="4267200"/>
          <p14:tracePt t="26497" x="1743075" y="4276725"/>
          <p14:tracePt t="26505" x="1752600" y="4276725"/>
          <p14:tracePt t="26513" x="1771650" y="4286250"/>
          <p14:tracePt t="26521" x="1781175" y="4295775"/>
          <p14:tracePt t="26530" x="1800225" y="4295775"/>
          <p14:tracePt t="26537" x="1819275" y="4305300"/>
          <p14:tracePt t="26546" x="1838325" y="4305300"/>
          <p14:tracePt t="26553" x="1847850" y="4305300"/>
          <p14:tracePt t="26561" x="1866900" y="4305300"/>
          <p14:tracePt t="26569" x="1885950" y="4314825"/>
          <p14:tracePt t="26577" x="1895475" y="4314825"/>
          <p14:tracePt t="26585" x="1914525" y="4314825"/>
          <p14:tracePt t="26593" x="1924050" y="4314825"/>
          <p14:tracePt t="26601" x="1933575" y="4314825"/>
          <p14:tracePt t="26609" x="1943100" y="4314825"/>
          <p14:tracePt t="26617" x="1952625" y="4314825"/>
          <p14:tracePt t="26633" x="1962150" y="4314825"/>
          <p14:tracePt t="26641" x="1971675" y="4314825"/>
          <p14:tracePt t="26650" x="1981200" y="4314825"/>
          <p14:tracePt t="26667" x="2000250" y="4314825"/>
          <p14:tracePt t="26683" x="2019300" y="4314825"/>
          <p14:tracePt t="26690" x="2028825" y="4314825"/>
          <p14:tracePt t="26699" x="2038350" y="4314825"/>
          <p14:tracePt t="26707" x="2047875" y="4314825"/>
          <p14:tracePt t="26714" x="2066925" y="4314825"/>
          <p14:tracePt t="26722" x="2076450" y="4314825"/>
          <p14:tracePt t="26730" x="2095500" y="4314825"/>
          <p14:tracePt t="26739" x="2114550" y="4314825"/>
          <p14:tracePt t="26747" x="2133600" y="4314825"/>
          <p14:tracePt t="26754" x="2143125" y="4314825"/>
          <p14:tracePt t="26762" x="2162175" y="4314825"/>
          <p14:tracePt t="26770" x="2181225" y="4314825"/>
          <p14:tracePt t="26778" x="2190750" y="4314825"/>
          <p14:tracePt t="26786" x="2209800" y="4314825"/>
          <p14:tracePt t="26794" x="2219325" y="4314825"/>
          <p14:tracePt t="26802" x="2228850" y="4314825"/>
          <p14:tracePt t="26810" x="2247900" y="4314825"/>
          <p14:tracePt t="26818" x="2257425" y="4314825"/>
          <p14:tracePt t="26826" x="2266950" y="4314825"/>
          <p14:tracePt t="26842" x="2276475" y="4314825"/>
          <p14:tracePt t="26858" x="2286000" y="4314825"/>
          <p14:tracePt t="26875" x="2295525" y="4314825"/>
          <p14:tracePt t="26907" x="2305050" y="4314825"/>
          <p14:tracePt t="26979" x="2314575" y="4314825"/>
          <p14:tracePt t="27011" x="2324100" y="4314825"/>
          <p14:tracePt t="27052" x="2333625" y="4314825"/>
          <p14:tracePt t="27084" x="2343150" y="4314825"/>
          <p14:tracePt t="27100" x="2352675" y="4314825"/>
          <p14:tracePt t="27108" x="2352675" y="4324350"/>
          <p14:tracePt t="27123" x="2362200" y="4324350"/>
          <p14:tracePt t="27140" x="2362200" y="4333875"/>
          <p14:tracePt t="27156" x="2362200" y="4343400"/>
          <p14:tracePt t="27188" x="2362200" y="4352925"/>
          <p14:tracePt t="27260" x="2371725" y="4362450"/>
          <p14:tracePt t="27284" x="2381250" y="4362450"/>
          <p14:tracePt t="27292" x="2381250" y="4371975"/>
          <p14:tracePt t="27301" x="2390775" y="4371975"/>
          <p14:tracePt t="27309" x="2400300" y="4371975"/>
          <p14:tracePt t="27316" x="2409825" y="4371975"/>
          <p14:tracePt t="27325" x="2419350" y="4371975"/>
          <p14:tracePt t="27333" x="2438400" y="4371975"/>
          <p14:tracePt t="27341" x="2447925" y="4381500"/>
          <p14:tracePt t="27348" x="2466975" y="4381500"/>
          <p14:tracePt t="27357" x="2486025" y="4381500"/>
          <p14:tracePt t="27364" x="2505075" y="4381500"/>
          <p14:tracePt t="27373" x="2524125" y="4381500"/>
          <p14:tracePt t="27381" x="2533650" y="4381500"/>
          <p14:tracePt t="27389" x="2543175" y="4381500"/>
          <p14:tracePt t="27397" x="2552700" y="4381500"/>
          <p14:tracePt t="27405" x="2562225" y="4391025"/>
          <p14:tracePt t="27421" x="2571750" y="4391025"/>
          <p14:tracePt t="27437" x="2581275" y="4400550"/>
          <p14:tracePt t="30841" x="2571750" y="4400550"/>
          <p14:tracePt t="30850" x="2552700" y="4400550"/>
          <p14:tracePt t="30858" x="2524125" y="4410075"/>
          <p14:tracePt t="30865" x="2514600" y="4410075"/>
          <p14:tracePt t="30873" x="2476500" y="4419600"/>
          <p14:tracePt t="30881" x="2419350" y="4438650"/>
          <p14:tracePt t="30890" x="2400300" y="4448175"/>
          <p14:tracePt t="30897" x="2362200" y="4457700"/>
          <p14:tracePt t="30905" x="2295525" y="4467225"/>
          <p14:tracePt t="30913" x="2247900" y="4486275"/>
          <p14:tracePt t="30925" x="2209800" y="4486275"/>
          <p14:tracePt t="30930" x="2162175" y="4495800"/>
          <p14:tracePt t="30938" x="2133600" y="4495800"/>
          <p14:tracePt t="30946" x="2105025" y="4505325"/>
          <p14:tracePt t="30954" x="2066925" y="4514850"/>
          <p14:tracePt t="30962" x="2038350" y="4514850"/>
          <p14:tracePt t="30970" x="2009775" y="4514850"/>
          <p14:tracePt t="30978" x="1990725" y="4524375"/>
          <p14:tracePt t="30986" x="1971675" y="4524375"/>
          <p14:tracePt t="30994" x="1952625" y="4524375"/>
          <p14:tracePt t="31002" x="1943100" y="4533900"/>
          <p14:tracePt t="31010" x="1933575" y="4533900"/>
          <p14:tracePt t="31018" x="1924050" y="4533900"/>
          <p14:tracePt t="31026" x="1914525" y="4543425"/>
          <p14:tracePt t="31034" x="1905000" y="4543425"/>
          <p14:tracePt t="31043" x="1895475" y="4543425"/>
          <p14:tracePt t="31050" x="1876425" y="4552950"/>
          <p14:tracePt t="31059" x="1866900" y="4552950"/>
          <p14:tracePt t="31066" x="1847850" y="4562475"/>
          <p14:tracePt t="31076" x="1828800" y="4562475"/>
          <p14:tracePt t="31083" x="1800225" y="4572000"/>
          <p14:tracePt t="31092" x="1752600" y="4581525"/>
          <p14:tracePt t="31099" x="1724025" y="4591050"/>
          <p14:tracePt t="31108" x="1676400" y="4591050"/>
          <p14:tracePt t="31115" x="1628775" y="4610100"/>
          <p14:tracePt t="31125" x="1552575" y="4619625"/>
          <p14:tracePt t="31131" x="1485900" y="4648200"/>
          <p14:tracePt t="31141" x="1409700" y="4667250"/>
          <p14:tracePt t="31147" x="1343025" y="4705350"/>
          <p14:tracePt t="31158" x="1257300" y="4733925"/>
          <p14:tracePt t="31163" x="1171575" y="4772025"/>
          <p14:tracePt t="31175" x="1104900" y="4800600"/>
          <p14:tracePt t="31179" x="1076325" y="4819650"/>
          <p14:tracePt t="31191" x="1028700" y="4838700"/>
          <p14:tracePt t="31195" x="1000125" y="4857750"/>
          <p14:tracePt t="31208" x="971550" y="4867275"/>
          <p14:tracePt t="31212" x="962025" y="4876800"/>
          <p14:tracePt t="31225" x="952500" y="4876800"/>
          <p14:tracePt t="31228" x="952500" y="4886325"/>
          <p14:tracePt t="31284" x="971550" y="4886325"/>
          <p14:tracePt t="31292" x="990600" y="4886325"/>
          <p14:tracePt t="31300" x="1028700" y="4886325"/>
          <p14:tracePt t="31309" x="1057275" y="4886325"/>
          <p14:tracePt t="31316" x="1095375" y="4867275"/>
          <p14:tracePt t="31325" x="1143000" y="4848225"/>
          <p14:tracePt t="31332" x="1190625" y="4829175"/>
          <p14:tracePt t="31340" x="1247775" y="4810125"/>
          <p14:tracePt t="31348" x="1304925" y="4791075"/>
          <p14:tracePt t="31356" x="1381125" y="4762500"/>
          <p14:tracePt t="31364" x="1438275" y="4752975"/>
          <p14:tracePt t="31372" x="1466850" y="4743450"/>
          <p14:tracePt t="31380" x="1571625" y="4733925"/>
          <p14:tracePt t="31388" x="1628775" y="4724400"/>
          <p14:tracePt t="31397" x="1657350" y="4724400"/>
          <p14:tracePt t="31404" x="1743075" y="4724400"/>
          <p14:tracePt t="31412" x="1790700" y="4724400"/>
          <p14:tracePt t="31420" x="1809750" y="4724400"/>
          <p14:tracePt t="31428" x="1847850" y="4724400"/>
          <p14:tracePt t="31436" x="1885950" y="4724400"/>
          <p14:tracePt t="31444" x="1924050" y="4724400"/>
          <p14:tracePt t="31452" x="1952625" y="4724400"/>
          <p14:tracePt t="31460" x="1981200" y="4724400"/>
          <p14:tracePt t="31468" x="2000250" y="4724400"/>
          <p14:tracePt t="31476" x="2019300" y="4724400"/>
          <p14:tracePt t="31484" x="2038350" y="4724400"/>
          <p14:tracePt t="31493" x="2057400" y="4724400"/>
          <p14:tracePt t="31500" x="2076450" y="4724400"/>
          <p14:tracePt t="31510" x="2085975" y="4724400"/>
          <p14:tracePt t="31516" x="2105025" y="4724400"/>
          <p14:tracePt t="31526" x="2114550" y="4724400"/>
          <p14:tracePt t="31533" x="2124075" y="4724400"/>
          <p14:tracePt t="31542" x="2133600" y="4724400"/>
          <p14:tracePt t="31558" x="2143125" y="4724400"/>
          <p14:tracePt t="31565" x="2152650" y="4724400"/>
          <p14:tracePt t="31581" x="2162175" y="4724400"/>
          <p14:tracePt t="31605" x="2171700" y="4724400"/>
          <p14:tracePt t="31629" x="2181225" y="4724400"/>
          <p14:tracePt t="31669" x="2190750" y="4724400"/>
          <p14:tracePt t="41597" x="2228850" y="4724400"/>
          <p14:tracePt t="41608" x="2286000" y="4724400"/>
          <p14:tracePt t="41613" x="2362200" y="4724400"/>
          <p14:tracePt t="41624" x="2428875" y="4743450"/>
          <p14:tracePt t="41629" x="2514600" y="4762500"/>
          <p14:tracePt t="41638" x="2581275" y="4781550"/>
          <p14:tracePt t="41645" x="2657475" y="4810125"/>
          <p14:tracePt t="41653" x="2724150" y="4838700"/>
          <p14:tracePt t="41661" x="2886075" y="4886325"/>
          <p14:tracePt t="41669" x="3067050" y="4943475"/>
          <p14:tracePt t="41678" x="3219450" y="5000625"/>
          <p14:tracePt t="41685" x="3305175" y="5029200"/>
          <p14:tracePt t="41696" x="3486150" y="5076825"/>
          <p14:tracePt t="41701" x="3638550" y="5114925"/>
          <p14:tracePt t="41711" x="3800475" y="5162550"/>
          <p14:tracePt t="41718" x="3952875" y="5210175"/>
          <p14:tracePt t="41728" x="4086225" y="5248275"/>
          <p14:tracePt t="41734" x="4219575" y="5305425"/>
          <p14:tracePt t="41743" x="4305300" y="5334000"/>
          <p14:tracePt t="41750" x="4381500" y="5391150"/>
          <p14:tracePt t="41760" x="4457700" y="5429250"/>
          <p14:tracePt t="41766" x="4476750" y="5448300"/>
          <p14:tracePt t="41776" x="4524375" y="5495925"/>
          <p14:tracePt t="41782" x="4562475" y="5524500"/>
          <p14:tracePt t="41793" x="4591050" y="5562600"/>
          <p14:tracePt t="41798" x="4610100" y="5581650"/>
          <p14:tracePt t="41810" x="4629150" y="5600700"/>
          <p14:tracePt t="41814" x="4648200" y="5619750"/>
          <p14:tracePt t="41827" x="4648200" y="5629275"/>
          <p14:tracePt t="41830" x="4657725" y="5638800"/>
          <p14:tracePt t="41843" x="4667250" y="5648325"/>
          <p14:tracePt t="41847" x="4667250" y="5657850"/>
          <p14:tracePt t="41863" x="4667250" y="5667375"/>
          <p14:tracePt t="41880" x="4667250" y="5676900"/>
          <p14:tracePt t="41910" x="4667250" y="5686425"/>
          <p14:tracePt t="41983" x="4667250" y="5676900"/>
          <p14:tracePt t="41999" x="4667250" y="5657850"/>
          <p14:tracePt t="42007" x="4657725" y="5638800"/>
          <p14:tracePt t="42016" x="4648200" y="5619750"/>
          <p14:tracePt t="42024" x="4638675" y="5610225"/>
          <p14:tracePt t="42031" x="4629150" y="5591175"/>
          <p14:tracePt t="42039" x="4619625" y="5572125"/>
          <p14:tracePt t="42048" x="4610100" y="5553075"/>
          <p14:tracePt t="42056" x="4600575" y="5534025"/>
          <p14:tracePt t="42065" x="4600575" y="5514975"/>
          <p14:tracePt t="42072" x="4591050" y="5505450"/>
          <p14:tracePt t="42080" x="4581525" y="5486400"/>
          <p14:tracePt t="42088" x="4581525" y="5467350"/>
          <p14:tracePt t="42096" x="4581525" y="5457825"/>
          <p14:tracePt t="42103" x="4581525" y="5448300"/>
          <p14:tracePt t="42111" x="4581525" y="5438775"/>
          <p14:tracePt t="42120" x="4581525" y="5419725"/>
          <p14:tracePt t="42135" x="4581525" y="5400675"/>
          <p14:tracePt t="42152" x="4581525" y="5381625"/>
          <p14:tracePt t="42167" x="4581525" y="5372100"/>
          <p14:tracePt t="42176" x="4581525" y="5362575"/>
          <p14:tracePt t="42192" x="4581525" y="5353050"/>
          <p14:tracePt t="42207" x="4591050" y="5343525"/>
          <p14:tracePt t="42288" x="4591050" y="5334000"/>
          <p14:tracePt t="42425" x="4581525" y="5334000"/>
          <p14:tracePt t="42465" x="4572000" y="5334000"/>
          <p14:tracePt t="42473" x="4572000" y="5343525"/>
          <p14:tracePt t="42481" x="4572000" y="5353050"/>
          <p14:tracePt t="42490" x="4572000" y="5372100"/>
          <p14:tracePt t="42497" x="4572000" y="5391150"/>
          <p14:tracePt t="42507" x="4572000" y="5429250"/>
          <p14:tracePt t="42513" x="4562475" y="5457825"/>
          <p14:tracePt t="42523" x="4562475" y="5476875"/>
          <p14:tracePt t="42529" x="4562475" y="5505450"/>
          <p14:tracePt t="42539" x="4562475" y="5543550"/>
          <p14:tracePt t="42545" x="4562475" y="5572125"/>
          <p14:tracePt t="42553" x="4562475" y="5591175"/>
          <p14:tracePt t="42562" x="4562475" y="5610225"/>
          <p14:tracePt t="42570" x="4562475" y="5629275"/>
          <p14:tracePt t="42578" x="4562475" y="5648325"/>
          <p14:tracePt t="42593" x="4562475" y="5657850"/>
          <p14:tracePt t="42601" x="4562475" y="5667375"/>
          <p14:tracePt t="42634" x="4562475" y="5676900"/>
          <p14:tracePt t="42835" x="4562475" y="5667375"/>
          <p14:tracePt t="42851" x="4562475" y="5657850"/>
          <p14:tracePt t="42867" x="4562475" y="5648325"/>
          <p14:tracePt t="42875" x="4562475" y="5638800"/>
          <p14:tracePt t="42883" x="4572000" y="5629275"/>
          <p14:tracePt t="42891" x="4572000" y="5619750"/>
          <p14:tracePt t="42899" x="4572000" y="5610225"/>
          <p14:tracePt t="42907" x="4572000" y="5591175"/>
          <p14:tracePt t="42915" x="4572000" y="5581650"/>
          <p14:tracePt t="42923" x="4572000" y="5572125"/>
          <p14:tracePt t="42931" x="4572000" y="5553075"/>
          <p14:tracePt t="42940" x="4572000" y="5534025"/>
          <p14:tracePt t="42948" x="4572000" y="5524500"/>
          <p14:tracePt t="42956" x="4572000" y="5505450"/>
          <p14:tracePt t="42964" x="4572000" y="5495925"/>
          <p14:tracePt t="42972" x="4572000" y="5486400"/>
          <p14:tracePt t="42980" x="4572000" y="5476875"/>
          <p14:tracePt t="42988" x="4572000" y="5457825"/>
          <p14:tracePt t="42997" x="4572000" y="5438775"/>
          <p14:tracePt t="43004" x="4572000" y="5429250"/>
          <p14:tracePt t="43011" x="4572000" y="5419725"/>
          <p14:tracePt t="43020" x="4562475" y="5410200"/>
          <p14:tracePt t="43028" x="4562475" y="5391150"/>
          <p14:tracePt t="43036" x="4562475" y="5372100"/>
          <p14:tracePt t="43043" x="4552950" y="5362575"/>
          <p14:tracePt t="43051" x="4552950" y="5353050"/>
          <p14:tracePt t="43063" x="4552950" y="5343525"/>
          <p14:tracePt t="43068" x="4543425" y="5324475"/>
          <p14:tracePt t="43084" x="4533900" y="5305425"/>
          <p14:tracePt t="43092" x="4533900" y="5295900"/>
          <p14:tracePt t="43100" x="4533900" y="5286375"/>
          <p14:tracePt t="43108" x="4524375" y="5267325"/>
          <p14:tracePt t="43116" x="4524375" y="5248275"/>
          <p14:tracePt t="43124" x="4514850" y="5229225"/>
          <p14:tracePt t="43132" x="4505325" y="5191125"/>
          <p14:tracePt t="43140" x="4495800" y="5172075"/>
          <p14:tracePt t="43148" x="4486275" y="5153025"/>
          <p14:tracePt t="43156" x="4476750" y="5133975"/>
          <p14:tracePt t="43164" x="4467225" y="5105400"/>
          <p14:tracePt t="43172" x="4457700" y="5086350"/>
          <p14:tracePt t="43180" x="4448175" y="5076825"/>
          <p14:tracePt t="43189" x="4438650" y="5057775"/>
          <p14:tracePt t="43204" x="4429125" y="5048250"/>
          <p14:tracePt t="43221" x="4429125" y="5038725"/>
          <p14:tracePt t="45856" x="4429125" y="5048250"/>
          <p14:tracePt t="45864" x="4429125" y="5067300"/>
          <p14:tracePt t="45871" x="4429125" y="5076825"/>
          <p14:tracePt t="45880" x="4429125" y="5095875"/>
          <p14:tracePt t="45887" x="4438650" y="5114925"/>
          <p14:tracePt t="45895" x="4438650" y="5124450"/>
          <p14:tracePt t="45904" x="4457700" y="5162550"/>
          <p14:tracePt t="45912" x="4467225" y="5181600"/>
          <p14:tracePt t="45921" x="4476750" y="5229225"/>
          <p14:tracePt t="45928" x="4486275" y="5276850"/>
          <p14:tracePt t="45938" x="4495800" y="5324475"/>
          <p14:tracePt t="45944" x="4505325" y="5381625"/>
          <p14:tracePt t="45954" x="4514850" y="5438775"/>
          <p14:tracePt t="45960" x="4514850" y="5486400"/>
          <p14:tracePt t="45968" x="4514850" y="5514975"/>
          <p14:tracePt t="45976" x="4514850" y="5553075"/>
          <p14:tracePt t="45984" x="4514850" y="5600700"/>
          <p14:tracePt t="45993" x="4514850" y="5638800"/>
          <p14:tracePt t="46000" x="4495800" y="5667375"/>
          <p14:tracePt t="46009" x="4486275" y="5695950"/>
          <p14:tracePt t="46016" x="4476750" y="5715000"/>
          <p14:tracePt t="46024" x="4457700" y="5743575"/>
          <p14:tracePt t="46032" x="4438650" y="5762625"/>
          <p14:tracePt t="46040" x="4438650" y="5772150"/>
          <p14:tracePt t="46048" x="4419600" y="5781675"/>
          <p14:tracePt t="46056" x="4419600" y="5791200"/>
          <p14:tracePt t="46064" x="4410075" y="5791200"/>
          <p14:tracePt t="46072" x="4400550" y="5791200"/>
          <p14:tracePt t="46080" x="4400550" y="5800725"/>
          <p14:tracePt t="46097" x="4391025" y="5800725"/>
          <p14:tracePt t="46121" x="4381500" y="5800725"/>
          <p14:tracePt t="46138" x="4371975" y="5791200"/>
          <p14:tracePt t="46145" x="4371975" y="5781675"/>
          <p14:tracePt t="46154" x="4362450" y="5772150"/>
          <p14:tracePt t="46162" x="4352925" y="5753100"/>
          <p14:tracePt t="46170" x="4352925" y="5734050"/>
          <p14:tracePt t="46177" x="4352925" y="5724525"/>
          <p14:tracePt t="46185" x="4343400" y="5715000"/>
          <p14:tracePt t="46193" x="4343400" y="5705475"/>
          <p14:tracePt t="46201" x="4333875" y="5705475"/>
          <p14:tracePt t="46209" x="4333875" y="5695950"/>
          <p14:tracePt t="46233" x="4333875" y="5686425"/>
          <p14:tracePt t="46266" x="4333875" y="5676900"/>
          <p14:tracePt t="46273" x="4333875" y="5667375"/>
          <p14:tracePt t="46281" x="4324350" y="5667375"/>
          <p14:tracePt t="46289" x="4324350" y="5657850"/>
          <p14:tracePt t="46297" x="4324350" y="5648325"/>
          <p14:tracePt t="46305" x="4324350" y="5638800"/>
          <p14:tracePt t="46313" x="4324350" y="5629275"/>
          <p14:tracePt t="46330" x="4324350" y="5619750"/>
          <p14:tracePt t="46338" x="4324350" y="5610225"/>
          <p14:tracePt t="46354" x="4324350" y="5600700"/>
          <p14:tracePt t="46362" x="4324350" y="5591175"/>
          <p14:tracePt t="46371" x="4324350" y="5572125"/>
          <p14:tracePt t="46378" x="4324350" y="5562600"/>
          <p14:tracePt t="46387" x="4324350" y="5553075"/>
          <p14:tracePt t="46394" x="4324350" y="5543550"/>
          <p14:tracePt t="46402" x="4324350" y="5524500"/>
          <p14:tracePt t="46418" x="4324350" y="5514975"/>
          <p14:tracePt t="46427" x="4324350" y="5505450"/>
          <p14:tracePt t="46450" x="4324350" y="5495925"/>
          <p14:tracePt t="46675" x="4324350" y="5486400"/>
          <p14:tracePt t="46683" x="4324350" y="5476875"/>
          <p14:tracePt t="46692" x="4333875" y="5467350"/>
          <p14:tracePt t="46700" x="4333875" y="5457825"/>
          <p14:tracePt t="46707" x="4333875" y="5448300"/>
          <p14:tracePt t="46715" x="4343400" y="5438775"/>
          <p14:tracePt t="46724" x="4343400" y="5429250"/>
          <p14:tracePt t="46731" x="4352925" y="5429250"/>
          <p14:tracePt t="46741" x="4352925" y="5419725"/>
          <p14:tracePt t="46756" x="4362450" y="5410200"/>
          <p14:tracePt t="46820" x="4362450" y="5400675"/>
          <p14:tracePt t="46836" x="4371975" y="5391150"/>
          <p14:tracePt t="46853" x="4371975" y="5381625"/>
          <p14:tracePt t="46868" x="4371975" y="5372100"/>
          <p14:tracePt t="46916" x="4371975" y="5362575"/>
          <p14:tracePt t="46926" x="4381500" y="5353050"/>
          <p14:tracePt t="46932" x="4381500" y="5343525"/>
          <p14:tracePt t="46943" x="4381500" y="5334000"/>
          <p14:tracePt t="46948" x="4391025" y="5314950"/>
          <p14:tracePt t="46956" x="4391025" y="5305425"/>
          <p14:tracePt t="46965" x="4400550" y="5295900"/>
          <p14:tracePt t="46973" x="4400550" y="5276850"/>
          <p14:tracePt t="46981" x="4410075" y="5267325"/>
          <p14:tracePt t="46989" x="4410075" y="5248275"/>
          <p14:tracePt t="46997" x="4410075" y="5229225"/>
          <p14:tracePt t="47005" x="4410075" y="5219700"/>
          <p14:tracePt t="47013" x="4419600" y="5219700"/>
          <p14:tracePt t="47021" x="4419600" y="5200650"/>
          <p14:tracePt t="47037" x="4429125" y="5191125"/>
          <p14:tracePt t="47045" x="4429125" y="5181600"/>
          <p14:tracePt t="47053" x="4429125" y="5172075"/>
          <p14:tracePt t="47069" x="4438650" y="5162550"/>
          <p14:tracePt t="47078" x="4438650" y="5153025"/>
          <p14:tracePt t="47094" x="4438650" y="5143500"/>
          <p14:tracePt t="47102" x="4438650" y="5133975"/>
          <p14:tracePt t="47110" x="4438650" y="5124450"/>
          <p14:tracePt t="47118" x="4438650" y="5114925"/>
          <p14:tracePt t="47127" x="4448175" y="5105400"/>
          <p14:tracePt t="47134" x="4448175" y="5086350"/>
          <p14:tracePt t="47143" x="4448175" y="5076825"/>
          <p14:tracePt t="47150" x="4448175" y="5057775"/>
          <p14:tracePt t="47158" x="4457700" y="5048250"/>
          <p14:tracePt t="47165" x="4457700" y="5029200"/>
          <p14:tracePt t="47174" x="4467225" y="5010150"/>
          <p14:tracePt t="47182" x="4467225" y="5000625"/>
          <p14:tracePt t="47190" x="4467225" y="4981575"/>
          <p14:tracePt t="47198" x="4476750" y="4962525"/>
          <p14:tracePt t="47206" x="4476750" y="4953000"/>
          <p14:tracePt t="47215" x="4476750" y="4933950"/>
          <p14:tracePt t="47222" x="4486275" y="4914900"/>
          <p14:tracePt t="47230" x="4495800" y="4895850"/>
          <p14:tracePt t="47238" x="4495800" y="4886325"/>
          <p14:tracePt t="47246" x="4505325" y="4867275"/>
          <p14:tracePt t="47262" x="4514850" y="4848225"/>
          <p14:tracePt t="47270" x="4514850" y="4838700"/>
          <p14:tracePt t="47278" x="4524375" y="4829175"/>
          <p14:tracePt t="47286" x="4524375" y="4819650"/>
          <p14:tracePt t="47294" x="4524375" y="4810125"/>
          <p14:tracePt t="47311" x="4524375" y="4791075"/>
          <p14:tracePt t="47327" x="4524375" y="4772025"/>
          <p14:tracePt t="47335" x="4533900" y="4762500"/>
          <p14:tracePt t="47343" x="4533900" y="4752975"/>
          <p14:tracePt t="47351" x="4533900" y="4743450"/>
          <p14:tracePt t="47359" x="4533900" y="4724400"/>
          <p14:tracePt t="47367" x="4533900" y="4705350"/>
          <p14:tracePt t="47374" x="4533900" y="4676775"/>
          <p14:tracePt t="47383" x="4533900" y="4648200"/>
          <p14:tracePt t="47391" x="4533900" y="4619625"/>
          <p14:tracePt t="47399" x="4524375" y="4600575"/>
          <p14:tracePt t="47407" x="4505325" y="4562475"/>
          <p14:tracePt t="47415" x="4495800" y="4533900"/>
          <p14:tracePt t="47424" x="4486275" y="4505325"/>
          <p14:tracePt t="47431" x="4486275" y="4486275"/>
          <p14:tracePt t="47439" x="4476750" y="4467225"/>
          <p14:tracePt t="47447" x="4467225" y="4448175"/>
          <p14:tracePt t="47455" x="4467225" y="4438650"/>
          <p14:tracePt t="47463" x="4467225" y="4419600"/>
          <p14:tracePt t="47471" x="4457700" y="4419600"/>
          <p14:tracePt t="47479" x="4457700" y="4410075"/>
          <p14:tracePt t="47761" x="4457700" y="4400550"/>
          <p14:tracePt t="47769" x="4457700" y="4371975"/>
          <p14:tracePt t="47778" x="4457700" y="4352925"/>
          <p14:tracePt t="47784" x="4457700" y="4295775"/>
          <p14:tracePt t="47793" x="4467225" y="4276725"/>
          <p14:tracePt t="47800" x="4476750" y="4248150"/>
          <p14:tracePt t="47809" x="4476750" y="4219575"/>
          <p14:tracePt t="47816" x="4486275" y="4191000"/>
          <p14:tracePt t="47825" x="4486275" y="4162425"/>
          <p14:tracePt t="47832" x="4486275" y="4143375"/>
          <p14:tracePt t="47841" x="4486275" y="4124325"/>
          <p14:tracePt t="47849" x="4486275" y="4105275"/>
          <p14:tracePt t="47857" x="4486275" y="4095750"/>
          <p14:tracePt t="47865" x="4486275" y="4086225"/>
          <p14:tracePt t="47873" x="4486275" y="4076700"/>
          <p14:tracePt t="47882" x="4486275" y="4057650"/>
          <p14:tracePt t="47898" x="4476750" y="4048125"/>
          <p14:tracePt t="47906" x="4476750" y="4038600"/>
          <p14:tracePt t="47921" x="4467225" y="4029075"/>
          <p14:tracePt t="47931" x="4457700" y="4029075"/>
          <p14:tracePt t="47945" x="4448175" y="4019550"/>
          <p14:tracePt t="47953" x="4438650" y="4019550"/>
          <p14:tracePt t="47962" x="4410075" y="4019550"/>
          <p14:tracePt t="47969" x="4400550" y="4010025"/>
          <p14:tracePt t="47978" x="4381500" y="4010025"/>
          <p14:tracePt t="47985" x="4362450" y="4010025"/>
          <p14:tracePt t="47994" x="4333875" y="4000500"/>
          <p14:tracePt t="48002" x="4305300" y="4000500"/>
          <p14:tracePt t="48010" x="4286250" y="3990975"/>
          <p14:tracePt t="48017" x="4257675" y="3990975"/>
          <p14:tracePt t="48025" x="4238625" y="3990975"/>
          <p14:tracePt t="48033" x="4229100" y="3981450"/>
          <p14:tracePt t="48042" x="4210050" y="3981450"/>
          <p14:tracePt t="48049" x="4191000" y="3981450"/>
          <p14:tracePt t="48057" x="4171950" y="3981450"/>
          <p14:tracePt t="48065" x="4152900" y="3971925"/>
          <p14:tracePt t="48074" x="4124325" y="3971925"/>
          <p14:tracePt t="48082" x="4095750" y="3971925"/>
          <p14:tracePt t="48090" x="4067175" y="3971925"/>
          <p14:tracePt t="48098" x="4010025" y="3962400"/>
          <p14:tracePt t="48106" x="3990975" y="3962400"/>
          <p14:tracePt t="48115" x="3924300" y="3952875"/>
          <p14:tracePt t="48122" x="3905250" y="3952875"/>
          <p14:tracePt t="48132" x="3848100" y="3952875"/>
          <p14:tracePt t="48139" x="3819525" y="3952875"/>
          <p14:tracePt t="48148" x="3781425" y="3952875"/>
          <p14:tracePt t="48155" x="3752850" y="3952875"/>
          <p14:tracePt t="48163" x="3724275" y="3952875"/>
          <p14:tracePt t="48171" x="3695700" y="3952875"/>
          <p14:tracePt t="48180" x="3667125" y="3952875"/>
          <p14:tracePt t="48187" x="3648075" y="3952875"/>
          <p14:tracePt t="48197" x="3629025" y="3952875"/>
          <p14:tracePt t="48202" x="3609975" y="3943350"/>
          <p14:tracePt t="48213" x="3590925" y="3943350"/>
          <p14:tracePt t="48218" x="3571875" y="3943350"/>
          <p14:tracePt t="48230" x="3562350" y="3943350"/>
          <p14:tracePt t="48234" x="3543300" y="3943350"/>
          <p14:tracePt t="48247" x="3524250" y="3943350"/>
          <p14:tracePt t="48251" x="3514725" y="3943350"/>
          <p14:tracePt t="48263" x="3505200" y="3943350"/>
          <p14:tracePt t="48267" x="3495675" y="3943350"/>
          <p14:tracePt t="48280" x="3476625" y="3943350"/>
          <p14:tracePt t="48297" x="3467100" y="3943350"/>
          <p14:tracePt t="48301" x="3457575" y="3943350"/>
          <p14:tracePt t="48317" x="3448050" y="3943350"/>
          <p14:tracePt t="48347" x="3438525" y="3943350"/>
          <p14:tracePt t="48364" x="3438525" y="3952875"/>
          <p14:tracePt t="48396" x="3448050" y="3962400"/>
          <p14:tracePt t="48404" x="3467100" y="3971925"/>
          <p14:tracePt t="48412" x="3495675" y="3971925"/>
          <p14:tracePt t="48420" x="3543300" y="3990975"/>
          <p14:tracePt t="48428" x="3600450" y="4000500"/>
          <p14:tracePt t="48436" x="3733800" y="4010025"/>
          <p14:tracePt t="48444" x="3876675" y="4019550"/>
          <p14:tracePt t="48452" x="4029075" y="4019550"/>
          <p14:tracePt t="48464" x="4210050" y="4019550"/>
          <p14:tracePt t="48467" x="4295775" y="4019550"/>
          <p14:tracePt t="48476" x="4657725" y="4019550"/>
          <p14:tracePt t="48484" x="4857750" y="4010025"/>
          <p14:tracePt t="48492" x="4962525" y="3990975"/>
          <p14:tracePt t="48500" x="5133975" y="3971925"/>
          <p14:tracePt t="48508" x="5295900" y="3962400"/>
          <p14:tracePt t="48516" x="5343525" y="3943350"/>
          <p14:tracePt t="48524" x="5438775" y="3933825"/>
          <p14:tracePt t="48532" x="5514975" y="3924300"/>
          <p14:tracePt t="48540" x="5572125" y="3924300"/>
          <p14:tracePt t="48548" x="5610225" y="3914775"/>
          <p14:tracePt t="48556" x="5619750" y="3905250"/>
          <p14:tracePt t="48565" x="5638800" y="3905250"/>
          <p14:tracePt t="48572" x="5648325" y="3905250"/>
          <p14:tracePt t="48582" x="5657850" y="3905250"/>
          <p14:tracePt t="48621" x="5648325" y="3905250"/>
          <p14:tracePt t="48628" x="5600700" y="3924300"/>
          <p14:tracePt t="48636" x="5486400" y="3971925"/>
          <p14:tracePt t="48645" x="5381625" y="4019550"/>
          <p14:tracePt t="48652" x="5305425" y="4038600"/>
          <p14:tracePt t="48661" x="5191125" y="4086225"/>
          <p14:tracePt t="48669" x="5057775" y="4133850"/>
          <p14:tracePt t="48681" x="4933950" y="4162425"/>
          <p14:tracePt t="48685" x="4819650" y="4200525"/>
          <p14:tracePt t="48694" x="4695825" y="4229100"/>
          <p14:tracePt t="48701" x="4610100" y="4248150"/>
          <p14:tracePt t="48709" x="4581525" y="4257675"/>
          <p14:tracePt t="48717" x="4505325" y="4267200"/>
          <p14:tracePt t="48725" x="4457700" y="4267200"/>
          <p14:tracePt t="48733" x="4429125" y="4267200"/>
          <p14:tracePt t="48741" x="4400550" y="4267200"/>
          <p14:tracePt t="48749" x="4371975" y="4267200"/>
          <p14:tracePt t="48757" x="4352925" y="4267200"/>
          <p14:tracePt t="48765" x="4343400" y="4267200"/>
          <p14:tracePt t="48773" x="4333875" y="4267200"/>
          <p14:tracePt t="48782" x="4314825" y="4267200"/>
          <p14:tracePt t="48789" x="4305300" y="4267200"/>
          <p14:tracePt t="48799" x="4295775" y="4276725"/>
          <p14:tracePt t="48814" x="4286250" y="4276725"/>
          <p14:tracePt t="48821" x="4276725" y="4276725"/>
          <p14:tracePt t="48830" x="4267200" y="4276725"/>
          <p14:tracePt t="48838" x="4257675" y="4286250"/>
          <p14:tracePt t="48845" x="4248150" y="4286250"/>
          <p14:tracePt t="48854" x="4238625" y="4286250"/>
          <p14:tracePt t="48861" x="4229100" y="4286250"/>
          <p14:tracePt t="48870" x="4210050" y="4295775"/>
          <p14:tracePt t="48878" x="4191000" y="4295775"/>
          <p14:tracePt t="48886" x="4181475" y="4305300"/>
          <p14:tracePt t="48897" x="4162425" y="4305300"/>
          <p14:tracePt t="48902" x="4152900" y="4314825"/>
          <p14:tracePt t="48910" x="4143375" y="4314825"/>
          <p14:tracePt t="48918" x="4124325" y="4314825"/>
          <p14:tracePt t="48925" x="4114800" y="4324350"/>
          <p14:tracePt t="48934" x="4105275" y="4324350"/>
          <p14:tracePt t="48942" x="4095750" y="4333875"/>
          <p14:tracePt t="48950" x="4076700" y="4333875"/>
          <p14:tracePt t="48958" x="4067175" y="4343400"/>
          <p14:tracePt t="48974" x="4048125" y="4352925"/>
          <p14:tracePt t="48982" x="4048125" y="4362450"/>
          <p14:tracePt t="48990" x="4038600" y="4371975"/>
          <p14:tracePt t="49006" x="4029075" y="4381500"/>
          <p14:tracePt t="49015" x="4019550" y="4391025"/>
          <p14:tracePt t="49031" x="4010025" y="4400550"/>
          <p14:tracePt t="49048" x="4000500" y="4410075"/>
          <p14:tracePt t="49079" x="4000500" y="4419600"/>
          <p14:tracePt t="49103" x="4010025" y="4429125"/>
          <p14:tracePt t="49111" x="4048125" y="4429125"/>
          <p14:tracePt t="49119" x="4086225" y="4438650"/>
          <p14:tracePt t="49127" x="4133850" y="4448175"/>
          <p14:tracePt t="49135" x="4181475" y="4467225"/>
          <p14:tracePt t="49143" x="4219575" y="4486275"/>
          <p14:tracePt t="49151" x="4286250" y="4495800"/>
          <p14:tracePt t="49159" x="4305300" y="4505325"/>
          <p14:tracePt t="49166" x="4343400" y="4524375"/>
          <p14:tracePt t="49175" x="4391025" y="4543425"/>
          <p14:tracePt t="49183" x="4429125" y="4552950"/>
          <p14:tracePt t="49191" x="4467225" y="4562475"/>
          <p14:tracePt t="49199" x="4486275" y="4572000"/>
          <p14:tracePt t="49207" x="4505325" y="4581525"/>
          <p14:tracePt t="49216" x="4524375" y="4581525"/>
          <p14:tracePt t="49223" x="4533900" y="4591050"/>
          <p14:tracePt t="49232" x="4543425" y="4591050"/>
          <p14:tracePt t="49255" x="4543425" y="4600575"/>
          <p14:tracePt t="49288" x="4524375" y="4600575"/>
          <p14:tracePt t="49297" x="4505325" y="4600575"/>
          <p14:tracePt t="49304" x="4486275" y="4600575"/>
          <p14:tracePt t="49311" x="4457700" y="4600575"/>
          <p14:tracePt t="49320" x="4438650" y="4600575"/>
          <p14:tracePt t="49328" x="4391025" y="4600575"/>
          <p14:tracePt t="49335" x="4371975" y="4600575"/>
          <p14:tracePt t="49347" x="4343400" y="4600575"/>
          <p14:tracePt t="49352" x="4314825" y="4600575"/>
          <p14:tracePt t="49360" x="4276725" y="4600575"/>
          <p14:tracePt t="49368" x="4248150" y="4600575"/>
          <p14:tracePt t="49376" x="4229100" y="4600575"/>
          <p14:tracePt t="49384" x="4219575" y="4600575"/>
          <p14:tracePt t="49392" x="4200525" y="4600575"/>
          <p14:tracePt t="49400" x="4191000" y="4591050"/>
          <p14:tracePt t="49408" x="4181475" y="4591050"/>
          <p14:tracePt t="50296" x="4181475" y="4600575"/>
          <p14:tracePt t="50304" x="4181475" y="4629150"/>
          <p14:tracePt t="50313" x="4181475" y="4648200"/>
          <p14:tracePt t="50320" x="4171950" y="4714875"/>
          <p14:tracePt t="50328" x="4152900" y="4772025"/>
          <p14:tracePt t="50336" x="4143375" y="4838700"/>
          <p14:tracePt t="50344" x="4124325" y="4924425"/>
          <p14:tracePt t="50352" x="4105275" y="5010150"/>
          <p14:tracePt t="50361" x="4105275" y="5038725"/>
          <p14:tracePt t="50372" x="4086225" y="5105400"/>
          <p14:tracePt t="50376" x="4076700" y="5153025"/>
          <p14:tracePt t="50385" x="4076700" y="5210175"/>
          <p14:tracePt t="50392" x="4057650" y="5248275"/>
          <p14:tracePt t="50401" x="4057650" y="5295900"/>
          <p14:tracePt t="50408" x="4057650" y="5334000"/>
          <p14:tracePt t="50416" x="4057650" y="5353050"/>
          <p14:tracePt t="50424" x="4057650" y="5381625"/>
          <p14:tracePt t="50432" x="4057650" y="5400675"/>
          <p14:tracePt t="50440" x="4057650" y="5410200"/>
          <p14:tracePt t="50448" x="4057650" y="5429250"/>
          <p14:tracePt t="50457" x="4057650" y="5438775"/>
          <p14:tracePt t="50473" x="4057650" y="5448300"/>
          <p14:tracePt t="50490" x="4057650" y="5457825"/>
          <p14:tracePt t="50513" x="4057650" y="5467350"/>
          <p14:tracePt t="50546" x="4067175" y="5476875"/>
          <p14:tracePt t="50569" x="4086225" y="5476875"/>
          <p14:tracePt t="50585" x="4095750" y="5476875"/>
          <p14:tracePt t="50594" x="4105275" y="5476875"/>
          <p14:tracePt t="50602" x="4114800" y="5476875"/>
          <p14:tracePt t="50609" x="4124325" y="5476875"/>
          <p14:tracePt t="50625" x="4143375" y="5476875"/>
          <p14:tracePt t="50642" x="4162425" y="5467350"/>
          <p14:tracePt t="50650" x="4171950" y="5457825"/>
          <p14:tracePt t="50657" x="4181475" y="5448300"/>
          <p14:tracePt t="50666" x="4200525" y="5438775"/>
          <p14:tracePt t="50674" x="4210050" y="5429250"/>
          <p14:tracePt t="50682" x="4238625" y="5410200"/>
          <p14:tracePt t="50691" x="4248150" y="5391150"/>
          <p14:tracePt t="50698" x="4267200" y="5381625"/>
          <p14:tracePt t="50707" x="4276725" y="5362575"/>
          <p14:tracePt t="50714" x="4295775" y="5343525"/>
          <p14:tracePt t="50723" x="4305300" y="5334000"/>
          <p14:tracePt t="50731" x="4305300" y="5324475"/>
          <p14:tracePt t="50739" x="4314825" y="5314950"/>
          <p14:tracePt t="50756" x="4324350" y="5314950"/>
          <p14:tracePt t="50763" x="4324350" y="5305425"/>
          <p14:tracePt t="51124" x="4324350" y="5295900"/>
          <p14:tracePt t="51140" x="4324350" y="5286375"/>
          <p14:tracePt t="51157" x="4324350" y="5276850"/>
          <p14:tracePt t="51189" x="4314825" y="5267325"/>
          <p14:tracePt t="51212" x="4314825" y="5257800"/>
          <p14:tracePt t="51253" x="4314825" y="5248275"/>
          <p14:tracePt t="51269" x="4314825" y="5238750"/>
          <p14:tracePt t="51293" x="4314825" y="5229225"/>
          <p14:tracePt t="51310" x="4314825" y="5219700"/>
          <p14:tracePt t="51317" x="4314825" y="5210175"/>
          <p14:tracePt t="51333" x="4324350" y="5200650"/>
          <p14:tracePt t="51343" x="4324350" y="5191125"/>
          <p14:tracePt t="51349" x="4324350" y="5181600"/>
          <p14:tracePt t="51357" x="4333875" y="5162550"/>
          <p14:tracePt t="51365" x="4343400" y="5153025"/>
          <p14:tracePt t="51373" x="4352925" y="5143500"/>
          <p14:tracePt t="51381" x="4362450" y="5124450"/>
          <p14:tracePt t="51397" x="4362450" y="5114925"/>
          <p14:tracePt t="51405" x="4371975" y="5105400"/>
          <p14:tracePt t="51430" x="4381500" y="5105400"/>
          <p14:tracePt t="51445" x="4381500" y="5095875"/>
          <p14:tracePt t="51518" x="4381500" y="5086350"/>
          <p14:tracePt t="51534" x="4381500" y="5076825"/>
          <p14:tracePt t="51543" x="4381500" y="5067300"/>
          <p14:tracePt t="51566" x="4381500" y="5057775"/>
          <p14:tracePt t="51590" x="4381500" y="5048250"/>
          <p14:tracePt t="51767" x="4381500" y="5038725"/>
          <p14:tracePt t="51775" x="4391025" y="5038725"/>
          <p14:tracePt t="51807" x="4400550" y="5038725"/>
          <p14:tracePt t="51815" x="4400550" y="5029200"/>
          <p14:tracePt t="51871" x="4410075" y="5029200"/>
          <p14:tracePt t="51953" x="4410075" y="5019675"/>
          <p14:tracePt t="51992" x="4419600" y="5019675"/>
          <p14:tracePt t="52032" x="4429125" y="5019675"/>
          <p14:tracePt t="52056" x="4438650" y="5019675"/>
          <p14:tracePt t="52088" x="4448175" y="5019675"/>
          <p14:tracePt t="52185" x="4457700" y="5019675"/>
          <p14:tracePt t="52225" x="4467225" y="5019675"/>
          <p14:tracePt t="52306" x="4467225" y="5048250"/>
          <p14:tracePt t="52314" x="4467225" y="5076825"/>
          <p14:tracePt t="52322" x="4467225" y="5124450"/>
          <p14:tracePt t="52329" x="4457700" y="5181600"/>
          <p14:tracePt t="52338" x="4448175" y="5238750"/>
          <p14:tracePt t="52345" x="4438650" y="5267325"/>
          <p14:tracePt t="52354" x="4429125" y="5314950"/>
          <p14:tracePt t="52362" x="4419600" y="5353050"/>
          <p14:tracePt t="52370" x="4410075" y="5391150"/>
          <p14:tracePt t="52380" x="4410075" y="5429250"/>
          <p14:tracePt t="52385" x="4400550" y="5457825"/>
          <p14:tracePt t="52395" x="4400550" y="5476875"/>
          <p14:tracePt t="52402" x="4400550" y="5495925"/>
          <p14:tracePt t="52410" x="4400550" y="5514975"/>
          <p14:tracePt t="52418" x="4400550" y="5534025"/>
          <p14:tracePt t="52427" x="4400550" y="5553075"/>
          <p14:tracePt t="52435" x="4400550" y="5562600"/>
          <p14:tracePt t="52442" x="4400550" y="5581650"/>
          <p14:tracePt t="52450" x="4400550" y="5600700"/>
          <p14:tracePt t="52462" x="4400550" y="5619750"/>
          <p14:tracePt t="52466" x="4400550" y="5638800"/>
          <p14:tracePt t="52482" x="4400550" y="5657850"/>
          <p14:tracePt t="52498" x="4400550" y="5667375"/>
          <p14:tracePt t="52740" x="4381500" y="5667375"/>
          <p14:tracePt t="52747" x="4371975" y="5667375"/>
          <p14:tracePt t="52756" x="4352925" y="5667375"/>
          <p14:tracePt t="52764" x="4343400" y="5667375"/>
          <p14:tracePt t="52772" x="4324350" y="5667375"/>
          <p14:tracePt t="52779" x="4295775" y="5667375"/>
          <p14:tracePt t="52787" x="4276725" y="5667375"/>
          <p14:tracePt t="52799" x="4257675" y="5667375"/>
          <p14:tracePt t="52804" x="4238625" y="5667375"/>
          <p14:tracePt t="52812" x="4219575" y="5667375"/>
          <p14:tracePt t="52820" x="4200525" y="5657850"/>
          <p14:tracePt t="52836" x="4191000" y="5657850"/>
          <p14:tracePt t="52844" x="4181475" y="5648325"/>
          <p14:tracePt t="52852" x="4181475" y="5638800"/>
          <p14:tracePt t="52860" x="4181475" y="5629275"/>
          <p14:tracePt t="52868" x="4181475" y="5600700"/>
          <p14:tracePt t="52876" x="4181475" y="5591175"/>
          <p14:tracePt t="52884" x="4181475" y="5562600"/>
          <p14:tracePt t="52892" x="4181475" y="5534025"/>
          <p14:tracePt t="52900" x="4181475" y="5505450"/>
          <p14:tracePt t="52908" x="4191000" y="5486400"/>
          <p14:tracePt t="52917" x="4210050" y="5457825"/>
          <p14:tracePt t="52924" x="4219575" y="5448300"/>
          <p14:tracePt t="52933" x="4219575" y="5429250"/>
          <p14:tracePt t="52940" x="4229100" y="5410200"/>
          <p14:tracePt t="52949" x="4248150" y="5400675"/>
          <p14:tracePt t="52957" x="4248150" y="5391150"/>
          <p14:tracePt t="52965" x="4257675" y="5381625"/>
          <p14:tracePt t="52973" x="4267200" y="5372100"/>
          <p14:tracePt t="52988" x="4276725" y="5362575"/>
          <p14:tracePt t="53004" x="4286250" y="5362575"/>
          <p14:tracePt t="53013" x="4286250" y="5353050"/>
          <p14:tracePt t="53045" x="4286250" y="5343525"/>
          <p14:tracePt t="53053" x="4286250" y="5334000"/>
          <p14:tracePt t="53061" x="4286250" y="5324475"/>
          <p14:tracePt t="53069" x="4286250" y="5314950"/>
          <p14:tracePt t="53077" x="4286250" y="5305425"/>
          <p14:tracePt t="53085" x="4286250" y="5286375"/>
          <p14:tracePt t="53093" x="4267200" y="5267325"/>
          <p14:tracePt t="53101" x="4257675" y="5248275"/>
          <p14:tracePt t="53109" x="4257675" y="5238750"/>
          <p14:tracePt t="53118" x="4238625" y="5229225"/>
          <p14:tracePt t="53126" x="4238625" y="5219700"/>
          <p14:tracePt t="53134" x="4219575" y="5219700"/>
          <p14:tracePt t="53150" x="4210050" y="5219700"/>
          <p14:tracePt t="53279" x="4210050" y="5229225"/>
          <p14:tracePt t="53399" x="4210050" y="5238750"/>
          <p14:tracePt t="53423" x="4210050" y="5248275"/>
          <p14:tracePt t="53463" x="4210050" y="5257800"/>
          <p14:tracePt t="53479" x="4210050" y="5267325"/>
          <p14:tracePt t="53496" x="4210050" y="5276850"/>
          <p14:tracePt t="53511" x="4210050" y="5286375"/>
          <p14:tracePt t="53552" x="4210050" y="5295900"/>
          <p14:tracePt t="53865" x="4200525" y="5295900"/>
          <p14:tracePt t="53905" x="4191000" y="5295900"/>
          <p14:tracePt t="53962" x="4191000" y="5305425"/>
          <p14:tracePt t="53970" x="4181475" y="5314950"/>
          <p14:tracePt t="53978" x="4181475" y="5324475"/>
          <p14:tracePt t="53985" x="4171950" y="5334000"/>
          <p14:tracePt t="53993" x="4162425" y="5362575"/>
          <p14:tracePt t="54001" x="4162425" y="5372100"/>
          <p14:tracePt t="54009" x="4162425" y="5381625"/>
          <p14:tracePt t="54019" x="4152900" y="5391150"/>
          <p14:tracePt t="54025" x="4152900" y="5400675"/>
          <p14:tracePt t="54034" x="4152900" y="5410200"/>
          <p14:tracePt t="54058" x="4143375" y="5419725"/>
          <p14:tracePt t="54138" x="4133850" y="5419725"/>
          <p14:tracePt t="54155" x="4124325" y="5410200"/>
          <p14:tracePt t="54170" x="4114800" y="5391150"/>
          <p14:tracePt t="54179" x="4114800" y="5372100"/>
          <p14:tracePt t="54187" x="4095750" y="5362575"/>
          <p14:tracePt t="54194" x="4076700" y="5324475"/>
          <p14:tracePt t="54203" x="4067175" y="5295900"/>
          <p14:tracePt t="54210" x="4038600" y="5257800"/>
          <p14:tracePt t="54219" x="4010025" y="5229225"/>
          <p14:tracePt t="54226" x="3981450" y="5181600"/>
          <p14:tracePt t="54235" x="3952875" y="5143500"/>
          <p14:tracePt t="54243" x="3914775" y="5105400"/>
          <p14:tracePt t="54251" x="3867150" y="5076825"/>
          <p14:tracePt t="54260" x="3810000" y="5048250"/>
          <p14:tracePt t="54267" x="3752850" y="5019675"/>
          <p14:tracePt t="54275" x="3619500" y="5000625"/>
          <p14:tracePt t="54283" x="3495675" y="5000625"/>
          <p14:tracePt t="54292" x="3362325" y="5000625"/>
          <p14:tracePt t="54299" x="3181350" y="5029200"/>
          <p14:tracePt t="54309" x="3009900" y="5076825"/>
          <p14:tracePt t="54316" x="2924175" y="5095875"/>
          <p14:tracePt t="54325" x="2762250" y="5153025"/>
          <p14:tracePt t="54332" x="2647950" y="5191125"/>
          <p14:tracePt t="54341" x="2524125" y="5238750"/>
          <p14:tracePt t="54348" x="2505075" y="5248275"/>
          <p14:tracePt t="54357" x="2428875" y="5276850"/>
          <p14:tracePt t="54364" x="2381250" y="5286375"/>
          <p14:tracePt t="54374" x="2352675" y="5295900"/>
          <p14:tracePt t="54379" x="2343150" y="5305425"/>
          <p14:tracePt t="54390" x="2333625" y="5314950"/>
          <p14:tracePt t="54395" x="2324100" y="5314950"/>
          <p14:tracePt t="54428" x="2324100" y="5324475"/>
          <p14:tracePt t="54452" x="2324100" y="5334000"/>
          <p14:tracePt t="54484" x="2324100" y="5343525"/>
          <p14:tracePt t="54492" x="2333625" y="5343525"/>
          <p14:tracePt t="54500" x="2343150" y="5343525"/>
          <p14:tracePt t="54516" x="2352675" y="5343525"/>
          <p14:tracePt t="54541" x="2362200" y="5343525"/>
          <p14:tracePt t="54558" x="2371725" y="5343525"/>
          <p14:tracePt t="54565" x="2390775" y="5334000"/>
          <p14:tracePt t="54574" x="2409825" y="5314950"/>
          <p14:tracePt t="54580" x="2438400" y="5295900"/>
          <p14:tracePt t="54589" x="2457450" y="5276850"/>
          <p14:tracePt t="54596" x="2514600" y="5248275"/>
          <p14:tracePt t="54605" x="2562225" y="5229225"/>
          <p14:tracePt t="54612" x="2619375" y="5210175"/>
          <p14:tracePt t="54621" x="2676525" y="5181600"/>
          <p14:tracePt t="54629" x="2743200" y="5162550"/>
          <p14:tracePt t="54637" x="2771775" y="5153025"/>
          <p14:tracePt t="54645" x="2819400" y="5133975"/>
          <p14:tracePt t="54653" x="2867025" y="5124450"/>
          <p14:tracePt t="54660" x="2895600" y="5124450"/>
          <p14:tracePt t="54668" x="2924175" y="5114925"/>
          <p14:tracePt t="54676" x="2952750" y="5114925"/>
          <p14:tracePt t="54685" x="2962275" y="5114925"/>
          <p14:tracePt t="54693" x="2971800" y="5114925"/>
          <p14:tracePt t="54700" x="2981325" y="5114925"/>
          <p14:tracePt t="54717" x="2990850" y="5114925"/>
          <p14:tracePt t="54741" x="3000375" y="512445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0F94-3E0E-A542-84D1-E5E47C6778ED}"/>
              </a:ext>
            </a:extLst>
          </p:cNvPr>
          <p:cNvSpPr>
            <a:spLocks noGrp="1"/>
          </p:cNvSpPr>
          <p:nvPr>
            <p:ph type="title"/>
          </p:nvPr>
        </p:nvSpPr>
        <p:spPr/>
        <p:txBody>
          <a:bodyPr/>
          <a:lstStyle/>
          <a:p>
            <a:r>
              <a:rPr lang="en-SG" dirty="0"/>
              <a:t>2.3.1 Argmax Decoding</a:t>
            </a:r>
            <a:endParaRPr lang="en-US" dirty="0"/>
          </a:p>
        </p:txBody>
      </p:sp>
      <p:sp>
        <p:nvSpPr>
          <p:cNvPr id="3" name="Content Placeholder 2">
            <a:extLst>
              <a:ext uri="{FF2B5EF4-FFF2-40B4-BE49-F238E27FC236}">
                <a16:creationId xmlns:a16="http://schemas.microsoft.com/office/drawing/2014/main" id="{59C35E35-A378-2148-96AE-5929FC3B2654}"/>
              </a:ext>
            </a:extLst>
          </p:cNvPr>
          <p:cNvSpPr>
            <a:spLocks noGrp="1"/>
          </p:cNvSpPr>
          <p:nvPr>
            <p:ph idx="1"/>
          </p:nvPr>
        </p:nvSpPr>
        <p:spPr>
          <a:xfrm>
            <a:off x="628650" y="1825625"/>
            <a:ext cx="7886700" cy="4194175"/>
          </a:xfrm>
        </p:spPr>
        <p:txBody>
          <a:bodyPr/>
          <a:lstStyle/>
          <a:p>
            <a:r>
              <a:rPr lang="en-US"/>
              <a:t>Greedy Decoding method</a:t>
            </a:r>
          </a:p>
          <a:p>
            <a:r>
              <a:rPr lang="en-US"/>
              <a:t>Generates the most probable token</a:t>
            </a:r>
          </a:p>
          <a:p>
            <a:r>
              <a:rPr lang="en-US"/>
              <a:t>Shortcomings:</a:t>
            </a:r>
          </a:p>
          <a:p>
            <a:pPr lvl="1"/>
            <a:r>
              <a:rPr lang="en-US"/>
              <a:t>Too naïve for sequence refinement</a:t>
            </a:r>
          </a:p>
          <a:p>
            <a:endParaRPr lang="en-US"/>
          </a:p>
        </p:txBody>
      </p:sp>
      <p:sp>
        <p:nvSpPr>
          <p:cNvPr id="4" name="Slide Number Placeholder 3">
            <a:extLst>
              <a:ext uri="{FF2B5EF4-FFF2-40B4-BE49-F238E27FC236}">
                <a16:creationId xmlns:a16="http://schemas.microsoft.com/office/drawing/2014/main" id="{C257ED83-AAEE-2D45-A211-4C4B2CAED1C9}"/>
              </a:ext>
            </a:extLst>
          </p:cNvPr>
          <p:cNvSpPr>
            <a:spLocks noGrp="1"/>
          </p:cNvSpPr>
          <p:nvPr>
            <p:ph type="sldNum" sz="quarter" idx="12"/>
          </p:nvPr>
        </p:nvSpPr>
        <p:spPr/>
        <p:txBody>
          <a:bodyPr/>
          <a:lstStyle/>
          <a:p>
            <a:fld id="{88B155AC-4580-FF45-8A9F-A46DDCE0D70C}" type="slidenum">
              <a:rPr lang="en-US" smtClean="0"/>
              <a:t>32</a:t>
            </a:fld>
            <a:endParaRPr lang="en-US"/>
          </a:p>
        </p:txBody>
      </p:sp>
      <p:pic>
        <p:nvPicPr>
          <p:cNvPr id="5" name="Audio 4">
            <a:hlinkClick r:id="" action="ppaction://media"/>
            <a:extLst>
              <a:ext uri="{FF2B5EF4-FFF2-40B4-BE49-F238E27FC236}">
                <a16:creationId xmlns:a16="http://schemas.microsoft.com/office/drawing/2014/main" id="{5A26AEF9-C6C2-0840-B7A2-64CA01FACB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133594009"/>
      </p:ext>
    </p:extLst>
  </p:cSld>
  <p:clrMapOvr>
    <a:masterClrMapping/>
  </p:clrMapOvr>
  <mc:AlternateContent xmlns:mc="http://schemas.openxmlformats.org/markup-compatibility/2006" xmlns:p14="http://schemas.microsoft.com/office/powerpoint/2010/main">
    <mc:Choice Requires="p14">
      <p:transition spd="slow" p14:dur="2000" advTm="20413"/>
    </mc:Choice>
    <mc:Fallback xmlns="">
      <p:transition spd="slow" advTm="20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901" x="3009900" y="5095875"/>
          <p14:tracePt t="11909" x="3057525" y="5048250"/>
          <p14:tracePt t="11917" x="3114675" y="5000625"/>
          <p14:tracePt t="11926" x="3190875" y="4943475"/>
          <p14:tracePt t="11933" x="3248025" y="4914900"/>
          <p14:tracePt t="11941" x="3305175" y="4886325"/>
          <p14:tracePt t="11950" x="3362325" y="4867275"/>
          <p14:tracePt t="11959" x="3419475" y="4838700"/>
          <p14:tracePt t="11966" x="3448050" y="4819650"/>
          <p14:tracePt t="11975" x="3476625" y="4810125"/>
          <p14:tracePt t="11981" x="3505200" y="4791075"/>
          <p14:tracePt t="11989" x="3562350" y="4762500"/>
          <p14:tracePt t="11997" x="3600450" y="4733925"/>
          <p14:tracePt t="12005" x="3638550" y="4705350"/>
          <p14:tracePt t="12013" x="3657600" y="4695825"/>
          <p14:tracePt t="12024" x="3686175" y="4676775"/>
          <p14:tracePt t="12029" x="3724275" y="4648200"/>
          <p14:tracePt t="12037" x="3743325" y="4629150"/>
          <p14:tracePt t="12046" x="3771900" y="4610100"/>
          <p14:tracePt t="12053" x="3800475" y="4581525"/>
          <p14:tracePt t="12061" x="3829050" y="4562475"/>
          <p14:tracePt t="12069" x="3867150" y="4524375"/>
          <p14:tracePt t="12077" x="3914775" y="4486275"/>
          <p14:tracePt t="12085" x="3943350" y="4438650"/>
          <p14:tracePt t="12093" x="3990975" y="4400550"/>
          <p14:tracePt t="12101" x="4038600" y="4343400"/>
          <p14:tracePt t="12109" x="4067175" y="4295775"/>
          <p14:tracePt t="12117" x="4133850" y="4229100"/>
          <p14:tracePt t="12125" x="4181475" y="4171950"/>
          <p14:tracePt t="12133" x="4238625" y="4105275"/>
          <p14:tracePt t="12142" x="4295775" y="4029075"/>
          <p14:tracePt t="12150" x="4352925" y="3981450"/>
          <p14:tracePt t="12159" x="4410075" y="3905250"/>
          <p14:tracePt t="12166" x="4467225" y="3838575"/>
          <p14:tracePt t="12175" x="4486275" y="3819525"/>
          <p14:tracePt t="12182" x="4552950" y="3724275"/>
          <p14:tracePt t="12192" x="4572000" y="3695700"/>
          <p14:tracePt t="12198" x="4600575" y="3657600"/>
          <p14:tracePt t="12207" x="4657725" y="3581400"/>
          <p14:tracePt t="12215" x="4676775" y="3543300"/>
          <p14:tracePt t="12224" x="4705350" y="3495675"/>
          <p14:tracePt t="12230" x="4733925" y="3438525"/>
          <p14:tracePt t="12240" x="4762500" y="3381375"/>
          <p14:tracePt t="12246" x="4781550" y="3324225"/>
          <p14:tracePt t="12257" x="4791075" y="3295650"/>
          <p14:tracePt t="12262" x="4810125" y="3248025"/>
          <p14:tracePt t="12274" x="4819650" y="3219450"/>
          <p14:tracePt t="12278" x="4829175" y="3190875"/>
          <p14:tracePt t="12290" x="4829175" y="3162300"/>
          <p14:tracePt t="12294" x="4838700" y="3152775"/>
          <p14:tracePt t="12307" x="4838700" y="3143250"/>
          <p14:tracePt t="12310" x="4838700" y="3124200"/>
          <p14:tracePt t="12326" x="4838700" y="3114675"/>
          <p14:tracePt t="12341" x="4838700" y="3105150"/>
          <p14:tracePt t="12344" x="4838700" y="3086100"/>
          <p14:tracePt t="12358" x="4838700" y="3067050"/>
          <p14:tracePt t="12361" x="4838700" y="3048000"/>
          <p14:tracePt t="12375" x="4848225" y="3009900"/>
          <p14:tracePt t="12378" x="4848225" y="3000375"/>
          <p14:tracePt t="12391" x="4857750" y="2971800"/>
          <p14:tracePt t="12394" x="4886325" y="2952750"/>
          <p14:tracePt t="12407" x="4905375" y="2933700"/>
          <p14:tracePt t="12411" x="4924425" y="2914650"/>
          <p14:tracePt t="12424" x="4972050" y="2895600"/>
          <p14:tracePt t="12425" x="5010150" y="2895600"/>
          <p14:tracePt t="12431" x="5038725" y="2895600"/>
          <p14:tracePt t="12441" x="5105400" y="2895600"/>
          <p14:tracePt t="12448" x="5162550" y="2895600"/>
          <p14:tracePt t="12457" x="5229225" y="2905125"/>
          <p14:tracePt t="12463" x="5314950" y="2943225"/>
          <p14:tracePt t="12474" x="5400675" y="2981325"/>
          <p14:tracePt t="12479" x="5505450" y="3038475"/>
          <p14:tracePt t="12491" x="5619750" y="3086100"/>
          <p14:tracePt t="12495" x="5724525" y="3143250"/>
          <p14:tracePt t="12507" x="5800725" y="3200400"/>
          <p14:tracePt t="12512" x="5829300" y="3209925"/>
          <p14:tracePt t="12524" x="5895975" y="3248025"/>
          <p14:tracePt t="12527" x="5934075" y="3276600"/>
          <p14:tracePt t="12541" x="5972175" y="3295650"/>
          <p14:tracePt t="12544" x="5981700" y="3305175"/>
          <p14:tracePt t="12558" x="5991225" y="3314700"/>
          <p14:tracePt t="12561" x="6000750" y="3324225"/>
          <p14:tracePt t="12576" x="6010275" y="3324225"/>
          <p14:tracePt t="12600" x="5991225" y="3295650"/>
          <p14:tracePt t="12608" x="5924550" y="3238500"/>
          <p14:tracePt t="12616" x="5829300" y="3181350"/>
          <p14:tracePt t="12625" x="5724525" y="3133725"/>
          <p14:tracePt t="12632" x="5667375" y="3105150"/>
          <p14:tracePt t="12641" x="5553075" y="3048000"/>
          <p14:tracePt t="12648" x="5448300" y="3000375"/>
          <p14:tracePt t="12656" x="5410200" y="2981325"/>
          <p14:tracePt t="12664" x="5353050" y="2952750"/>
          <p14:tracePt t="12672" x="5305425" y="2933700"/>
          <p14:tracePt t="12681" x="5276850" y="2914650"/>
          <p14:tracePt t="12688" x="5267325" y="2914650"/>
          <p14:tracePt t="12696" x="5257800" y="2905125"/>
          <p14:tracePt t="12728" x="5295900" y="2905125"/>
          <p14:tracePt t="12736" x="5353050" y="2905125"/>
          <p14:tracePt t="12744" x="5419725" y="2905125"/>
          <p14:tracePt t="12752" x="5524500" y="2905125"/>
          <p14:tracePt t="12760" x="5629275" y="2905125"/>
          <p14:tracePt t="12768" x="5724525" y="2905125"/>
          <p14:tracePt t="12776" x="5829300" y="2905125"/>
          <p14:tracePt t="12784" x="5867400" y="2905125"/>
          <p14:tracePt t="12792" x="5953125" y="2895600"/>
          <p14:tracePt t="12800" x="6010275" y="2895600"/>
          <p14:tracePt t="12808" x="6057900" y="2895600"/>
          <p14:tracePt t="12816" x="6076950" y="2895600"/>
          <p14:tracePt t="12825" x="6096000" y="2895600"/>
          <p14:tracePt t="12832" x="6115050" y="2895600"/>
          <p14:tracePt t="12849" x="6124575" y="2895600"/>
          <p14:tracePt t="12858" x="6124575" y="2886075"/>
          <p14:tracePt t="12945" x="6143625" y="2886075"/>
          <p14:tracePt t="12953" x="6172200" y="2895600"/>
          <p14:tracePt t="12961" x="6210300" y="2895600"/>
          <p14:tracePt t="12969" x="6248400" y="2895600"/>
          <p14:tracePt t="12977" x="6305550" y="2895600"/>
          <p14:tracePt t="12985" x="6372225" y="2895600"/>
          <p14:tracePt t="12994" x="6477000" y="2895600"/>
          <p14:tracePt t="13001" x="6562725" y="2895600"/>
          <p14:tracePt t="13009" x="6657975" y="2895600"/>
          <p14:tracePt t="13018" x="6705600" y="2895600"/>
          <p14:tracePt t="13025" x="6781800" y="2876550"/>
          <p14:tracePt t="13033" x="6829425" y="2876550"/>
          <p14:tracePt t="13041" x="6848475" y="2867025"/>
          <p14:tracePt t="15148" x="6810375" y="2867025"/>
          <p14:tracePt t="15157" x="6657975" y="2867025"/>
          <p14:tracePt t="15163" x="6496050" y="2876550"/>
          <p14:tracePt t="15171" x="6343650" y="2886075"/>
          <p14:tracePt t="15179" x="6143625" y="2895600"/>
          <p14:tracePt t="15188" x="5943600" y="2895600"/>
          <p14:tracePt t="15196" x="5743575" y="2914650"/>
          <p14:tracePt t="15203" x="5514975" y="2914650"/>
          <p14:tracePt t="15212" x="5057775" y="2924175"/>
          <p14:tracePt t="15220" x="4552950" y="2943225"/>
          <p14:tracePt t="15228" x="4352925" y="2962275"/>
          <p14:tracePt t="15236" x="3962400" y="2981325"/>
          <p14:tracePt t="15245" x="3524250" y="3009900"/>
          <p14:tracePt t="15252" x="3162300" y="3048000"/>
          <p14:tracePt t="15262" x="3048000" y="3067050"/>
          <p14:tracePt t="15268" x="2771775" y="3105150"/>
          <p14:tracePt t="15278" x="2571750" y="3143250"/>
          <p14:tracePt t="15284" x="2371725" y="3200400"/>
          <p14:tracePt t="15294" x="2209800" y="3228975"/>
          <p14:tracePt t="15301" x="2095500" y="3257550"/>
          <p14:tracePt t="15308" x="1990725" y="3295650"/>
          <p14:tracePt t="15316" x="1905000" y="3324225"/>
          <p14:tracePt t="15328" x="1819275" y="3352800"/>
          <p14:tracePt t="15333" x="1762125" y="3381375"/>
          <p14:tracePt t="15341" x="1704975" y="3409950"/>
          <p14:tracePt t="15349" x="1647825" y="3438525"/>
          <p14:tracePt t="15356" x="1590675" y="3476625"/>
          <p14:tracePt t="15366" x="1533525" y="3514725"/>
          <p14:tracePt t="15373" x="1485900" y="3543300"/>
          <p14:tracePt t="15381" x="1428750" y="3590925"/>
          <p14:tracePt t="15389" x="1371600" y="3629025"/>
          <p14:tracePt t="15397" x="1352550" y="3648075"/>
          <p14:tracePt t="15405" x="1323975" y="3686175"/>
          <p14:tracePt t="15413" x="1285875" y="3714750"/>
          <p14:tracePt t="15421" x="1266825" y="3743325"/>
          <p14:tracePt t="15429" x="1247775" y="3762375"/>
          <p14:tracePt t="15437" x="1247775" y="3771900"/>
          <p14:tracePt t="15445" x="1238250" y="3790950"/>
          <p14:tracePt t="15453" x="1238250" y="3800475"/>
          <p14:tracePt t="15462" x="1238250" y="3829050"/>
          <p14:tracePt t="15469" x="1238250" y="3838575"/>
          <p14:tracePt t="15479" x="1247775" y="3857625"/>
          <p14:tracePt t="15485" x="1285875" y="3876675"/>
          <p14:tracePt t="15495" x="1343025" y="3895725"/>
          <p14:tracePt t="15502" x="1409700" y="3914775"/>
          <p14:tracePt t="15511" x="1571625" y="3943350"/>
          <p14:tracePt t="15517" x="1685925" y="3952875"/>
          <p14:tracePt t="15527" x="1847850" y="3952875"/>
          <p14:tracePt t="15534" x="2000250" y="3952875"/>
          <p14:tracePt t="15544" x="2085975" y="3952875"/>
          <p14:tracePt t="15549" x="2247900" y="3952875"/>
          <p14:tracePt t="15560" x="2381250" y="3933825"/>
          <p14:tracePt t="15565" x="2505075" y="3895725"/>
          <p14:tracePt t="15577" x="2600325" y="3857625"/>
          <p14:tracePt t="15581" x="2628900" y="3838575"/>
          <p14:tracePt t="15593" x="2695575" y="3800475"/>
          <p14:tracePt t="15597" x="2733675" y="3771900"/>
          <p14:tracePt t="15610" x="2752725" y="3752850"/>
          <p14:tracePt t="15614" x="2771775" y="3714750"/>
          <p14:tracePt t="15627" x="2771775" y="3695700"/>
          <p14:tracePt t="15630" x="2771775" y="3676650"/>
          <p14:tracePt t="15644" x="2743200" y="3648075"/>
          <p14:tracePt t="15647" x="2695575" y="3619500"/>
          <p14:tracePt t="15661" x="2628900" y="3581400"/>
          <p14:tracePt t="15664" x="2543175" y="3562350"/>
          <p14:tracePt t="15677" x="2457450" y="3533775"/>
          <p14:tracePt t="15680" x="2352675" y="3505200"/>
          <p14:tracePt t="15694" x="2266950" y="3495675"/>
          <p14:tracePt t="15697" x="2228850" y="3486150"/>
          <p14:tracePt t="15710" x="2162175" y="3486150"/>
          <p14:tracePt t="15713" x="2114550" y="3476625"/>
          <p14:tracePt t="15727" x="2085975" y="3476625"/>
          <p14:tracePt t="15728" x="2057400" y="3476625"/>
          <p14:tracePt t="15744" x="2047875" y="3476625"/>
          <p14:tracePt t="15767" x="2095500" y="3505200"/>
          <p14:tracePt t="15774" x="2171700" y="3543300"/>
          <p14:tracePt t="15783" x="2276475" y="3600450"/>
          <p14:tracePt t="15790" x="2419350" y="3648075"/>
          <p14:tracePt t="15799" x="2619375" y="3714750"/>
          <p14:tracePt t="15807" x="2838450" y="3762375"/>
          <p14:tracePt t="15815" x="3114675" y="3819525"/>
          <p14:tracePt t="15823" x="3390900" y="3867150"/>
          <p14:tracePt t="15830" x="3695700" y="3886200"/>
          <p14:tracePt t="15838" x="4029075" y="3895725"/>
          <p14:tracePt t="15846" x="4305300" y="3895725"/>
          <p14:tracePt t="15855" x="4429125" y="3895725"/>
          <p14:tracePt t="15863" x="4648200" y="3895725"/>
          <p14:tracePt t="15871" x="4829175" y="3876675"/>
          <p14:tracePt t="15879" x="4981575" y="3829050"/>
          <p14:tracePt t="15887" x="5114925" y="3771900"/>
          <p14:tracePt t="15895" x="5143500" y="3762375"/>
          <p14:tracePt t="15903" x="5219700" y="3724275"/>
          <p14:tracePt t="15912" x="5267325" y="3695700"/>
          <p14:tracePt t="15919" x="5295900" y="3686175"/>
          <p14:tracePt t="15928" x="5314950" y="3667125"/>
          <p14:tracePt t="15935" x="5324475" y="3657600"/>
          <p14:tracePt t="15945" x="5334000" y="3657600"/>
          <p14:tracePt t="15951" x="5334000" y="3648075"/>
          <p14:tracePt t="15960" x="5343525" y="3648075"/>
          <p14:tracePt t="15984" x="5353050" y="3638550"/>
          <p14:tracePt t="15991" x="5362575" y="3638550"/>
          <p14:tracePt t="16000" x="5372100" y="3629025"/>
          <p14:tracePt t="16007" x="5391150" y="3619500"/>
          <p14:tracePt t="16016" x="5410200" y="3600450"/>
          <p14:tracePt t="16023" x="5438775" y="3590925"/>
          <p14:tracePt t="16032" x="5486400" y="3571875"/>
          <p14:tracePt t="16040" x="5514975" y="3562350"/>
          <p14:tracePt t="16047" x="5553075" y="3552825"/>
          <p14:tracePt t="16055" x="5581650" y="3552825"/>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0F94-3E0E-A542-84D1-E5E47C6778ED}"/>
              </a:ext>
            </a:extLst>
          </p:cNvPr>
          <p:cNvSpPr>
            <a:spLocks noGrp="1"/>
          </p:cNvSpPr>
          <p:nvPr>
            <p:ph type="title"/>
          </p:nvPr>
        </p:nvSpPr>
        <p:spPr/>
        <p:txBody>
          <a:bodyPr/>
          <a:lstStyle/>
          <a:p>
            <a:r>
              <a:rPr lang="en-SG" dirty="0"/>
              <a:t>2.3.2 Hysteresis decoding</a:t>
            </a:r>
            <a:endParaRPr lang="en-US" dirty="0"/>
          </a:p>
        </p:txBody>
      </p:sp>
      <p:pic>
        <p:nvPicPr>
          <p:cNvPr id="6" name="Content Placeholder 5" descr="Graphical user interface, application&#10;&#10;Description automatically generated">
            <a:extLst>
              <a:ext uri="{FF2B5EF4-FFF2-40B4-BE49-F238E27FC236}">
                <a16:creationId xmlns:a16="http://schemas.microsoft.com/office/drawing/2014/main" id="{9C71ABA1-6055-9545-A59F-7A7C743C0B75}"/>
              </a:ext>
            </a:extLst>
          </p:cNvPr>
          <p:cNvPicPr>
            <a:picLocks noGrp="1" noChangeAspect="1"/>
          </p:cNvPicPr>
          <p:nvPr>
            <p:ph idx="1"/>
          </p:nvPr>
        </p:nvPicPr>
        <p:blipFill>
          <a:blip r:embed="rId6"/>
          <a:stretch>
            <a:fillRect/>
          </a:stretch>
        </p:blipFill>
        <p:spPr>
          <a:xfrm>
            <a:off x="905624" y="1416355"/>
            <a:ext cx="7332751" cy="5076519"/>
          </a:xfrm>
        </p:spPr>
      </p:pic>
      <p:sp>
        <p:nvSpPr>
          <p:cNvPr id="4" name="Slide Number Placeholder 3">
            <a:extLst>
              <a:ext uri="{FF2B5EF4-FFF2-40B4-BE49-F238E27FC236}">
                <a16:creationId xmlns:a16="http://schemas.microsoft.com/office/drawing/2014/main" id="{C257ED83-AAEE-2D45-A211-4C4B2CAED1C9}"/>
              </a:ext>
            </a:extLst>
          </p:cNvPr>
          <p:cNvSpPr>
            <a:spLocks noGrp="1"/>
          </p:cNvSpPr>
          <p:nvPr>
            <p:ph type="sldNum" sz="quarter" idx="12"/>
          </p:nvPr>
        </p:nvSpPr>
        <p:spPr/>
        <p:txBody>
          <a:bodyPr/>
          <a:lstStyle/>
          <a:p>
            <a:fld id="{88B155AC-4580-FF45-8A9F-A46DDCE0D70C}" type="slidenum">
              <a:rPr lang="en-US" smtClean="0"/>
              <a:t>33</a:t>
            </a:fld>
            <a:endParaRPr lang="en-US"/>
          </a:p>
        </p:txBody>
      </p:sp>
      <p:pic>
        <p:nvPicPr>
          <p:cNvPr id="7" name="Audio 6">
            <a:hlinkClick r:id="" action="ppaction://media"/>
            <a:extLst>
              <a:ext uri="{FF2B5EF4-FFF2-40B4-BE49-F238E27FC236}">
                <a16:creationId xmlns:a16="http://schemas.microsoft.com/office/drawing/2014/main" id="{81A9AC53-ED00-2E47-9F4B-65BB2C3153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386997354"/>
      </p:ext>
    </p:extLst>
  </p:cSld>
  <p:clrMapOvr>
    <a:masterClrMapping/>
  </p:clrMapOvr>
  <mc:AlternateContent xmlns:mc="http://schemas.openxmlformats.org/markup-compatibility/2006" xmlns:p14="http://schemas.microsoft.com/office/powerpoint/2010/main">
    <mc:Choice Requires="p14">
      <p:transition spd="slow" p14:dur="2000" advTm="99619"/>
    </mc:Choice>
    <mc:Fallback xmlns="">
      <p:transition spd="slow" advTm="99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8769" x="7753350" y="2819400"/>
          <p14:tracePt t="18777" x="7753350" y="2828925"/>
          <p14:tracePt t="18787" x="7753350" y="2838450"/>
          <p14:tracePt t="18792" x="7753350" y="2857500"/>
          <p14:tracePt t="18800" x="7753350" y="2876550"/>
          <p14:tracePt t="18808" x="7753350" y="2905125"/>
          <p14:tracePt t="18816" x="7753350" y="2962275"/>
          <p14:tracePt t="18824" x="7753350" y="3057525"/>
          <p14:tracePt t="18832" x="7753350" y="3114675"/>
          <p14:tracePt t="18840" x="7753350" y="3219450"/>
          <p14:tracePt t="18848" x="7696200" y="3419475"/>
          <p14:tracePt t="18857" x="7639050" y="3562350"/>
          <p14:tracePt t="18865" x="7562850" y="3724275"/>
          <p14:tracePt t="18873" x="7477125" y="3886200"/>
          <p14:tracePt t="18880" x="7372350" y="4067175"/>
          <p14:tracePt t="18889" x="7267575" y="4219575"/>
          <p14:tracePt t="18896" x="7172325" y="4400550"/>
          <p14:tracePt t="18906" x="7124700" y="4457700"/>
          <p14:tracePt t="18913" x="7029450" y="4610100"/>
          <p14:tracePt t="18923" x="6934200" y="4772025"/>
          <p14:tracePt t="18928" x="6848475" y="4905375"/>
          <p14:tracePt t="18939" x="6762750" y="5019675"/>
          <p14:tracePt t="18945" x="6600825" y="5210175"/>
          <p14:tracePt t="18954" x="6486525" y="5295900"/>
          <p14:tracePt t="18961" x="6343650" y="5391150"/>
          <p14:tracePt t="18971" x="6181725" y="5457825"/>
          <p14:tracePt t="18977" x="5981700" y="5505450"/>
          <p14:tracePt t="18988" x="5553075" y="5600700"/>
          <p14:tracePt t="18993" x="5391150" y="5610225"/>
          <p14:tracePt t="19004" x="5086350" y="5619750"/>
          <p14:tracePt t="19009" x="4810125" y="5619750"/>
          <p14:tracePt t="19021" x="4562475" y="5619750"/>
          <p14:tracePt t="19025" x="4467225" y="5619750"/>
          <p14:tracePt t="19037" x="4267200" y="5619750"/>
          <p14:tracePt t="19041" x="4200525" y="5619750"/>
          <p14:tracePt t="19054" x="4086225" y="5619750"/>
          <p14:tracePt t="19057" x="4000500" y="5619750"/>
          <p14:tracePt t="19071" x="3952875" y="5619750"/>
          <p14:tracePt t="19073" x="3914775" y="5619750"/>
          <p14:tracePt t="19088" x="3895725" y="5619750"/>
          <p14:tracePt t="19104" x="3886200" y="5619750"/>
          <p14:tracePt t="19154" x="3905250" y="5629275"/>
          <p14:tracePt t="19161" x="3924300" y="5648325"/>
          <p14:tracePt t="19171" x="3943350" y="5695950"/>
          <p14:tracePt t="19178" x="3971925" y="5743575"/>
          <p14:tracePt t="19186" x="4000500" y="5800725"/>
          <p14:tracePt t="19194" x="4029075" y="5867400"/>
          <p14:tracePt t="19202" x="4038600" y="5924550"/>
          <p14:tracePt t="19210" x="4048125" y="6000750"/>
          <p14:tracePt t="19218" x="4057650" y="6067425"/>
          <p14:tracePt t="19226" x="4057650" y="6229350"/>
          <p14:tracePt t="19234" x="4019550" y="6334125"/>
          <p14:tracePt t="19242" x="3943350" y="6457950"/>
          <p14:tracePt t="19250" x="3857625" y="6610350"/>
          <p14:tracePt t="19258" x="3733800" y="6753225"/>
          <p14:tracePt t="19266" x="3676650" y="6810375"/>
          <p14:tracePt t="19734" x="3381375" y="6838950"/>
          <p14:tracePt t="19740" x="3476625" y="6781800"/>
          <p14:tracePt t="19748" x="3562350" y="6734175"/>
          <p14:tracePt t="19759" x="3657600" y="6686550"/>
          <p14:tracePt t="19765" x="3743325" y="6657975"/>
          <p14:tracePt t="19772" x="3829050" y="6619875"/>
          <p14:tracePt t="19782" x="3895725" y="6600825"/>
          <p14:tracePt t="19789" x="3971925" y="6581775"/>
          <p14:tracePt t="19800" x="4029075" y="6562725"/>
          <p14:tracePt t="19805" x="4057650" y="6562725"/>
          <p14:tracePt t="19814" x="4152900" y="6543675"/>
          <p14:tracePt t="19822" x="4200525" y="6534150"/>
          <p14:tracePt t="19832" x="4257675" y="6524625"/>
          <p14:tracePt t="19838" x="4305300" y="6515100"/>
          <p14:tracePt t="19847" x="4362450" y="6505575"/>
          <p14:tracePt t="19853" x="4419600" y="6496050"/>
          <p14:tracePt t="19865" x="4476750" y="6486525"/>
          <p14:tracePt t="19869" x="4524375" y="6477000"/>
          <p14:tracePt t="19879" x="4552950" y="6477000"/>
          <p14:tracePt t="19885" x="4600575" y="6477000"/>
          <p14:tracePt t="19896" x="4648200" y="6467475"/>
          <p14:tracePt t="19902" x="4686300" y="6457950"/>
          <p14:tracePt t="19913" x="4724400" y="6457950"/>
          <p14:tracePt t="19917" x="4762500" y="6457950"/>
          <p14:tracePt t="19929" x="4800600" y="6457950"/>
          <p14:tracePt t="19932" x="4829175" y="6448425"/>
          <p14:tracePt t="19946" x="4857750" y="6448425"/>
          <p14:tracePt t="19949" x="4886325" y="6448425"/>
          <p14:tracePt t="19962" x="4914900" y="6448425"/>
          <p14:tracePt t="19966" x="4933950" y="6448425"/>
          <p14:tracePt t="19979" x="4953000" y="6448425"/>
          <p14:tracePt t="19982" x="4972050" y="6448425"/>
          <p14:tracePt t="19996" x="4991100" y="6448425"/>
          <p14:tracePt t="19999" x="5010150" y="6448425"/>
          <p14:tracePt t="20013" x="5019675" y="6448425"/>
          <p14:tracePt t="20016" x="5029200" y="6448425"/>
          <p14:tracePt t="20029" x="5038725" y="6448425"/>
          <p14:tracePt t="20032" x="5048250" y="6448425"/>
          <p14:tracePt t="20263" x="5057775" y="6448425"/>
          <p14:tracePt t="20271" x="5105400" y="6448425"/>
          <p14:tracePt t="20280" x="5153025" y="6448425"/>
          <p14:tracePt t="20286" x="5267325" y="6448425"/>
          <p14:tracePt t="20296" x="5448300" y="6448425"/>
          <p14:tracePt t="20303" x="5619750" y="6448425"/>
          <p14:tracePt t="20311" x="5705475" y="6448425"/>
          <p14:tracePt t="20319" x="5905500" y="6448425"/>
          <p14:tracePt t="20326" x="6086475" y="6448425"/>
          <p14:tracePt t="20334" x="6248400" y="6448425"/>
          <p14:tracePt t="20343" x="6400800" y="6448425"/>
          <p14:tracePt t="20351" x="6524625" y="6448425"/>
          <p14:tracePt t="20359" x="6562725" y="6438900"/>
          <p14:tracePt t="20367" x="6638925" y="6438900"/>
          <p14:tracePt t="20375" x="6705600" y="6429375"/>
          <p14:tracePt t="20383" x="6753225" y="6419850"/>
          <p14:tracePt t="20391" x="6791325" y="6410325"/>
          <p14:tracePt t="20400" x="6829425" y="6400800"/>
          <p14:tracePt t="20407" x="6848475" y="6381750"/>
          <p14:tracePt t="20416" x="6877050" y="6372225"/>
          <p14:tracePt t="20423" x="6915150" y="6353175"/>
          <p14:tracePt t="20432" x="6924675" y="6353175"/>
          <p14:tracePt t="20439" x="6962775" y="6324600"/>
          <p14:tracePt t="20447" x="6991350" y="6296025"/>
          <p14:tracePt t="20456" x="7029450" y="6267450"/>
          <p14:tracePt t="20463" x="7058025" y="6229350"/>
          <p14:tracePt t="20472" x="7096125" y="6191250"/>
          <p14:tracePt t="20479" x="7115175" y="6172200"/>
          <p14:tracePt t="20488" x="7162800" y="6105525"/>
          <p14:tracePt t="20495" x="7181850" y="6096000"/>
          <p14:tracePt t="20503" x="7200900" y="6057900"/>
          <p14:tracePt t="20511" x="7229475" y="6038850"/>
          <p14:tracePt t="20519" x="7239000" y="6010275"/>
          <p14:tracePt t="20527" x="7267575" y="5981700"/>
          <p14:tracePt t="20535" x="7277100" y="5962650"/>
          <p14:tracePt t="20544" x="7296150" y="5934075"/>
          <p14:tracePt t="20551" x="7324725" y="5895975"/>
          <p14:tracePt t="20559" x="7334250" y="5876925"/>
          <p14:tracePt t="20567" x="7353300" y="5829300"/>
          <p14:tracePt t="20575" x="7362825" y="5800725"/>
          <p14:tracePt t="20584" x="7372350" y="5762625"/>
          <p14:tracePt t="20592" x="7391400" y="5715000"/>
          <p14:tracePt t="20601" x="7391400" y="5667375"/>
          <p14:tracePt t="20608" x="7400925" y="5610225"/>
          <p14:tracePt t="20617" x="7410450" y="5543550"/>
          <p14:tracePt t="20624" x="7410450" y="5486400"/>
          <p14:tracePt t="20634" x="7410450" y="5400675"/>
          <p14:tracePt t="20640" x="7410450" y="5295900"/>
          <p14:tracePt t="20650" x="7410450" y="5181600"/>
          <p14:tracePt t="20656" x="7400925" y="5057775"/>
          <p14:tracePt t="20665" x="7381875" y="4924425"/>
          <p14:tracePt t="20673" x="7362825" y="4800600"/>
          <p14:tracePt t="20682" x="7305675" y="4552950"/>
          <p14:tracePt t="20689" x="7258050" y="4400550"/>
          <p14:tracePt t="20699" x="7210425" y="4219575"/>
          <p14:tracePt t="20705" x="7153275" y="4057650"/>
          <p14:tracePt t="20715" x="7115175" y="3981450"/>
          <p14:tracePt t="20721" x="7010400" y="3695700"/>
          <p14:tracePt t="20732" x="6972300" y="3619500"/>
          <p14:tracePt t="20737" x="6905625" y="3476625"/>
          <p14:tracePt t="20749" x="6858000" y="3352800"/>
          <p14:tracePt t="20753" x="6838950" y="3314700"/>
          <p14:tracePt t="20765" x="6791325" y="3238500"/>
          <p14:tracePt t="20769" x="6772275" y="3190875"/>
          <p14:tracePt t="21026" x="6791325" y="3143250"/>
          <p14:tracePt t="21034" x="6819900" y="3086100"/>
          <p14:tracePt t="21041" x="6848475" y="3028950"/>
          <p14:tracePt t="21050" x="6877050" y="2952750"/>
          <p14:tracePt t="21058" x="6896100" y="2895600"/>
          <p14:tracePt t="21067" x="6924675" y="2838450"/>
          <p14:tracePt t="21074" x="6972300" y="2752725"/>
          <p14:tracePt t="21082" x="6981825" y="2714625"/>
          <p14:tracePt t="21090" x="7010400" y="2638425"/>
          <p14:tracePt t="21098" x="7029450" y="2600325"/>
          <p14:tracePt t="21106" x="7038975" y="2562225"/>
          <p14:tracePt t="21114" x="7048500" y="2524125"/>
          <p14:tracePt t="21122" x="7058025" y="2505075"/>
          <p14:tracePt t="21130" x="7058025" y="2486025"/>
          <p14:tracePt t="21146" x="7058025" y="2466975"/>
          <p14:tracePt t="21163" x="7058025" y="2457450"/>
          <p14:tracePt t="21179" x="7058025" y="2447925"/>
          <p14:tracePt t="21195" x="7038975" y="2447925"/>
          <p14:tracePt t="21204" x="7019925" y="2447925"/>
          <p14:tracePt t="21211" x="6934200" y="2447925"/>
          <p14:tracePt t="21219" x="6829425" y="2447925"/>
          <p14:tracePt t="21228" x="6715125" y="2447925"/>
          <p14:tracePt t="21235" x="6629400" y="2447925"/>
          <p14:tracePt t="21243" x="6515100" y="2457450"/>
          <p14:tracePt t="21251" x="6372225" y="2476500"/>
          <p14:tracePt t="21259" x="6238875" y="2476500"/>
          <p14:tracePt t="21270" x="6115050" y="2476500"/>
          <p14:tracePt t="21275" x="6019800" y="2476500"/>
          <p14:tracePt t="21283" x="5915025" y="2476500"/>
          <p14:tracePt t="21292" x="5829300" y="2466975"/>
          <p14:tracePt t="21299" x="5724525" y="2438400"/>
          <p14:tracePt t="21308" x="5638800" y="2400300"/>
          <p14:tracePt t="21315" x="5534025" y="2352675"/>
          <p14:tracePt t="21323" x="5362575" y="2247900"/>
          <p14:tracePt t="21331" x="5229225" y="2190750"/>
          <p14:tracePt t="21339" x="5086350" y="2114550"/>
          <p14:tracePt t="21347" x="5019675" y="2066925"/>
          <p14:tracePt t="21356" x="4905375" y="2000250"/>
          <p14:tracePt t="21363" x="4791075" y="1924050"/>
          <p14:tracePt t="21371" x="4695825" y="1857375"/>
          <p14:tracePt t="21379" x="4619625" y="1800225"/>
          <p14:tracePt t="21388" x="4552950" y="1762125"/>
          <p14:tracePt t="21395" x="4524375" y="1743075"/>
          <p14:tracePt t="21405" x="4476750" y="1714500"/>
          <p14:tracePt t="21412" x="4429125" y="1695450"/>
          <p14:tracePt t="21421" x="4391025" y="1676400"/>
          <p14:tracePt t="21428" x="4371975" y="1666875"/>
          <p14:tracePt t="21438" x="4343400" y="1657350"/>
          <p14:tracePt t="21445" x="4314825" y="1647825"/>
          <p14:tracePt t="21454" x="4295775" y="1638300"/>
          <p14:tracePt t="21461" x="4286250" y="1628775"/>
          <p14:tracePt t="21469" x="4276725" y="1628775"/>
          <p14:tracePt t="21477" x="4267200" y="1628775"/>
          <p14:tracePt t="21493" x="4257675" y="1628775"/>
          <p14:tracePt t="21509" x="4238625" y="1628775"/>
          <p14:tracePt t="21519" x="4229100" y="1657350"/>
          <p14:tracePt t="21524" x="4200525" y="1704975"/>
          <p14:tracePt t="21537" x="4171950" y="1752600"/>
          <p14:tracePt t="21540" x="4143375" y="1819275"/>
          <p14:tracePt t="21553" x="4105275" y="1895475"/>
          <p14:tracePt t="21557" x="4057650" y="1971675"/>
          <p14:tracePt t="21569" x="4010025" y="2047875"/>
          <p14:tracePt t="21573" x="3962400" y="2133600"/>
          <p14:tracePt t="21586" x="3914775" y="2209800"/>
          <p14:tracePt t="21590" x="3876675" y="2276475"/>
          <p14:tracePt t="21603" x="3857625" y="2305050"/>
          <p14:tracePt t="21607" x="3829050" y="2362200"/>
          <p14:tracePt t="21620" x="3810000" y="2409825"/>
          <p14:tracePt t="21623" x="3790950" y="2447925"/>
          <p14:tracePt t="21637" x="3781425" y="2476500"/>
          <p14:tracePt t="21640" x="3771900" y="2514600"/>
          <p14:tracePt t="21653" x="3771900" y="2543175"/>
          <p14:tracePt t="21656" x="3771900" y="2571750"/>
          <p14:tracePt t="21670" x="3771900" y="2590800"/>
          <p14:tracePt t="21672" x="3771900" y="2628900"/>
          <p14:tracePt t="21686" x="3800475" y="2657475"/>
          <p14:tracePt t="21687" x="3829050" y="2676525"/>
          <p14:tracePt t="21694" x="3876675" y="2695575"/>
          <p14:tracePt t="21703" x="3933825" y="2714625"/>
          <p14:tracePt t="21710" x="4010025" y="2743200"/>
          <p14:tracePt t="21719" x="4105275" y="2752725"/>
          <p14:tracePt t="21725" x="4210050" y="2771775"/>
          <p14:tracePt t="21736" x="4410075" y="2790825"/>
          <p14:tracePt t="21741" x="4486275" y="2800350"/>
          <p14:tracePt t="21753" x="4600575" y="2809875"/>
          <p14:tracePt t="21757" x="4714875" y="2809875"/>
          <p14:tracePt t="21770" x="4819650" y="2809875"/>
          <p14:tracePt t="21774" x="4905375" y="2809875"/>
          <p14:tracePt t="21787" x="4943475" y="2809875"/>
          <p14:tracePt t="21790" x="5000625" y="2809875"/>
          <p14:tracePt t="21803" x="5057775" y="2809875"/>
          <p14:tracePt t="21806" x="5086350" y="2800350"/>
          <p14:tracePt t="21820" x="5114925" y="2781300"/>
          <p14:tracePt t="21823" x="5133975" y="2771775"/>
          <p14:tracePt t="21836" x="5143500" y="2752725"/>
          <p14:tracePt t="21839" x="5162550" y="2714625"/>
          <p14:tracePt t="21853" x="5162550" y="2695575"/>
          <p14:tracePt t="21856" x="5162550" y="2647950"/>
          <p14:tracePt t="21870" x="5162550" y="2628900"/>
          <p14:tracePt t="21873" x="5143500" y="2590800"/>
          <p14:tracePt t="21887" x="5114925" y="2562225"/>
          <p14:tracePt t="21890" x="5095875" y="2552700"/>
          <p14:tracePt t="21903" x="5067300" y="2533650"/>
          <p14:tracePt t="21904" x="5038725" y="2514600"/>
          <p14:tracePt t="21911" x="5019675" y="2514600"/>
          <p14:tracePt t="21920" x="4991100" y="2505075"/>
          <p14:tracePt t="21926" x="4972050" y="2505075"/>
          <p14:tracePt t="21936" x="4953000" y="2505075"/>
          <p14:tracePt t="21943" x="4933950" y="2514600"/>
          <p14:tracePt t="21953" x="4924425" y="2533650"/>
          <p14:tracePt t="21959" x="4914900" y="2581275"/>
          <p14:tracePt t="21970" x="4914900" y="2609850"/>
          <p14:tracePt t="21975" x="4914900" y="2657475"/>
          <p14:tracePt t="21986" x="4914900" y="2695575"/>
          <p14:tracePt t="21991" x="4914900" y="2743200"/>
          <p14:tracePt t="22003" x="4943475" y="2790825"/>
          <p14:tracePt t="22007" x="5000625" y="2838450"/>
          <p14:tracePt t="22020" x="5057775" y="2876550"/>
          <p14:tracePt t="22022" x="5143500" y="2914650"/>
          <p14:tracePt t="22036" x="5229225" y="2933700"/>
          <p14:tracePt t="22040" x="5314950" y="2943225"/>
          <p14:tracePt t="22053" x="5391150" y="2943225"/>
          <p14:tracePt t="22056" x="5457825" y="2943225"/>
          <p14:tracePt t="22070" x="5514975" y="2943225"/>
          <p14:tracePt t="22073" x="5572125" y="2895600"/>
          <p14:tracePt t="22087" x="5600700" y="2857500"/>
          <p14:tracePt t="22090" x="5638800" y="2790825"/>
          <p14:tracePt t="22103" x="5648325" y="2752725"/>
          <p14:tracePt t="22106" x="5657850" y="2695575"/>
          <p14:tracePt t="22119" x="5657850" y="2647950"/>
          <p14:tracePt t="22121" x="5657850" y="2609850"/>
          <p14:tracePt t="22128" x="5629275" y="2571750"/>
          <p14:tracePt t="22136" x="5534025" y="2514600"/>
          <p14:tracePt t="22144" x="5476875" y="2495550"/>
          <p14:tracePt t="22153" x="5391150" y="2486025"/>
          <p14:tracePt t="22159" x="5276850" y="2466975"/>
          <p14:tracePt t="22169" x="5172075" y="2457450"/>
          <p14:tracePt t="22175" x="5086350" y="2457450"/>
          <p14:tracePt t="22186" x="5000625" y="2457450"/>
          <p14:tracePt t="22192" x="4933950" y="2457450"/>
          <p14:tracePt t="22203" x="4876800" y="2457450"/>
          <p14:tracePt t="25843" x="4876800" y="2447925"/>
          <p14:tracePt t="25852" x="4857750" y="2428875"/>
          <p14:tracePt t="25858" x="4838700" y="2371725"/>
          <p14:tracePt t="25867" x="4810125" y="2314575"/>
          <p14:tracePt t="25875" x="4800600" y="2286000"/>
          <p14:tracePt t="25884" x="4791075" y="2247900"/>
          <p14:tracePt t="25891" x="4772025" y="2209800"/>
          <p14:tracePt t="25898" x="4762500" y="2181225"/>
          <p14:tracePt t="25907" x="4743450" y="2152650"/>
          <p14:tracePt t="25915" x="4743450" y="2143125"/>
          <p14:tracePt t="25923" x="4733925" y="2143125"/>
          <p14:tracePt t="25931" x="4733925" y="2133600"/>
          <p14:tracePt t="25940" x="4724400" y="2124075"/>
          <p14:tracePt t="25955" x="4714875" y="2124075"/>
          <p14:tracePt t="25995" x="4705350" y="2124075"/>
          <p14:tracePt t="26005" x="4705350" y="2114550"/>
          <p14:tracePt t="26027" x="4705350" y="2095500"/>
          <p14:tracePt t="26035" x="4695825" y="2085975"/>
          <p14:tracePt t="26044" x="4695825" y="2076450"/>
          <p14:tracePt t="26052" x="4695825" y="2066925"/>
          <p14:tracePt t="26059" x="4686300" y="2047875"/>
          <p14:tracePt t="26068" x="4676775" y="2038350"/>
          <p14:tracePt t="26076" x="4676775" y="2028825"/>
          <p14:tracePt t="26084" x="4667250" y="2028825"/>
          <p14:tracePt t="26091" x="4667250" y="2019300"/>
          <p14:tracePt t="26099" x="4657725" y="2019300"/>
          <p14:tracePt t="26107" x="4648200" y="2019300"/>
          <p14:tracePt t="26116" x="4629150" y="2009775"/>
          <p14:tracePt t="26124" x="4610100" y="2009775"/>
          <p14:tracePt t="26132" x="4581525" y="2000250"/>
          <p14:tracePt t="26140" x="4552950" y="2000250"/>
          <p14:tracePt t="26148" x="4514850" y="1990725"/>
          <p14:tracePt t="26156" x="4486275" y="1981200"/>
          <p14:tracePt t="26164" x="4467225" y="1971675"/>
          <p14:tracePt t="26172" x="4429125" y="1962150"/>
          <p14:tracePt t="26180" x="4391025" y="1952625"/>
          <p14:tracePt t="26189" x="4362450" y="1943100"/>
          <p14:tracePt t="26196" x="4343400" y="1933575"/>
          <p14:tracePt t="26206" x="4324350" y="1933575"/>
          <p14:tracePt t="26221" x="4314825" y="1933575"/>
          <p14:tracePt t="26229" x="4314825" y="1924050"/>
          <p14:tracePt t="26261" x="4314825" y="1914525"/>
          <p14:tracePt t="26268" x="4352925" y="1914525"/>
          <p14:tracePt t="26278" x="4438650" y="1914525"/>
          <p14:tracePt t="26289" x="4505325" y="1914525"/>
          <p14:tracePt t="26292" x="4610100" y="1924050"/>
          <p14:tracePt t="26300" x="4667250" y="1952625"/>
          <p14:tracePt t="26309" x="4762500" y="2000250"/>
          <p14:tracePt t="26317" x="4800600" y="2019300"/>
          <p14:tracePt t="26325" x="4867275" y="2057400"/>
          <p14:tracePt t="26332" x="4924425" y="2085975"/>
          <p14:tracePt t="26340" x="4953000" y="2095500"/>
          <p14:tracePt t="26348" x="4972050" y="2114550"/>
          <p14:tracePt t="26356" x="4981575" y="2124075"/>
          <p14:tracePt t="26373" x="4991100" y="2133600"/>
          <p14:tracePt t="26390" x="4972050" y="2143125"/>
          <p14:tracePt t="26397" x="4886325" y="2143125"/>
          <p14:tracePt t="26406" x="4781550" y="2143125"/>
          <p14:tracePt t="26413" x="4714875" y="2143125"/>
          <p14:tracePt t="26422" x="4591050" y="2143125"/>
          <p14:tracePt t="26429" x="4457700" y="2143125"/>
          <p14:tracePt t="26438" x="4314825" y="2143125"/>
          <p14:tracePt t="26445" x="4181475" y="2143125"/>
          <p14:tracePt t="26453" x="4133850" y="2143125"/>
          <p14:tracePt t="26461" x="4048125" y="2143125"/>
          <p14:tracePt t="26472" x="3990975" y="2143125"/>
          <p14:tracePt t="26477" x="3962400" y="2143125"/>
          <p14:tracePt t="26485" x="3943350" y="2143125"/>
          <p14:tracePt t="26526" x="3981450" y="2143125"/>
          <p14:tracePt t="26534" x="4010025" y="2143125"/>
          <p14:tracePt t="26542" x="4038600" y="2143125"/>
          <p14:tracePt t="26550" x="4086225" y="2143125"/>
          <p14:tracePt t="26557" x="4124325" y="2143125"/>
          <p14:tracePt t="26566" x="4162425" y="2143125"/>
          <p14:tracePt t="26573" x="4191000" y="2152650"/>
          <p14:tracePt t="26582" x="4200525" y="2152650"/>
          <p14:tracePt t="26589" x="4219575" y="2162175"/>
          <p14:tracePt t="26598" x="4229100" y="2162175"/>
          <p14:tracePt t="26606" x="4238625" y="2162175"/>
          <p14:tracePt t="26703" x="4248150" y="2152650"/>
          <p14:tracePt t="26711" x="4276725" y="2152650"/>
          <p14:tracePt t="26718" x="4305300" y="2143125"/>
          <p14:tracePt t="26727" x="4371975" y="2133600"/>
          <p14:tracePt t="26735" x="4410075" y="2124075"/>
          <p14:tracePt t="26742" x="4476750" y="2124075"/>
          <p14:tracePt t="26750" x="4543425" y="2124075"/>
          <p14:tracePt t="26759" x="4562475" y="2124075"/>
          <p14:tracePt t="26767" x="4610100" y="2124075"/>
          <p14:tracePt t="26776" x="4638675" y="2124075"/>
          <p14:tracePt t="26783" x="4648200" y="2124075"/>
          <p14:tracePt t="26792" x="4667250" y="2124075"/>
          <p14:tracePt t="26800" x="4676775" y="2124075"/>
          <p14:tracePt t="26831" x="4667250" y="2124075"/>
          <p14:tracePt t="26839" x="4657725" y="2114550"/>
          <p14:tracePt t="26848" x="4619625" y="2085975"/>
          <p14:tracePt t="26855" x="4581525" y="2066925"/>
          <p14:tracePt t="26863" x="4543425" y="2028825"/>
          <p14:tracePt t="26871" x="4524375" y="2009775"/>
          <p14:tracePt t="26879" x="4486275" y="1981200"/>
          <p14:tracePt t="26887" x="4467225" y="1962150"/>
          <p14:tracePt t="26895" x="4448175" y="1943100"/>
          <p14:tracePt t="26903" x="4438650" y="1924050"/>
          <p14:tracePt t="26911" x="4429125" y="1914525"/>
          <p14:tracePt t="26919" x="4419600" y="1914525"/>
          <p14:tracePt t="26927" x="4419600" y="1905000"/>
          <p14:tracePt t="26935" x="4419600" y="1895475"/>
          <p14:tracePt t="26943" x="4419600" y="1885950"/>
          <p14:tracePt t="26951" x="4438650" y="1885950"/>
          <p14:tracePt t="26960" x="4476750" y="1876425"/>
          <p14:tracePt t="26967" x="4514850" y="1876425"/>
          <p14:tracePt t="26977" x="4543425" y="1876425"/>
          <p14:tracePt t="26983" x="4572000" y="1876425"/>
          <p14:tracePt t="26993" x="4600575" y="1876425"/>
          <p14:tracePt t="27000" x="4629150" y="1876425"/>
          <p14:tracePt t="27009" x="4648200" y="1876425"/>
          <p14:tracePt t="27016" x="4657725" y="1876425"/>
          <p14:tracePt t="27025" x="4667250" y="1876425"/>
          <p14:tracePt t="27040" x="4676775" y="1876425"/>
          <p14:tracePt t="27080" x="4657725" y="1866900"/>
          <p14:tracePt t="27088" x="4619625" y="1857375"/>
          <p14:tracePt t="27096" x="4581525" y="1847850"/>
          <p14:tracePt t="27104" x="4524375" y="1828800"/>
          <p14:tracePt t="27112" x="4476750" y="1809750"/>
          <p14:tracePt t="27120" x="4457700" y="1809750"/>
          <p14:tracePt t="27128" x="4419600" y="1790700"/>
          <p14:tracePt t="27136" x="4381500" y="1771650"/>
          <p14:tracePt t="27144" x="4362450" y="1771650"/>
          <p14:tracePt t="27152" x="4343400" y="1771650"/>
          <p14:tracePt t="27160" x="4343400" y="1762125"/>
          <p14:tracePt t="27168" x="4333875" y="1762125"/>
          <p14:tracePt t="27209" x="4343400" y="1752600"/>
          <p14:tracePt t="27217" x="4381500" y="1752600"/>
          <p14:tracePt t="27226" x="4400550" y="1752600"/>
          <p14:tracePt t="27233" x="4429125" y="1752600"/>
          <p14:tracePt t="27242" x="4457700" y="1752600"/>
          <p14:tracePt t="27250" x="4476750" y="1752600"/>
          <p14:tracePt t="27257" x="4505325" y="1752600"/>
          <p14:tracePt t="27265" x="4524375" y="1762125"/>
          <p14:tracePt t="27277" x="4533900" y="1762125"/>
          <p14:tracePt t="27281" x="4543425" y="1762125"/>
          <p14:tracePt t="27289" x="4552950" y="1771650"/>
          <p14:tracePt t="27305" x="4562475" y="1771650"/>
          <p14:tracePt t="27337" x="4562475" y="1781175"/>
          <p14:tracePt t="27345" x="4572000" y="1781175"/>
          <p14:tracePt t="27490" x="4581525" y="1790700"/>
          <p14:tracePt t="27498" x="4591050" y="1800225"/>
          <p14:tracePt t="27506" x="4600575" y="1809750"/>
          <p14:tracePt t="27514" x="4610100" y="1819275"/>
          <p14:tracePt t="27522" x="4629150" y="1828800"/>
          <p14:tracePt t="27530" x="4657725" y="1857375"/>
          <p14:tracePt t="27538" x="4667250" y="1866900"/>
          <p14:tracePt t="27548" x="4686300" y="1876425"/>
          <p14:tracePt t="27554" x="4695825" y="1895475"/>
          <p14:tracePt t="27564" x="4714875" y="1895475"/>
          <p14:tracePt t="27570" x="4724400" y="1905000"/>
          <p14:tracePt t="27578" x="4733925" y="1914525"/>
          <p14:tracePt t="27595" x="4743450" y="1924050"/>
          <p14:tracePt t="27611" x="4752975" y="1924050"/>
          <p14:tracePt t="27635" x="4752975" y="1933575"/>
          <p14:tracePt t="27699" x="4743450" y="1933575"/>
          <p14:tracePt t="27715" x="4733925" y="1933575"/>
          <p14:tracePt t="27723" x="4724400" y="1933575"/>
          <p14:tracePt t="27739" x="4724400" y="1924050"/>
          <p14:tracePt t="27932" x="4733925" y="1924050"/>
          <p14:tracePt t="27956" x="4743450" y="1924050"/>
          <p14:tracePt t="27972" x="4752975" y="1924050"/>
          <p14:tracePt t="27989" x="4762500" y="1924050"/>
          <p14:tracePt t="27996" x="4772025" y="1924050"/>
          <p14:tracePt t="28005" x="4781550" y="1924050"/>
          <p14:tracePt t="28012" x="4781550" y="1933575"/>
          <p14:tracePt t="28022" x="4791075" y="1933575"/>
          <p14:tracePt t="28028" x="4800600" y="1943100"/>
          <p14:tracePt t="28039" x="4810125" y="1943100"/>
          <p14:tracePt t="28044" x="4819650" y="1952625"/>
          <p14:tracePt t="28061" x="4829175" y="1952625"/>
          <p14:tracePt t="28069" x="4829175" y="1962150"/>
          <p14:tracePt t="28077" x="4838700" y="1962150"/>
          <p14:tracePt t="28092" x="4848225" y="1962150"/>
          <p14:tracePt t="28141" x="4857750" y="1962150"/>
          <p14:tracePt t="28205" x="4867275" y="1962150"/>
          <p14:tracePt t="28245" x="4867275" y="1952625"/>
          <p14:tracePt t="28261" x="4876800" y="1952625"/>
          <p14:tracePt t="28277" x="4876800" y="1943100"/>
          <p14:tracePt t="28286" x="4886325" y="1943100"/>
          <p14:tracePt t="28302" x="4895850" y="1943100"/>
          <p14:tracePt t="28334" x="4905375" y="1943100"/>
          <p14:tracePt t="28358" x="4914900" y="1943100"/>
          <p14:tracePt t="28365" x="4914900" y="1933575"/>
          <p14:tracePt t="28382" x="4924425" y="1924050"/>
          <p14:tracePt t="28392" x="4933950" y="1895475"/>
          <p14:tracePt t="28398" x="4943475" y="1876425"/>
          <p14:tracePt t="28406" x="4953000" y="1857375"/>
          <p14:tracePt t="28414" x="4962525" y="1828800"/>
          <p14:tracePt t="28422" x="4972050" y="1809750"/>
          <p14:tracePt t="28430" x="4981575" y="1781175"/>
          <p14:tracePt t="28438" x="4991100" y="1762125"/>
          <p14:tracePt t="28446" x="5000625" y="1743075"/>
          <p14:tracePt t="28454" x="5010150" y="1733550"/>
          <p14:tracePt t="28463" x="5010150" y="1724025"/>
          <p14:tracePt t="28471" x="5019675" y="1714500"/>
          <p14:tracePt t="28478" x="5019675" y="1704975"/>
          <p14:tracePt t="28487" x="5029200" y="1695450"/>
          <p14:tracePt t="28494" x="5038725" y="1695450"/>
          <p14:tracePt t="28503" x="5038725" y="1685925"/>
          <p14:tracePt t="28512" x="5048250" y="1685925"/>
          <p14:tracePt t="28528" x="5057775" y="1676400"/>
          <p14:tracePt t="28535" x="5067300" y="1676400"/>
          <p14:tracePt t="28551" x="5086350" y="1676400"/>
          <p14:tracePt t="28567" x="5105400" y="1666875"/>
          <p14:tracePt t="28583" x="5114925" y="1666875"/>
          <p14:tracePt t="28607" x="5124450" y="1666875"/>
          <p14:tracePt t="28663" x="5114925" y="1666875"/>
          <p14:tracePt t="32259" x="5114925" y="1676400"/>
          <p14:tracePt t="32267" x="5114925" y="1695450"/>
          <p14:tracePt t="32275" x="5114925" y="1714500"/>
          <p14:tracePt t="32283" x="5124450" y="1724025"/>
          <p14:tracePt t="32291" x="5124450" y="1743075"/>
          <p14:tracePt t="32300" x="5124450" y="1762125"/>
          <p14:tracePt t="32308" x="5124450" y="1771650"/>
          <p14:tracePt t="32316" x="5124450" y="1790700"/>
          <p14:tracePt t="32326" x="5124450" y="1828800"/>
          <p14:tracePt t="32331" x="5105400" y="1857375"/>
          <p14:tracePt t="32342" x="5086350" y="1895475"/>
          <p14:tracePt t="32347" x="5057775" y="1943100"/>
          <p14:tracePt t="32356" x="5019675" y="2000250"/>
          <p14:tracePt t="32364" x="4991100" y="2047875"/>
          <p14:tracePt t="32372" x="4943475" y="2105025"/>
          <p14:tracePt t="32380" x="4895850" y="2162175"/>
          <p14:tracePt t="32388" x="4848225" y="2200275"/>
          <p14:tracePt t="32396" x="4781550" y="2257425"/>
          <p14:tracePt t="32404" x="4714875" y="2314575"/>
          <p14:tracePt t="32412" x="4638675" y="2352675"/>
          <p14:tracePt t="32420" x="4524375" y="2400300"/>
          <p14:tracePt t="32428" x="4438650" y="2438400"/>
          <p14:tracePt t="32436" x="4343400" y="2476500"/>
          <p14:tracePt t="32444" x="4219575" y="2495550"/>
          <p14:tracePt t="32452" x="4105275" y="2514600"/>
          <p14:tracePt t="32460" x="3981450" y="2524125"/>
          <p14:tracePt t="32468" x="3886200" y="2524125"/>
          <p14:tracePt t="32476" x="3781425" y="2524125"/>
          <p14:tracePt t="32484" x="3752850" y="2524125"/>
          <p14:tracePt t="32493" x="3686175" y="2524125"/>
          <p14:tracePt t="32500" x="3638550" y="2505075"/>
          <p14:tracePt t="32509" x="3600450" y="2495550"/>
          <p14:tracePt t="32517" x="3581400" y="2476500"/>
          <p14:tracePt t="32526" x="3562350" y="2466975"/>
          <p14:tracePt t="32542" x="3552825" y="2457450"/>
          <p14:tracePt t="32549" x="3543300" y="2457450"/>
          <p14:tracePt t="32645" x="3533775" y="2486025"/>
          <p14:tracePt t="32653" x="3533775" y="2514600"/>
          <p14:tracePt t="32661" x="3524250" y="2552700"/>
          <p14:tracePt t="32669" x="3505200" y="2609850"/>
          <p14:tracePt t="32677" x="3495675" y="2657475"/>
          <p14:tracePt t="32685" x="3476625" y="2714625"/>
          <p14:tracePt t="32694" x="3467100" y="2762250"/>
          <p14:tracePt t="32702" x="3457575" y="2790825"/>
          <p14:tracePt t="32709" x="3438525" y="2819400"/>
          <p14:tracePt t="32718" x="3429000" y="2857500"/>
          <p14:tracePt t="32725" x="3409950" y="2895600"/>
          <p14:tracePt t="32734" x="3390900" y="2924175"/>
          <p14:tracePt t="32742" x="3362325" y="2962275"/>
          <p14:tracePt t="32750" x="3324225" y="3000375"/>
          <p14:tracePt t="32758" x="3286125" y="3019425"/>
          <p14:tracePt t="32765" x="3238500" y="3057525"/>
          <p14:tracePt t="32774" x="3190875" y="3095625"/>
          <p14:tracePt t="32782" x="3114675" y="3143250"/>
          <p14:tracePt t="32790" x="3057525" y="3181350"/>
          <p14:tracePt t="32797" x="2981325" y="3238500"/>
          <p14:tracePt t="32806" x="2905125" y="3276600"/>
          <p14:tracePt t="32814" x="2847975" y="3324225"/>
          <p14:tracePt t="32822" x="2790825" y="3352800"/>
          <p14:tracePt t="32830" x="2771775" y="3362325"/>
          <p14:tracePt t="32838" x="2714625" y="3390900"/>
          <p14:tracePt t="32847" x="2676525" y="3419475"/>
          <p14:tracePt t="32854" x="2638425" y="3438525"/>
          <p14:tracePt t="32863" x="2590800" y="3476625"/>
          <p14:tracePt t="32870" x="2552700" y="3505200"/>
          <p14:tracePt t="32880" x="2524125" y="3543300"/>
          <p14:tracePt t="32887" x="2495550" y="3581400"/>
          <p14:tracePt t="32896" x="2476500" y="3629025"/>
          <p14:tracePt t="32903" x="2447925" y="3676650"/>
          <p14:tracePt t="32912" x="2419350" y="3743325"/>
          <p14:tracePt t="32919" x="2400300" y="3800475"/>
          <p14:tracePt t="32929" x="2381250" y="3876675"/>
          <p14:tracePt t="32935" x="2371725" y="3943350"/>
          <p14:tracePt t="32945" x="2362200" y="4019550"/>
          <p14:tracePt t="32950" x="2352675" y="4086225"/>
          <p14:tracePt t="32962" x="2352675" y="4162425"/>
          <p14:tracePt t="32967" x="2343150" y="4229100"/>
          <p14:tracePt t="32978" x="2333625" y="4314825"/>
          <p14:tracePt t="32982" x="2333625" y="4391025"/>
          <p14:tracePt t="32995" x="2333625" y="4476750"/>
          <p14:tracePt t="32999" x="2333625" y="4543425"/>
          <p14:tracePt t="33012" x="2333625" y="4629150"/>
          <p14:tracePt t="33015" x="2333625" y="4705350"/>
          <p14:tracePt t="33028" x="2333625" y="4762500"/>
          <p14:tracePt t="33032" x="2333625" y="4829175"/>
          <p14:tracePt t="33046" x="2333625" y="4886325"/>
          <p14:tracePt t="33048" x="2333625" y="4905375"/>
          <p14:tracePt t="33063" x="2333625" y="4991100"/>
          <p14:tracePt t="33065" x="2343150" y="5019675"/>
          <p14:tracePt t="33079" x="2343150" y="5067300"/>
          <p14:tracePt t="33082" x="2352675" y="5153025"/>
          <p14:tracePt t="33095" x="2352675" y="5172075"/>
          <p14:tracePt t="33098" x="2352675" y="5219700"/>
          <p14:tracePt t="33112" x="2352675" y="5286375"/>
          <p14:tracePt t="33115" x="2352675" y="5314950"/>
          <p14:tracePt t="33128" x="2352675" y="5362575"/>
          <p14:tracePt t="33130" x="2352675" y="5391150"/>
          <p14:tracePt t="33136" x="2352675" y="5429250"/>
          <p14:tracePt t="33145" x="2352675" y="5467350"/>
          <p14:tracePt t="33152" x="2352675" y="5495925"/>
          <p14:tracePt t="33162" x="2352675" y="5514975"/>
          <p14:tracePt t="33167" x="2352675" y="5543550"/>
          <p14:tracePt t="33178" x="2352675" y="5562600"/>
          <p14:tracePt t="33183" x="2352675" y="5572125"/>
          <p14:tracePt t="33195" x="2352675" y="5581650"/>
          <p14:tracePt t="33199" x="2352675" y="5591175"/>
          <p14:tracePt t="33216" x="2352675" y="5600700"/>
          <p14:tracePt t="33304" x="2409825" y="5553075"/>
          <p14:tracePt t="33313" x="2466975" y="5495925"/>
          <p14:tracePt t="33321" x="2552700" y="5419725"/>
          <p14:tracePt t="33330" x="2667000" y="5295900"/>
          <p14:tracePt t="33336" x="2800350" y="5143500"/>
          <p14:tracePt t="33344" x="2981325" y="4924425"/>
          <p14:tracePt t="33352" x="3286125" y="4524375"/>
          <p14:tracePt t="33360" x="3400425" y="4400550"/>
          <p14:tracePt t="33368" x="3629025" y="4114800"/>
          <p14:tracePt t="33376" x="3848100" y="3819525"/>
          <p14:tracePt t="33384" x="4057650" y="3552825"/>
          <p14:tracePt t="33392" x="4257675" y="3276600"/>
          <p14:tracePt t="33400" x="4457700" y="3038475"/>
          <p14:tracePt t="33408" x="4629150" y="2819400"/>
          <p14:tracePt t="33416" x="4695825" y="2752725"/>
          <p14:tracePt t="33424" x="4829175" y="2600325"/>
          <p14:tracePt t="33433" x="4962525" y="2466975"/>
          <p14:tracePt t="33441" x="5057775" y="2362200"/>
          <p14:tracePt t="33450" x="5162550" y="2266950"/>
          <p14:tracePt t="33457" x="5229225" y="2209800"/>
          <p14:tracePt t="33466" x="5295900" y="2143125"/>
          <p14:tracePt t="33473" x="5343525" y="2114550"/>
          <p14:tracePt t="33482" x="5372100" y="2095500"/>
          <p14:tracePt t="33489" x="5400675" y="2076450"/>
          <p14:tracePt t="33498" x="5438775" y="2057400"/>
          <p14:tracePt t="33505" x="5467350" y="2047875"/>
          <p14:tracePt t="33515" x="5495925" y="2047875"/>
          <p14:tracePt t="33522" x="5514975" y="2047875"/>
          <p14:tracePt t="33531" x="5534025" y="2047875"/>
          <p14:tracePt t="33538" x="5543550" y="2047875"/>
          <p14:tracePt t="33548" x="5553075" y="2047875"/>
          <p14:tracePt t="33561" x="5562600" y="2047875"/>
          <p14:tracePt t="33610" x="5553075" y="2057400"/>
          <p14:tracePt t="33618" x="5534025" y="2057400"/>
          <p14:tracePt t="33625" x="5514975" y="2066925"/>
          <p14:tracePt t="33633" x="5505450" y="2076450"/>
          <p14:tracePt t="33641" x="5495925" y="2076450"/>
          <p14:tracePt t="33649" x="5486400" y="2085975"/>
          <p14:tracePt t="33657" x="5467350" y="2095500"/>
          <p14:tracePt t="33666" x="5457825" y="2105025"/>
          <p14:tracePt t="33673" x="5448300" y="2114550"/>
          <p14:tracePt t="33682" x="5438775" y="2143125"/>
          <p14:tracePt t="33689" x="5419725" y="2171700"/>
          <p14:tracePt t="33699" x="5410200" y="2200275"/>
          <p14:tracePt t="33706" x="5400675" y="2238375"/>
          <p14:tracePt t="33715" x="5391150" y="2266950"/>
          <p14:tracePt t="33722" x="5391150" y="2324100"/>
          <p14:tracePt t="33730" x="5381625" y="2371725"/>
          <p14:tracePt t="33738" x="5381625" y="2419350"/>
          <p14:tracePt t="33749" x="5381625" y="2457450"/>
          <p14:tracePt t="33755" x="5381625" y="2505075"/>
          <p14:tracePt t="33762" x="5381625" y="2524125"/>
          <p14:tracePt t="33770" x="5381625" y="2562225"/>
          <p14:tracePt t="33778" x="5391150" y="2590800"/>
          <p14:tracePt t="33786" x="5400675" y="2609850"/>
          <p14:tracePt t="33794" x="5419725" y="2628900"/>
          <p14:tracePt t="33802" x="5429250" y="2647950"/>
          <p14:tracePt t="33810" x="5448300" y="2657475"/>
          <p14:tracePt t="33818" x="5476875" y="2657475"/>
          <p14:tracePt t="33826" x="5486400" y="2657475"/>
          <p14:tracePt t="33834" x="5524500" y="2657475"/>
          <p14:tracePt t="33842" x="5553075" y="2657475"/>
          <p14:tracePt t="33850" x="5591175" y="2657475"/>
          <p14:tracePt t="33858" x="5600700" y="2647950"/>
          <p14:tracePt t="33867" x="5648325" y="2609850"/>
          <p14:tracePt t="33874" x="5686425" y="2590800"/>
          <p14:tracePt t="34550" x="5638800" y="2590800"/>
          <p14:tracePt t="34558" x="5581650" y="2590800"/>
          <p14:tracePt t="34566" x="5505450" y="2590800"/>
          <p14:tracePt t="34574" x="5438775" y="2600325"/>
          <p14:tracePt t="34583" x="5210175" y="2628900"/>
          <p14:tracePt t="34591" x="5010150" y="2657475"/>
          <p14:tracePt t="34598" x="4810125" y="2667000"/>
          <p14:tracePt t="34606" x="4591050" y="2676525"/>
          <p14:tracePt t="34614" x="4505325" y="2686050"/>
          <p14:tracePt t="34622" x="4324350" y="2705100"/>
          <p14:tracePt t="34630" x="4181475" y="2705100"/>
          <p14:tracePt t="34638" x="4067175" y="2705100"/>
          <p14:tracePt t="34646" x="3952875" y="2705100"/>
          <p14:tracePt t="34654" x="3848100" y="2705100"/>
          <p14:tracePt t="34662" x="3762375" y="2705100"/>
          <p14:tracePt t="34670" x="3686175" y="2705100"/>
          <p14:tracePt t="34678" x="3619500" y="2705100"/>
          <p14:tracePt t="34686" x="3562350" y="2705100"/>
          <p14:tracePt t="34694" x="3505200" y="2705100"/>
          <p14:tracePt t="34703" x="3448050" y="2705100"/>
          <p14:tracePt t="34710" x="3390900" y="2705100"/>
          <p14:tracePt t="34720" x="3333750" y="2705100"/>
          <p14:tracePt t="34727" x="3257550" y="2695575"/>
          <p14:tracePt t="34736" x="3200400" y="2686050"/>
          <p14:tracePt t="34744" x="3181350" y="2686050"/>
          <p14:tracePt t="34753" x="3124200" y="2667000"/>
          <p14:tracePt t="34760" x="3086100" y="2657475"/>
          <p14:tracePt t="34768" x="3048000" y="2647950"/>
          <p14:tracePt t="34777" x="3019425" y="2647950"/>
          <p14:tracePt t="34785" x="2990850" y="2638425"/>
          <p14:tracePt t="34791" x="2971800" y="2628900"/>
          <p14:tracePt t="34801" x="2943225" y="2619375"/>
          <p14:tracePt t="34807" x="2924175" y="2619375"/>
          <p14:tracePt t="34818" x="2905125" y="2609850"/>
          <p14:tracePt t="34823" x="2886075" y="2609850"/>
          <p14:tracePt t="34835" x="2867025" y="2600325"/>
          <p14:tracePt t="34839" x="2847975" y="2600325"/>
          <p14:tracePt t="34852" x="2819400" y="2600325"/>
          <p14:tracePt t="34855" x="2800350" y="2590800"/>
          <p14:tracePt t="34868" x="2771775" y="2590800"/>
          <p14:tracePt t="34871" x="2724150" y="2590800"/>
          <p14:tracePt t="34885" x="2705100" y="2590800"/>
          <p14:tracePt t="34888" x="2647950" y="2590800"/>
          <p14:tracePt t="34902" x="2628900" y="2590800"/>
          <p14:tracePt t="34905" x="2600325" y="2590800"/>
          <p14:tracePt t="34919" x="2552700" y="2590800"/>
          <p14:tracePt t="34921" x="2524125" y="2590800"/>
          <p14:tracePt t="34936" x="2486025" y="2590800"/>
          <p14:tracePt t="34939" x="2447925" y="2590800"/>
          <p14:tracePt t="34952" x="2438400" y="2590800"/>
          <p14:tracePt t="34955" x="2419350" y="2600325"/>
          <p14:tracePt t="34968" x="2400300" y="2600325"/>
          <p14:tracePt t="34971" x="2390775" y="2609850"/>
          <p14:tracePt t="34985" x="2381250" y="2609850"/>
          <p14:tracePt t="35249" x="2390775" y="2609850"/>
          <p14:tracePt t="35257" x="2419350" y="2609850"/>
          <p14:tracePt t="35265" x="2447925" y="2619375"/>
          <p14:tracePt t="35273" x="2524125" y="2638425"/>
          <p14:tracePt t="35281" x="2590800" y="2647950"/>
          <p14:tracePt t="35289" x="2667000" y="2667000"/>
          <p14:tracePt t="35297" x="2752725" y="2686050"/>
          <p14:tracePt t="35307" x="2847975" y="2705100"/>
          <p14:tracePt t="35314" x="2952750" y="2724150"/>
          <p14:tracePt t="35322" x="3067050" y="2752725"/>
          <p14:tracePt t="35330" x="3171825" y="2781300"/>
          <p14:tracePt t="35337" x="3286125" y="2800350"/>
          <p14:tracePt t="35346" x="3409950" y="2828925"/>
          <p14:tracePt t="35353" x="3514725" y="2857500"/>
          <p14:tracePt t="35361" x="3629025" y="2886075"/>
          <p14:tracePt t="35373" x="3733800" y="2905125"/>
          <p14:tracePt t="35377" x="3829050" y="2924175"/>
          <p14:tracePt t="35386" x="3933825" y="2943225"/>
          <p14:tracePt t="35394" x="4038600" y="2962275"/>
          <p14:tracePt t="35401" x="4133850" y="2971800"/>
          <p14:tracePt t="35409" x="4219575" y="2971800"/>
          <p14:tracePt t="35417" x="4305300" y="2990850"/>
          <p14:tracePt t="35426" x="4391025" y="3000375"/>
          <p14:tracePt t="35434" x="4467225" y="3019425"/>
          <p14:tracePt t="35441" x="4533900" y="3028950"/>
          <p14:tracePt t="35449" x="4562475" y="3028950"/>
          <p14:tracePt t="35457" x="4610100" y="3038475"/>
          <p14:tracePt t="35466" x="4648200" y="3048000"/>
          <p14:tracePt t="35474" x="4667250" y="3048000"/>
          <p14:tracePt t="35683" x="4676775" y="3048000"/>
          <p14:tracePt t="35691" x="4695825" y="3048000"/>
          <p14:tracePt t="35699" x="4714875" y="3048000"/>
          <p14:tracePt t="35707" x="4743450" y="3028950"/>
          <p14:tracePt t="35715" x="4781550" y="3019425"/>
          <p14:tracePt t="35723" x="4810125" y="3000375"/>
          <p14:tracePt t="35731" x="4829175" y="2981325"/>
          <p14:tracePt t="35739" x="4876800" y="2943225"/>
          <p14:tracePt t="35748" x="4895850" y="2924175"/>
          <p14:tracePt t="35755" x="4924425" y="2905125"/>
          <p14:tracePt t="35763" x="4962525" y="2867025"/>
          <p14:tracePt t="35771" x="4981575" y="2847975"/>
          <p14:tracePt t="35779" x="4991100" y="2838450"/>
          <p14:tracePt t="35787" x="5000625" y="2828925"/>
          <p14:tracePt t="35796" x="5010150" y="2819400"/>
          <p14:tracePt t="35820" x="5010150" y="2809875"/>
          <p14:tracePt t="35868" x="5010150" y="2800350"/>
          <p14:tracePt t="35877" x="5000625" y="2800350"/>
          <p14:tracePt t="35941" x="5000625" y="2790825"/>
          <p14:tracePt t="35957" x="5000625" y="2781300"/>
          <p14:tracePt t="35964" x="5000625" y="2771775"/>
          <p14:tracePt t="35972" x="5000625" y="2752725"/>
          <p14:tracePt t="35980" x="5000625" y="2733675"/>
          <p14:tracePt t="35989" x="5000625" y="2724150"/>
          <p14:tracePt t="35996" x="5000625" y="2705100"/>
          <p14:tracePt t="36005" x="5010150" y="2686050"/>
          <p14:tracePt t="36012" x="5019675" y="2667000"/>
          <p14:tracePt t="36021" x="5029200" y="2657475"/>
          <p14:tracePt t="36029" x="5029200" y="2647950"/>
          <p14:tracePt t="36037" x="5038725" y="2647950"/>
          <p14:tracePt t="36044" x="5038725" y="2638425"/>
          <p14:tracePt t="36052" x="5048250" y="2638425"/>
          <p14:tracePt t="36060" x="5048250" y="2628900"/>
          <p14:tracePt t="36069" x="5057775" y="2628900"/>
          <p14:tracePt t="36085" x="5067300" y="2619375"/>
          <p14:tracePt t="36093" x="5076825" y="2619375"/>
          <p14:tracePt t="36125" x="5086350" y="2619375"/>
          <p14:tracePt t="36213" x="5076825" y="2619375"/>
          <p14:tracePt t="36221" x="5067300" y="2628900"/>
          <p14:tracePt t="36229" x="5057775" y="2628900"/>
          <p14:tracePt t="36238" x="5057775" y="2638425"/>
          <p14:tracePt t="36245" x="5048250" y="2638425"/>
          <p14:tracePt t="36262" x="5038725" y="2647950"/>
          <p14:tracePt t="36278" x="5029200" y="2647950"/>
          <p14:tracePt t="36318" x="5029200" y="2657475"/>
          <p14:tracePt t="36358" x="5029200" y="2667000"/>
          <p14:tracePt t="36374" x="5029200" y="2676525"/>
          <p14:tracePt t="36390" x="5029200" y="2686050"/>
          <p14:tracePt t="36406" x="5029200" y="2695575"/>
          <p14:tracePt t="36431" x="5029200" y="2705100"/>
          <p14:tracePt t="36439" x="5038725" y="2705100"/>
          <p14:tracePt t="36455" x="5048250" y="2705100"/>
          <p14:tracePt t="36479" x="5057775" y="2705100"/>
          <p14:tracePt t="36584" x="5038725" y="2695575"/>
          <p14:tracePt t="36599" x="5029200" y="2686050"/>
          <p14:tracePt t="36608" x="5019675" y="2686050"/>
          <p14:tracePt t="36615" x="5010150" y="2676525"/>
          <p14:tracePt t="36624" x="5000625" y="2676525"/>
          <p14:tracePt t="36631" x="4991100" y="2667000"/>
          <p14:tracePt t="36640" x="4981575" y="2667000"/>
          <p14:tracePt t="36648" x="4972050" y="2657475"/>
          <p14:tracePt t="36655" x="4962525" y="2657475"/>
          <p14:tracePt t="36663" x="4953000" y="2657475"/>
          <p14:tracePt t="36672" x="4933950" y="2647950"/>
          <p14:tracePt t="36688" x="4924425" y="2647950"/>
          <p14:tracePt t="36697" x="4914900" y="2647950"/>
          <p14:tracePt t="36728" x="4905375" y="2647950"/>
          <p14:tracePt t="36777" x="4905375" y="2638425"/>
          <p14:tracePt t="36793" x="4905375" y="2628900"/>
          <p14:tracePt t="36808" x="4914900" y="2619375"/>
          <p14:tracePt t="36816" x="4924425" y="2619375"/>
          <p14:tracePt t="36825" x="4933950" y="2600325"/>
          <p14:tracePt t="36832" x="4943475" y="2600325"/>
          <p14:tracePt t="36842" x="4943475" y="2581275"/>
          <p14:tracePt t="36848" x="4953000" y="2571750"/>
          <p14:tracePt t="36856" x="4953000" y="2562225"/>
          <p14:tracePt t="36864" x="4962525" y="2543175"/>
          <p14:tracePt t="36873" x="4962525" y="2533650"/>
          <p14:tracePt t="36881" x="4962525" y="2524125"/>
          <p14:tracePt t="36889" x="4962525" y="2514600"/>
          <p14:tracePt t="36896" x="4962525" y="2495550"/>
          <p14:tracePt t="36905" x="4962525" y="2486025"/>
          <p14:tracePt t="36913" x="4962525" y="2476500"/>
          <p14:tracePt t="36921" x="4962525" y="2466975"/>
          <p14:tracePt t="36937" x="4953000" y="2457450"/>
          <p14:tracePt t="36945" x="4943475" y="2457450"/>
          <p14:tracePt t="36953" x="4924425" y="2447925"/>
          <p14:tracePt t="36961" x="4905375" y="2447925"/>
          <p14:tracePt t="36969" x="4886325" y="2447925"/>
          <p14:tracePt t="36977" x="4876800" y="2447925"/>
          <p14:tracePt t="36985" x="4867275" y="2447925"/>
          <p14:tracePt t="36993" x="4857750" y="2447925"/>
          <p14:tracePt t="37009" x="4848225" y="2447925"/>
          <p14:tracePt t="37025" x="4838700" y="2447925"/>
          <p14:tracePt t="37033" x="4829175" y="2447925"/>
          <p14:tracePt t="37042" x="4829175" y="2466975"/>
          <p14:tracePt t="37050" x="4829175" y="2476500"/>
          <p14:tracePt t="37059" x="4819650" y="2495550"/>
          <p14:tracePt t="37066" x="4810125" y="2514600"/>
          <p14:tracePt t="37075" x="4810125" y="2533650"/>
          <p14:tracePt t="37082" x="4800600" y="2552700"/>
          <p14:tracePt t="37089" x="4800600" y="2571750"/>
          <p14:tracePt t="37098" x="4800600" y="2590800"/>
          <p14:tracePt t="37109" x="4800600" y="2609850"/>
          <p14:tracePt t="37114" x="4800600" y="2628900"/>
          <p14:tracePt t="37122" x="4800600" y="2638425"/>
          <p14:tracePt t="37130" x="4800600" y="2657475"/>
          <p14:tracePt t="37138" x="4800600" y="2676525"/>
          <p14:tracePt t="37146" x="4800600" y="2695575"/>
          <p14:tracePt t="37154" x="4800600" y="2714625"/>
          <p14:tracePt t="37162" x="4800600" y="2733675"/>
          <p14:tracePt t="37170" x="4810125" y="2743200"/>
          <p14:tracePt t="37178" x="4829175" y="2752725"/>
          <p14:tracePt t="37186" x="4838700" y="2771775"/>
          <p14:tracePt t="37194" x="4848225" y="2781300"/>
          <p14:tracePt t="37202" x="4867275" y="2790825"/>
          <p14:tracePt t="37210" x="4886325" y="2800350"/>
          <p14:tracePt t="37218" x="4914900" y="2800350"/>
          <p14:tracePt t="37226" x="4933950" y="2800350"/>
          <p14:tracePt t="37234" x="4953000" y="2800350"/>
          <p14:tracePt t="37243" x="4981575" y="2800350"/>
          <p14:tracePt t="37250" x="5000625" y="2800350"/>
          <p14:tracePt t="37260" x="5029200" y="2790825"/>
          <p14:tracePt t="37266" x="5048250" y="2771775"/>
          <p14:tracePt t="37276" x="5067300" y="2762250"/>
          <p14:tracePt t="37283" x="5076825" y="2743200"/>
          <p14:tracePt t="37292" x="5086350" y="2733675"/>
          <p14:tracePt t="37299" x="5095875" y="2714625"/>
          <p14:tracePt t="37308" x="5095875" y="2695575"/>
          <p14:tracePt t="37315" x="5105400" y="2676525"/>
          <p14:tracePt t="37324" x="5105400" y="2667000"/>
          <p14:tracePt t="37331" x="5105400" y="2657475"/>
          <p14:tracePt t="37341" x="5105400" y="2647950"/>
          <p14:tracePt t="37347" x="5105400" y="2638425"/>
          <p14:tracePt t="37358" x="5105400" y="2628900"/>
          <p14:tracePt t="37363" x="5095875" y="2628900"/>
          <p14:tracePt t="37375" x="5076825" y="2619375"/>
          <p14:tracePt t="37379" x="5057775" y="2619375"/>
          <p14:tracePt t="37391" x="5038725" y="2619375"/>
          <p14:tracePt t="37395" x="5019675" y="2619375"/>
          <p14:tracePt t="37408" x="5000625" y="2619375"/>
          <p14:tracePt t="37411" x="4981575" y="2619375"/>
          <p14:tracePt t="37425" x="4972050" y="2619375"/>
          <p14:tracePt t="37428" x="4962525" y="2619375"/>
          <p14:tracePt t="37441" x="4953000" y="2619375"/>
          <p14:tracePt t="37444" x="4953000" y="2628900"/>
          <p14:tracePt t="37460" x="4943475" y="2628900"/>
          <p14:tracePt t="37475" x="4943475" y="2638425"/>
          <p14:tracePt t="37478" x="4943475" y="2657475"/>
          <p14:tracePt t="37492" x="4933950" y="2667000"/>
          <p14:tracePt t="37495" x="4933950" y="2686050"/>
          <p14:tracePt t="37508" x="4933950" y="2714625"/>
          <p14:tracePt t="37511" x="4933950" y="2733675"/>
          <p14:tracePt t="37525" x="4933950" y="2752725"/>
          <p14:tracePt t="37526" x="4933950" y="2771775"/>
          <p14:tracePt t="37532" x="4933950" y="2790825"/>
          <p14:tracePt t="37541" x="4933950" y="2809875"/>
          <p14:tracePt t="37549" x="4933950" y="2819400"/>
          <p14:tracePt t="37558" x="4933950" y="2828925"/>
          <p14:tracePt t="37572" x="4943475" y="2838450"/>
          <p14:tracePt t="37588" x="4953000" y="2838450"/>
          <p14:tracePt t="37604" x="4962525" y="2838450"/>
          <p14:tracePt t="37620" x="4972050" y="2828925"/>
          <p14:tracePt t="37628" x="4972050" y="2819400"/>
          <p14:tracePt t="37636" x="4981575" y="2800350"/>
          <p14:tracePt t="37644" x="4981575" y="2790825"/>
          <p14:tracePt t="37652" x="4981575" y="2771775"/>
          <p14:tracePt t="37660" x="4981575" y="2762250"/>
          <p14:tracePt t="37668" x="4981575" y="2743200"/>
          <p14:tracePt t="37676" x="4981575" y="2733675"/>
          <p14:tracePt t="37693" x="4962525" y="2724150"/>
          <p14:tracePt t="37700" x="4953000" y="2714625"/>
          <p14:tracePt t="37709" x="4933950" y="2714625"/>
          <p14:tracePt t="37717" x="4914900" y="2714625"/>
          <p14:tracePt t="37725" x="4895850" y="2714625"/>
          <p14:tracePt t="37733" x="4886325" y="2714625"/>
          <p14:tracePt t="37742" x="4867275" y="2714625"/>
          <p14:tracePt t="37749" x="4857750" y="2714625"/>
          <p14:tracePt t="37765" x="4848225" y="2714625"/>
          <p14:tracePt t="37773" x="4848225" y="2724150"/>
          <p14:tracePt t="37789" x="4838700" y="2733675"/>
          <p14:tracePt t="37805" x="4838700" y="2743200"/>
          <p14:tracePt t="37821" x="4838700" y="2752725"/>
          <p14:tracePt t="38351" x="4829175" y="2752725"/>
          <p14:tracePt t="38360" x="4819650" y="2752725"/>
          <p14:tracePt t="38368" x="4800600" y="2743200"/>
          <p14:tracePt t="38376" x="4781550" y="2743200"/>
          <p14:tracePt t="38384" x="4772025" y="2743200"/>
          <p14:tracePt t="38391" x="4752975" y="2733675"/>
          <p14:tracePt t="38399" x="4743450" y="2733675"/>
          <p14:tracePt t="38407" x="4733925" y="2724150"/>
          <p14:tracePt t="38480" x="4733925" y="2714625"/>
          <p14:tracePt t="38504" x="4733925" y="2705100"/>
          <p14:tracePt t="38513" x="4743450" y="2705100"/>
          <p14:tracePt t="38521" x="4752975" y="2705100"/>
          <p14:tracePt t="38529" x="4762500" y="2695575"/>
          <p14:tracePt t="38536" x="4781550" y="2695575"/>
          <p14:tracePt t="38544" x="4781550" y="2686050"/>
          <p14:tracePt t="38552" x="4800600" y="2686050"/>
          <p14:tracePt t="38560" x="4800600" y="2676525"/>
          <p14:tracePt t="38569" x="4819650" y="2676525"/>
          <p14:tracePt t="38577" x="4819650" y="2667000"/>
          <p14:tracePt t="38584" x="4829175" y="2657475"/>
          <p14:tracePt t="38593" x="4838700" y="2647950"/>
          <p14:tracePt t="38601" x="4848225" y="2638425"/>
          <p14:tracePt t="38609" x="4848225" y="2628900"/>
          <p14:tracePt t="38617" x="4857750" y="2619375"/>
          <p14:tracePt t="38625" x="4857750" y="2609850"/>
          <p14:tracePt t="38634" x="4867275" y="2600325"/>
          <p14:tracePt t="38641" x="4876800" y="2590800"/>
          <p14:tracePt t="38650" x="4876800" y="2581275"/>
          <p14:tracePt t="38657" x="4876800" y="2571750"/>
          <p14:tracePt t="38665" x="4886325" y="2562225"/>
          <p14:tracePt t="38674" x="4895850" y="2552700"/>
          <p14:tracePt t="38681" x="4895850" y="2543175"/>
          <p14:tracePt t="38689" x="4895850" y="2533650"/>
          <p14:tracePt t="38697" x="4905375" y="2524125"/>
          <p14:tracePt t="38706" x="4905375" y="2514600"/>
          <p14:tracePt t="38713" x="4914900" y="2505075"/>
          <p14:tracePt t="38721" x="4914900" y="2495550"/>
          <p14:tracePt t="38729" x="4924425" y="2486025"/>
          <p14:tracePt t="38737" x="4924425" y="2476500"/>
          <p14:tracePt t="38745" x="4933950" y="2476500"/>
          <p14:tracePt t="38753" x="4943475" y="2466975"/>
          <p14:tracePt t="38770" x="4953000" y="2457450"/>
          <p14:tracePt t="38793" x="4962525" y="2447925"/>
          <p14:tracePt t="38866" x="4962525" y="2438400"/>
          <p14:tracePt t="38890" x="4953000" y="2428875"/>
          <p14:tracePt t="38906" x="4943475" y="2419350"/>
          <p14:tracePt t="38914" x="4933950" y="2419350"/>
          <p14:tracePt t="38922" x="4933950" y="2409825"/>
          <p14:tracePt t="38930" x="4924425" y="2409825"/>
          <p14:tracePt t="38939" x="4914900" y="2409825"/>
          <p14:tracePt t="38946" x="4905375" y="2409825"/>
          <p14:tracePt t="38955" x="4895850" y="2409825"/>
          <p14:tracePt t="38963" x="4886325" y="2409825"/>
          <p14:tracePt t="38978" x="4876800" y="2409825"/>
          <p14:tracePt t="38995" x="4867275" y="2409825"/>
          <p14:tracePt t="39002" x="4857750" y="2409825"/>
          <p14:tracePt t="39011" x="4857750" y="2419350"/>
          <p14:tracePt t="39018" x="4848225" y="2428875"/>
          <p14:tracePt t="39026" x="4848225" y="2438400"/>
          <p14:tracePt t="39034" x="4838700" y="2447925"/>
          <p14:tracePt t="39043" x="4829175" y="2457450"/>
          <p14:tracePt t="39051" x="4819650" y="2476500"/>
          <p14:tracePt t="39058" x="4810125" y="2495550"/>
          <p14:tracePt t="39067" x="4810125" y="2533650"/>
          <p14:tracePt t="39075" x="4800600" y="2562225"/>
          <p14:tracePt t="39083" x="4800600" y="2590800"/>
          <p14:tracePt t="39091" x="4800600" y="2638425"/>
          <p14:tracePt t="39098" x="4800600" y="2676525"/>
          <p14:tracePt t="39107" x="4800600" y="2695575"/>
          <p14:tracePt t="39115" x="4810125" y="2724150"/>
          <p14:tracePt t="39123" x="4819650" y="2743200"/>
          <p14:tracePt t="39131" x="4848225" y="2762250"/>
          <p14:tracePt t="39139" x="4857750" y="2771775"/>
          <p14:tracePt t="39147" x="4876800" y="2781300"/>
          <p14:tracePt t="39156" x="4895850" y="2790825"/>
          <p14:tracePt t="39163" x="4905375" y="2790825"/>
          <p14:tracePt t="39173" x="4924425" y="2790825"/>
          <p14:tracePt t="39179" x="4962525" y="2790825"/>
          <p14:tracePt t="39189" x="4981575" y="2781300"/>
          <p14:tracePt t="39196" x="5000625" y="2752725"/>
          <p14:tracePt t="39204" x="5029200" y="2705100"/>
          <p14:tracePt t="39212" x="5057775" y="2657475"/>
          <p14:tracePt t="39221" x="5067300" y="2628900"/>
          <p14:tracePt t="39227" x="5076825" y="2581275"/>
          <p14:tracePt t="39238" x="5086350" y="2543175"/>
          <p14:tracePt t="39243" x="5095875" y="2495550"/>
          <p14:tracePt t="39254" x="5105400" y="2447925"/>
          <p14:tracePt t="39259" x="5105400" y="2371725"/>
          <p14:tracePt t="39271" x="5105400" y="2362200"/>
          <p14:tracePt t="39275" x="5105400" y="2314575"/>
          <p14:tracePt t="39288" x="5086350" y="2305050"/>
          <p14:tracePt t="39292" x="5057775" y="2266950"/>
          <p14:tracePt t="39304" x="5038725" y="2257425"/>
          <p14:tracePt t="39308" x="5010150" y="2247900"/>
          <p14:tracePt t="39321" x="4981575" y="2238375"/>
          <p14:tracePt t="39325" x="4953000" y="2228850"/>
          <p14:tracePt t="39338" x="4924425" y="2228850"/>
          <p14:tracePt t="39341" x="4895850" y="2228850"/>
          <p14:tracePt t="39355" x="4867275" y="2228850"/>
          <p14:tracePt t="39358" x="4848225" y="2228850"/>
          <p14:tracePt t="39372" x="4829175" y="2238375"/>
          <p14:tracePt t="39375" x="4819650" y="2247900"/>
          <p14:tracePt t="39388" x="4810125" y="2266950"/>
          <p14:tracePt t="39391" x="4800600" y="2266950"/>
          <p14:tracePt t="39405" x="4800600" y="2276475"/>
          <p14:tracePt t="39408" x="4791075" y="2286000"/>
          <p14:tracePt t="39421" x="4791075" y="2295525"/>
          <p14:tracePt t="39422" x="4791075" y="2305050"/>
          <p14:tracePt t="39429" x="4791075" y="2314575"/>
          <p14:tracePt t="39438" x="4791075" y="2324100"/>
          <p14:tracePt t="39445" x="4791075" y="2333625"/>
          <p14:tracePt t="39454" x="4791075" y="2343150"/>
          <p14:tracePt t="39461" x="4800600" y="2352675"/>
          <p14:tracePt t="39471" x="4819650" y="2362200"/>
          <p14:tracePt t="39476" x="4829175" y="2371725"/>
          <p14:tracePt t="39488" x="4848225" y="2371725"/>
          <p14:tracePt t="39492" x="4857750" y="2381250"/>
          <p14:tracePt t="39504" x="4876800" y="2381250"/>
          <p14:tracePt t="39508" x="4895850" y="2381250"/>
          <p14:tracePt t="39521" x="4905375" y="2381250"/>
          <p14:tracePt t="39525" x="4914900" y="2381250"/>
          <p14:tracePt t="39538" x="4924425" y="2381250"/>
          <p14:tracePt t="39541" x="4933950" y="2381250"/>
          <p14:tracePt t="39574" x="4943475" y="2381250"/>
          <p14:tracePt t="39591" x="4943475" y="2371725"/>
          <p14:tracePt t="39605" x="4943475" y="2362200"/>
          <p14:tracePt t="39622" x="4943475" y="2343150"/>
          <p14:tracePt t="39638" x="4943475" y="2333625"/>
          <p14:tracePt t="39641" x="4933950" y="2333625"/>
          <p14:tracePt t="39654" x="4933950" y="2324100"/>
          <p14:tracePt t="39656" x="4924425" y="2324100"/>
          <p14:tracePt t="39669" x="4914900" y="2324100"/>
          <p14:tracePt t="39686" x="4905375" y="2324100"/>
          <p14:tracePt t="39702" x="4895850" y="2324100"/>
          <p14:tracePt t="39710" x="4895850" y="2333625"/>
          <p14:tracePt t="39717" x="4895850" y="2343150"/>
          <p14:tracePt t="39725" x="4886325" y="2352675"/>
          <p14:tracePt t="39734" x="4886325" y="2362200"/>
          <p14:tracePt t="39742" x="4886325" y="2381250"/>
          <p14:tracePt t="39750" x="4886325" y="2390775"/>
          <p14:tracePt t="39758" x="4886325" y="2400300"/>
          <p14:tracePt t="39766" x="4886325" y="2409825"/>
          <p14:tracePt t="39774" x="4886325" y="2428875"/>
          <p14:tracePt t="39782" x="4886325" y="2438400"/>
          <p14:tracePt t="39790" x="4886325" y="2457450"/>
          <p14:tracePt t="39798" x="4886325" y="2476500"/>
          <p14:tracePt t="39806" x="4886325" y="2495550"/>
          <p14:tracePt t="39814" x="4886325" y="2505075"/>
          <p14:tracePt t="39823" x="4895850" y="2514600"/>
          <p14:tracePt t="39839" x="4895850" y="2524125"/>
          <p14:tracePt t="39846" x="4905375" y="2533650"/>
          <p14:tracePt t="39862" x="4914900" y="2533650"/>
          <p14:tracePt t="39871" x="4914900" y="2543175"/>
          <p14:tracePt t="39895" x="4924425" y="2543175"/>
          <p14:tracePt t="39910" x="4933950" y="2543175"/>
          <p14:tracePt t="39919" x="4933950" y="2552700"/>
          <p14:tracePt t="39935" x="4943475" y="2552700"/>
          <p14:tracePt t="40152" x="4943475" y="2562225"/>
          <p14:tracePt t="40160" x="4943475" y="2571750"/>
          <p14:tracePt t="40168" x="4943475" y="2581275"/>
          <p14:tracePt t="40176" x="4943475" y="2600325"/>
          <p14:tracePt t="40184" x="4933950" y="2609850"/>
          <p14:tracePt t="40192" x="4933950" y="2619375"/>
          <p14:tracePt t="40200" x="4933950" y="2628900"/>
          <p14:tracePt t="40209" x="4933950" y="2638425"/>
          <p14:tracePt t="40226" x="4933950" y="2647950"/>
          <p14:tracePt t="40706" x="4933950" y="2638425"/>
          <p14:tracePt t="40722" x="4933950" y="2628900"/>
          <p14:tracePt t="40762" x="4933950" y="2619375"/>
          <p14:tracePt t="40780" x="4933950" y="2609850"/>
          <p14:tracePt t="40796" x="4933950" y="2600325"/>
          <p14:tracePt t="40819" x="4933950" y="2590800"/>
          <p14:tracePt t="40875" x="4933950" y="2581275"/>
          <p14:tracePt t="40883" x="4943475" y="2571750"/>
          <p14:tracePt t="40892" x="4943475" y="2562225"/>
          <p14:tracePt t="40899" x="4943475" y="2552700"/>
          <p14:tracePt t="40907" x="4943475" y="2543175"/>
          <p14:tracePt t="40915" x="4943475" y="2524125"/>
          <p14:tracePt t="40923" x="4953000" y="2514600"/>
          <p14:tracePt t="40931" x="4953000" y="2505075"/>
          <p14:tracePt t="40939" x="4953000" y="2486025"/>
          <p14:tracePt t="40956" x="4953000" y="2476500"/>
          <p14:tracePt t="40980" x="4953000" y="2466975"/>
          <p14:tracePt t="41414" x="4962525" y="2466975"/>
          <p14:tracePt t="41438" x="4972050" y="2466975"/>
          <p14:tracePt t="41470" x="4981575" y="2466975"/>
          <p14:tracePt t="41575" x="4962525" y="2447925"/>
          <p14:tracePt t="41583" x="4943475" y="2438400"/>
          <p14:tracePt t="41590" x="4924425" y="2428875"/>
          <p14:tracePt t="41599" x="4895850" y="2419350"/>
          <p14:tracePt t="41606" x="4886325" y="2409825"/>
          <p14:tracePt t="41614" x="4867275" y="2400300"/>
          <p14:tracePt t="41624" x="4857750" y="2400300"/>
          <p14:tracePt t="41631" x="4848225" y="2390775"/>
          <p14:tracePt t="41640" x="4838700" y="2390775"/>
          <p14:tracePt t="41663" x="4829175" y="2390775"/>
          <p14:tracePt t="41743" x="4838700" y="2400300"/>
          <p14:tracePt t="41759" x="4838700" y="2409825"/>
          <p14:tracePt t="41767" x="4848225" y="2409825"/>
          <p14:tracePt t="41776" x="4857750" y="2419350"/>
          <p14:tracePt t="41792" x="4867275" y="2428875"/>
          <p14:tracePt t="41800" x="4876800" y="2428875"/>
          <p14:tracePt t="41808" x="4876800" y="2438400"/>
          <p14:tracePt t="41831" x="4886325" y="2438400"/>
          <p14:tracePt t="41920" x="4867275" y="2438400"/>
          <p14:tracePt t="41930" x="4857750" y="2447925"/>
          <p14:tracePt t="41936" x="4848225" y="2447925"/>
          <p14:tracePt t="41946" x="4829175" y="2457450"/>
          <p14:tracePt t="41952" x="4819650" y="2457450"/>
          <p14:tracePt t="41960" x="4800600" y="2457450"/>
          <p14:tracePt t="41968" x="4800600" y="2466975"/>
          <p14:tracePt t="41976" x="4791075" y="2466975"/>
          <p14:tracePt t="41992" x="4781550" y="2466975"/>
          <p14:tracePt t="42041" x="4781550" y="2476500"/>
          <p14:tracePt t="42073" x="4791075" y="2486025"/>
          <p14:tracePt t="42089" x="4810125" y="2486025"/>
          <p14:tracePt t="42105" x="4819650" y="2486025"/>
          <p14:tracePt t="42113" x="4829175" y="2486025"/>
          <p14:tracePt t="42121" x="4838700" y="2486025"/>
          <p14:tracePt t="42129" x="4848225" y="2486025"/>
          <p14:tracePt t="42145" x="4857750" y="2486025"/>
          <p14:tracePt t="42153" x="4867275" y="2486025"/>
          <p14:tracePt t="42161" x="4876800" y="2486025"/>
          <p14:tracePt t="42169" x="4876800" y="2476500"/>
          <p14:tracePt t="42177" x="4886325" y="2466975"/>
          <p14:tracePt t="42185" x="4895850" y="2457450"/>
          <p14:tracePt t="42194" x="4905375" y="2438400"/>
          <p14:tracePt t="42201" x="4905375" y="2428875"/>
          <p14:tracePt t="42210" x="4914900" y="2419350"/>
          <p14:tracePt t="42217" x="4914900" y="2409825"/>
          <p14:tracePt t="42225" x="4924425" y="2400300"/>
          <p14:tracePt t="42234" x="4924425" y="2390775"/>
          <p14:tracePt t="42251" x="4924425" y="2381250"/>
          <p14:tracePt t="42274" x="4905375" y="2381250"/>
          <p14:tracePt t="42281" x="4895850" y="2371725"/>
          <p14:tracePt t="42290" x="4876800" y="2371725"/>
          <p14:tracePt t="42298" x="4867275" y="2371725"/>
          <p14:tracePt t="42306" x="4857750" y="2371725"/>
          <p14:tracePt t="42317" x="4838700" y="2371725"/>
          <p14:tracePt t="42330" x="4829175" y="2371725"/>
          <p14:tracePt t="42338" x="4819650" y="2371725"/>
          <p14:tracePt t="42362" x="4819650" y="2381250"/>
          <p14:tracePt t="42378" x="4819650" y="2390775"/>
          <p14:tracePt t="42386" x="4819650" y="2400300"/>
          <p14:tracePt t="42394" x="4819650" y="2409825"/>
          <p14:tracePt t="42402" x="4819650" y="2419350"/>
          <p14:tracePt t="42410" x="4829175" y="2428875"/>
          <p14:tracePt t="42418" x="4838700" y="2428875"/>
          <p14:tracePt t="42427" x="4857750" y="2438400"/>
          <p14:tracePt t="42442" x="4876800" y="2447925"/>
          <p14:tracePt t="42451" x="4886325" y="2447925"/>
          <p14:tracePt t="42459" x="4886325" y="2457450"/>
          <p14:tracePt t="42483" x="4895850" y="2457450"/>
          <p14:tracePt t="42563" x="4886325" y="2457450"/>
          <p14:tracePt t="42587" x="4876800" y="2457450"/>
          <p14:tracePt t="42652" x="4876800" y="2447925"/>
          <p14:tracePt t="42668" x="4876800" y="2438400"/>
          <p14:tracePt t="42676" x="4895850" y="2438400"/>
          <p14:tracePt t="42684" x="4905375" y="2419350"/>
          <p14:tracePt t="42691" x="4924425" y="2409825"/>
          <p14:tracePt t="42700" x="4943475" y="2400300"/>
          <p14:tracePt t="42709" x="4962525" y="2381250"/>
          <p14:tracePt t="42715" x="4981575" y="2362200"/>
          <p14:tracePt t="42725" x="4991100" y="2352675"/>
          <p14:tracePt t="42732" x="5010150" y="2333625"/>
          <p14:tracePt t="42740" x="5019675" y="2333625"/>
          <p14:tracePt t="42748" x="5019675" y="2324100"/>
          <p14:tracePt t="42756" x="5029200" y="2314575"/>
          <p14:tracePt t="42764" x="5029200" y="2305050"/>
          <p14:tracePt t="42772" x="5038725" y="2295525"/>
          <p14:tracePt t="42780" x="5038725" y="2286000"/>
          <p14:tracePt t="42789" x="5038725" y="2276475"/>
          <p14:tracePt t="42796" x="5038725" y="2266950"/>
          <p14:tracePt t="42804" x="5038725" y="2257425"/>
          <p14:tracePt t="42812" x="5038725" y="2247900"/>
          <p14:tracePt t="42820" x="5038725" y="2238375"/>
          <p14:tracePt t="42828" x="5038725" y="2228850"/>
          <p14:tracePt t="42836" x="5029200" y="2219325"/>
          <p14:tracePt t="42844" x="5010150" y="2209800"/>
          <p14:tracePt t="42852" x="5000625" y="2200275"/>
          <p14:tracePt t="42860" x="4981575" y="2200275"/>
          <p14:tracePt t="42868" x="4962525" y="2190750"/>
          <p14:tracePt t="42876" x="4933950" y="2181225"/>
          <p14:tracePt t="42884" x="4914900" y="2171700"/>
          <p14:tracePt t="42893" x="4886325" y="2162175"/>
          <p14:tracePt t="42901" x="4867275" y="2162175"/>
          <p14:tracePt t="42909" x="4838700" y="2152650"/>
          <p14:tracePt t="42917" x="4810125" y="2143125"/>
          <p14:tracePt t="42926" x="4772025" y="2143125"/>
          <p14:tracePt t="42933" x="4743450" y="2143125"/>
          <p14:tracePt t="42943" x="4695825" y="2143125"/>
          <p14:tracePt t="42949" x="4676775" y="2143125"/>
          <p14:tracePt t="42959" x="4657725" y="2143125"/>
          <p14:tracePt t="42965" x="4619625" y="2143125"/>
          <p14:tracePt t="42974" x="4591050" y="2143125"/>
          <p14:tracePt t="42982" x="4572000" y="2152650"/>
          <p14:tracePt t="42991" x="4552950" y="2152650"/>
          <p14:tracePt t="42998" x="4543425" y="2152650"/>
          <p14:tracePt t="43008" x="4533900" y="2152650"/>
          <p14:tracePt t="43013" x="4524375" y="2152650"/>
          <p14:tracePt t="43024" x="4514850" y="2152650"/>
          <p14:tracePt t="43029" x="4505325" y="2152650"/>
          <p14:tracePt t="43041" x="4495800" y="2152650"/>
          <p14:tracePt t="43045" x="4486275" y="2152650"/>
          <p14:tracePt t="43058" x="4476750" y="2152650"/>
          <p14:tracePt t="43061" x="4467225" y="2152650"/>
          <p14:tracePt t="43075" x="4457700" y="2152650"/>
          <p14:tracePt t="43078" x="4438650" y="2152650"/>
          <p14:tracePt t="43091" x="4429125" y="2152650"/>
          <p14:tracePt t="43094" x="4410075" y="2152650"/>
          <p14:tracePt t="43109" x="4400550" y="2152650"/>
          <p14:tracePt t="43111" x="4381500" y="2152650"/>
          <p14:tracePt t="43125" x="4362450" y="2152650"/>
          <p14:tracePt t="43127" x="4324350" y="2152650"/>
          <p14:tracePt t="43142" x="4286250" y="2152650"/>
          <p14:tracePt t="43144" x="4248150" y="2152650"/>
          <p14:tracePt t="43158" x="4210050" y="2152650"/>
          <p14:tracePt t="43161" x="4191000" y="2152650"/>
          <p14:tracePt t="43174" x="4143375" y="2152650"/>
          <p14:tracePt t="43176" x="4105275" y="2152650"/>
          <p14:tracePt t="43182" x="4076700" y="2152650"/>
          <p14:tracePt t="43191" x="4057650" y="2152650"/>
          <p14:tracePt t="43198" x="4038600" y="2152650"/>
          <p14:tracePt t="43208" x="4029075" y="2152650"/>
          <p14:tracePt t="43215" x="4019550" y="2152650"/>
          <p14:tracePt t="43231" x="4010025" y="2152650"/>
          <p14:tracePt t="43247" x="4010025" y="2143125"/>
          <p14:tracePt t="43262" x="4000500" y="2133600"/>
          <p14:tracePt t="43274" x="3990975" y="2133600"/>
          <p14:tracePt t="43278" x="3990975" y="2124075"/>
          <p14:tracePt t="43291" x="3981450" y="2124075"/>
          <p14:tracePt t="43294" x="3981450" y="2114550"/>
          <p14:tracePt t="43310" x="3971925" y="2114550"/>
          <p14:tracePt t="43325" x="3971925" y="2105025"/>
          <p14:tracePt t="43351" x="3962400" y="2105025"/>
          <p14:tracePt t="43423" x="3971925" y="2105025"/>
          <p14:tracePt t="43431" x="3981450" y="2105025"/>
          <p14:tracePt t="43439" x="4010025" y="2105025"/>
          <p14:tracePt t="43448" x="4029075" y="2105025"/>
          <p14:tracePt t="43455" x="4057650" y="2105025"/>
          <p14:tracePt t="43464" x="4086225" y="2105025"/>
          <p14:tracePt t="43471" x="4114800" y="2105025"/>
          <p14:tracePt t="43479" x="4143375" y="2105025"/>
          <p14:tracePt t="43487" x="4181475" y="2105025"/>
          <p14:tracePt t="43495" x="4219575" y="2105025"/>
          <p14:tracePt t="43503" x="4238625" y="2105025"/>
          <p14:tracePt t="43511" x="4267200" y="2105025"/>
          <p14:tracePt t="43519" x="4286250" y="2105025"/>
          <p14:tracePt t="43528" x="4305300" y="2105025"/>
          <p14:tracePt t="43535" x="4324350" y="2105025"/>
          <p14:tracePt t="43544" x="4333875" y="2105025"/>
          <p14:tracePt t="43552" x="4343400" y="2095500"/>
          <p14:tracePt t="43561" x="4362450" y="2095500"/>
          <p14:tracePt t="43568" x="4381500" y="2095500"/>
          <p14:tracePt t="43577" x="4391025" y="2095500"/>
          <p14:tracePt t="43584" x="4410075" y="2085975"/>
          <p14:tracePt t="43594" x="4429125" y="2085975"/>
          <p14:tracePt t="43600" x="4448175" y="2076450"/>
          <p14:tracePt t="43609" x="4467225" y="2076450"/>
          <p14:tracePt t="43617" x="4495800" y="2066925"/>
          <p14:tracePt t="43625" x="4524375" y="2066925"/>
          <p14:tracePt t="43632" x="4543425" y="2066925"/>
          <p14:tracePt t="43642" x="4562475" y="2066925"/>
          <p14:tracePt t="43648" x="4572000" y="2066925"/>
          <p14:tracePt t="43659" x="4591050" y="2066925"/>
          <p14:tracePt t="43664" x="4610100" y="2066925"/>
          <p14:tracePt t="43676" x="4619625" y="2066925"/>
          <p14:tracePt t="43680" x="4638675" y="2066925"/>
          <p14:tracePt t="43692" x="4648200" y="2066925"/>
          <p14:tracePt t="43696" x="4667250" y="2066925"/>
          <p14:tracePt t="43709" x="4686300" y="2066925"/>
          <p14:tracePt t="43712" x="4705350" y="2066925"/>
          <p14:tracePt t="43726" x="4724400" y="2066925"/>
          <p14:tracePt t="43728" x="4743450" y="2066925"/>
          <p14:tracePt t="43742" x="4762500" y="2066925"/>
          <p14:tracePt t="43745" x="4781550" y="2066925"/>
          <p14:tracePt t="43760" x="4791075" y="2066925"/>
          <p14:tracePt t="43763" x="4810125" y="2066925"/>
          <p14:tracePt t="43776" x="4829175" y="2066925"/>
          <p14:tracePt t="43778" x="4838700" y="2066925"/>
          <p14:tracePt t="43785" x="4857750" y="2066925"/>
          <p14:tracePt t="43794" x="4867275" y="2066925"/>
          <p14:tracePt t="43801" x="4886325" y="2066925"/>
          <p14:tracePt t="43811" x="4895850" y="2066925"/>
          <p14:tracePt t="43817" x="4905375" y="2066925"/>
          <p14:tracePt t="43826" x="4914900" y="2066925"/>
          <p14:tracePt t="43833" x="4924425" y="2066925"/>
          <p14:tracePt t="43842" x="4933950" y="2066925"/>
          <p14:tracePt t="43873" x="4943475" y="2066925"/>
          <p14:tracePt t="43929" x="4953000" y="2066925"/>
          <p14:tracePt t="44162" x="4962525" y="2066925"/>
          <p14:tracePt t="44211" x="4972050" y="2066925"/>
          <p14:tracePt t="44227" x="4972050" y="2076450"/>
          <p14:tracePt t="44235" x="4981575" y="2076450"/>
          <p14:tracePt t="44251" x="4981575" y="2085975"/>
          <p14:tracePt t="44259" x="4991100" y="2105025"/>
          <p14:tracePt t="44267" x="4991100" y="2133600"/>
          <p14:tracePt t="44275" x="4991100" y="2152650"/>
          <p14:tracePt t="44283" x="4991100" y="2200275"/>
          <p14:tracePt t="44291" x="4991100" y="2247900"/>
          <p14:tracePt t="44300" x="4991100" y="2305050"/>
          <p14:tracePt t="44308" x="4991100" y="2381250"/>
          <p14:tracePt t="44316" x="4991100" y="2466975"/>
          <p14:tracePt t="44324" x="4991100" y="2552700"/>
          <p14:tracePt t="44332" x="4991100" y="2647950"/>
          <p14:tracePt t="44340" x="4991100" y="2733675"/>
          <p14:tracePt t="44349" x="4991100" y="2781300"/>
          <p14:tracePt t="44356" x="4991100" y="2857500"/>
          <p14:tracePt t="44364" x="4991100" y="2924175"/>
          <p14:tracePt t="44372" x="4991100" y="2971800"/>
          <p14:tracePt t="44379" x="4991100" y="3019425"/>
          <p14:tracePt t="44387" x="4991100" y="3048000"/>
          <p14:tracePt t="44398" x="5000625" y="3057525"/>
          <p14:tracePt t="44403" x="5000625" y="3076575"/>
          <p14:tracePt t="44411" x="5010150" y="3086100"/>
          <p14:tracePt t="44420" x="5010150" y="3095625"/>
          <p14:tracePt t="44435" x="5010150" y="3105150"/>
          <p14:tracePt t="44459" x="5010150" y="3114675"/>
          <p14:tracePt t="44717" x="5010150" y="3124200"/>
          <p14:tracePt t="44725" x="5019675" y="3124200"/>
          <p14:tracePt t="44733" x="5019675" y="3133725"/>
          <p14:tracePt t="44749" x="5029200" y="3133725"/>
          <p14:tracePt t="44765" x="5029200" y="3143250"/>
          <p14:tracePt t="44862" x="5010150" y="3143250"/>
          <p14:tracePt t="44870" x="4981575" y="3124200"/>
          <p14:tracePt t="44877" x="4943475" y="3114675"/>
          <p14:tracePt t="44887" x="4905375" y="3095625"/>
          <p14:tracePt t="44893" x="4886325" y="3095625"/>
          <p14:tracePt t="44902" x="4838700" y="3086100"/>
          <p14:tracePt t="44910" x="4810125" y="3086100"/>
          <p14:tracePt t="44918" x="4781550" y="3086100"/>
          <p14:tracePt t="44926" x="4762500" y="3086100"/>
          <p14:tracePt t="44934" x="4743450" y="3086100"/>
          <p14:tracePt t="44941" x="4733925" y="3086100"/>
          <p14:tracePt t="44958" x="4724400" y="3095625"/>
          <p14:tracePt t="44966" x="4724400" y="3105150"/>
          <p14:tracePt t="44974" x="4724400" y="3133725"/>
          <p14:tracePt t="44982" x="4724400" y="3152775"/>
          <p14:tracePt t="44990" x="4733925" y="3171825"/>
          <p14:tracePt t="44999" x="4762500" y="3200400"/>
          <p14:tracePt t="45007" x="4800600" y="3228975"/>
          <p14:tracePt t="45015" x="4848225" y="3248025"/>
          <p14:tracePt t="45023" x="4886325" y="3267075"/>
          <p14:tracePt t="45031" x="4914900" y="3267075"/>
          <p14:tracePt t="45039" x="4953000" y="3276600"/>
          <p14:tracePt t="45047" x="4991100" y="3276600"/>
          <p14:tracePt t="45054" x="5029200" y="3276600"/>
          <p14:tracePt t="45063" x="5057775" y="3276600"/>
          <p14:tracePt t="45070" x="5076825" y="3276600"/>
          <p14:tracePt t="45079" x="5086350" y="3276600"/>
          <p14:tracePt t="45086" x="5095875" y="3276600"/>
          <p14:tracePt t="45119" x="5095875" y="3267075"/>
          <p14:tracePt t="45127" x="5095875" y="3257550"/>
          <p14:tracePt t="45135" x="5095875" y="3248025"/>
          <p14:tracePt t="45143" x="5086350" y="3238500"/>
          <p14:tracePt t="45151" x="5076825" y="3219450"/>
          <p14:tracePt t="45159" x="5057775" y="3209925"/>
          <p14:tracePt t="45167" x="5048250" y="3190875"/>
          <p14:tracePt t="45175" x="5029200" y="3181350"/>
          <p14:tracePt t="45183" x="5019675" y="3181350"/>
          <p14:tracePt t="45191" x="5000625" y="3171825"/>
          <p14:tracePt t="45199" x="4991100" y="3171825"/>
          <p14:tracePt t="45215" x="4981575" y="3171825"/>
          <p14:tracePt t="45223" x="4972050" y="3171825"/>
          <p14:tracePt t="45264" x="4972050" y="3190875"/>
          <p14:tracePt t="45272" x="4972050" y="3209925"/>
          <p14:tracePt t="45280" x="4972050" y="3219450"/>
          <p14:tracePt t="45287" x="4972050" y="3248025"/>
          <p14:tracePt t="45296" x="4991100" y="3267075"/>
          <p14:tracePt t="45303" x="5000625" y="3295650"/>
          <p14:tracePt t="45312" x="5019675" y="3314700"/>
          <p14:tracePt t="45320" x="5038725" y="3333750"/>
          <p14:tracePt t="45328" x="5057775" y="3352800"/>
          <p14:tracePt t="45336" x="5067300" y="3352800"/>
          <p14:tracePt t="45344" x="5086350" y="3362325"/>
          <p14:tracePt t="45360" x="5095875" y="3371850"/>
          <p14:tracePt t="45376" x="5105400" y="3371850"/>
          <p14:tracePt t="45392" x="5105400" y="3362325"/>
          <p14:tracePt t="45400" x="5105400" y="3333750"/>
          <p14:tracePt t="45408" x="5105400" y="3314700"/>
          <p14:tracePt t="45416" x="5105400" y="3286125"/>
          <p14:tracePt t="45424" x="5086350" y="3257550"/>
          <p14:tracePt t="45432" x="5076825" y="3228975"/>
          <p14:tracePt t="45440" x="5057775" y="3190875"/>
          <p14:tracePt t="45448" x="5038725" y="3171825"/>
          <p14:tracePt t="45457" x="5010150" y="3143250"/>
          <p14:tracePt t="45465" x="4991100" y="3133725"/>
          <p14:tracePt t="45473" x="4972050" y="3114675"/>
          <p14:tracePt t="45481" x="4943475" y="3105150"/>
          <p14:tracePt t="45490" x="4924425" y="3095625"/>
          <p14:tracePt t="45497" x="4905375" y="3095625"/>
          <p14:tracePt t="45504" x="4886325" y="3095625"/>
          <p14:tracePt t="45513" x="4867275" y="3095625"/>
          <p14:tracePt t="45520" x="4857750" y="3095625"/>
          <p14:tracePt t="45528" x="4848225" y="3095625"/>
          <p14:tracePt t="45540" x="4838700" y="3095625"/>
          <p14:tracePt t="45545" x="4829175" y="3105150"/>
          <p14:tracePt t="45553" x="4829175" y="3114675"/>
          <p14:tracePt t="45561" x="4819650" y="3133725"/>
          <p14:tracePt t="45569" x="4819650" y="3152775"/>
          <p14:tracePt t="45577" x="4819650" y="3171825"/>
          <p14:tracePt t="45584" x="4819650" y="3190875"/>
          <p14:tracePt t="45593" x="4819650" y="3200400"/>
          <p14:tracePt t="45601" x="4819650" y="3219450"/>
          <p14:tracePt t="45609" x="4838700" y="3228975"/>
          <p14:tracePt t="45618" x="4848225" y="3238500"/>
          <p14:tracePt t="45625" x="4857750" y="3238500"/>
          <p14:tracePt t="45633" x="4876800" y="3248025"/>
          <p14:tracePt t="45642" x="4886325" y="3248025"/>
          <p14:tracePt t="45649" x="4905375" y="3248025"/>
          <p14:tracePt t="45657" x="4914900" y="3248025"/>
          <p14:tracePt t="45665" x="4924425" y="3248025"/>
          <p14:tracePt t="45674" x="4924425" y="3238500"/>
          <p14:tracePt t="45681" x="4933950" y="3228975"/>
          <p14:tracePt t="45691" x="4933950" y="3219450"/>
          <p14:tracePt t="45697" x="4933950" y="3209925"/>
          <p14:tracePt t="45707" x="4933950" y="3190875"/>
          <p14:tracePt t="45713" x="4933950" y="3171825"/>
          <p14:tracePt t="45723" x="4914900" y="3162300"/>
          <p14:tracePt t="45730" x="4895850" y="3143250"/>
          <p14:tracePt t="45739" x="4867275" y="3133725"/>
          <p14:tracePt t="45746" x="4838700" y="3114675"/>
          <p14:tracePt t="45756" x="4819650" y="3114675"/>
          <p14:tracePt t="45763" x="4791075" y="3114675"/>
          <p14:tracePt t="45773" x="4762500" y="3114675"/>
          <p14:tracePt t="45778" x="4733925" y="3114675"/>
          <p14:tracePt t="45789" x="4714875" y="3114675"/>
          <p14:tracePt t="45794" x="4676775" y="3124200"/>
          <p14:tracePt t="45806" x="4667250" y="3133725"/>
          <p14:tracePt t="45809" x="4657725" y="3152775"/>
          <p14:tracePt t="45822" x="4648200" y="3171825"/>
          <p14:tracePt t="45826" x="4638675" y="3190875"/>
          <p14:tracePt t="45839" x="4638675" y="3209925"/>
          <p14:tracePt t="45842" x="4638675" y="3228975"/>
          <p14:tracePt t="45856" x="4638675" y="3248025"/>
          <p14:tracePt t="45873" x="4638675" y="3257550"/>
          <p14:tracePt t="45875" x="4648200" y="3267075"/>
          <p14:tracePt t="45890" x="4676775" y="3267075"/>
          <p14:tracePt t="45892" x="4705350" y="3276600"/>
          <p14:tracePt t="45906" x="4724400" y="3276600"/>
          <p14:tracePt t="45909" x="4762500" y="3276600"/>
          <p14:tracePt t="45923" x="4791075" y="3257550"/>
          <p14:tracePt t="45926" x="4829175" y="3219450"/>
          <p14:tracePt t="45939" x="4838700" y="3209925"/>
          <p14:tracePt t="45943" x="4867275" y="3171825"/>
          <p14:tracePt t="45956" x="4876800" y="3152775"/>
          <p14:tracePt t="45957" x="4886325" y="3143250"/>
          <p14:tracePt t="45964" x="4895850" y="3124200"/>
          <p14:tracePt t="45972" x="4895850" y="3114675"/>
          <p14:tracePt t="45980" x="4895850" y="3105150"/>
          <p14:tracePt t="45989" x="4895850" y="3095625"/>
          <p14:tracePt t="45996" x="4895850" y="3086100"/>
          <p14:tracePt t="46006" x="4886325" y="3086100"/>
          <p14:tracePt t="46011" x="4876800" y="3076575"/>
          <p14:tracePt t="46023" x="4867275" y="3076575"/>
          <p14:tracePt t="46027" x="4857750" y="3076575"/>
          <p14:tracePt t="46039" x="4838700" y="3076575"/>
          <p14:tracePt t="46043" x="4819650" y="3076575"/>
          <p14:tracePt t="46056" x="4810125" y="3076575"/>
          <p14:tracePt t="46059" x="4800600" y="3076575"/>
          <p14:tracePt t="46072" x="4791075" y="3095625"/>
          <p14:tracePt t="46075" x="4781550" y="3095625"/>
          <p14:tracePt t="46090" x="4772025" y="3114675"/>
          <p14:tracePt t="46106" x="4772025" y="3133725"/>
          <p14:tracePt t="46109" x="4762500" y="3133725"/>
          <p14:tracePt t="46123" x="4762500" y="3143250"/>
          <p14:tracePt t="46125" x="4762500" y="3152775"/>
          <p14:tracePt t="46142" x="4762500" y="3162300"/>
          <p14:tracePt t="46158" x="4781550" y="3162300"/>
          <p14:tracePt t="46173" x="4791075" y="3171825"/>
          <p14:tracePt t="46176" x="4800600" y="3171825"/>
          <p14:tracePt t="46189" x="4810125" y="3171825"/>
          <p14:tracePt t="46190" x="4829175" y="3171825"/>
          <p14:tracePt t="46196" x="4848225" y="3171825"/>
          <p14:tracePt t="46206" x="4867275" y="3171825"/>
          <p14:tracePt t="46212" x="4886325" y="3171825"/>
          <p14:tracePt t="46223" x="4895850" y="3171825"/>
          <p14:tracePt t="46228" x="4914900" y="3171825"/>
          <p14:tracePt t="46245" x="4933950" y="3171825"/>
          <p14:tracePt t="46260" x="4943475" y="3171825"/>
          <p14:tracePt t="46276" x="4953000" y="3171825"/>
          <p14:tracePt t="46340" x="4962525" y="3171825"/>
          <p14:tracePt t="46413" x="4953000" y="3171825"/>
          <p14:tracePt t="46421" x="4953000" y="3181350"/>
          <p14:tracePt t="46453" x="4953000" y="3190875"/>
          <p14:tracePt t="46517" x="4962525" y="3190875"/>
          <p14:tracePt t="46525" x="4962525" y="3181350"/>
          <p14:tracePt t="46533" x="4972050" y="3181350"/>
          <p14:tracePt t="46542" x="4972050" y="3162300"/>
          <p14:tracePt t="46558" x="4981575" y="3162300"/>
          <p14:tracePt t="46565" x="4981575" y="3152775"/>
          <p14:tracePt t="46581" x="4981575" y="3143250"/>
          <p14:tracePt t="46606" x="4981575" y="3133725"/>
          <p14:tracePt t="46871" x="4981575" y="3124200"/>
          <p14:tracePt t="46887" x="4981575" y="3114675"/>
          <p14:tracePt t="46895" x="4981575" y="3095625"/>
          <p14:tracePt t="46903" x="4981575" y="3086100"/>
          <p14:tracePt t="46911" x="4981575" y="3048000"/>
          <p14:tracePt t="46919" x="4972050" y="3028950"/>
          <p14:tracePt t="46927" x="4972050" y="2981325"/>
          <p14:tracePt t="46935" x="4972050" y="2933700"/>
          <p14:tracePt t="46943" x="4972050" y="2876550"/>
          <p14:tracePt t="46952" x="4972050" y="2800350"/>
          <p14:tracePt t="46960" x="4972050" y="2743200"/>
          <p14:tracePt t="46971" x="4962525" y="2714625"/>
          <p14:tracePt t="46975" x="4953000" y="2667000"/>
          <p14:tracePt t="46983" x="4953000" y="2628900"/>
          <p14:tracePt t="46991" x="4953000" y="2590800"/>
          <p14:tracePt t="47000" x="4943475" y="2571750"/>
          <p14:tracePt t="47007" x="4943475" y="2562225"/>
          <p14:tracePt t="47016" x="4943475" y="2552700"/>
          <p14:tracePt t="47023" x="4933950" y="2552700"/>
          <p14:tracePt t="47031" x="4933950" y="2543175"/>
          <p14:tracePt t="47417" x="4943475" y="2543175"/>
          <p14:tracePt t="47691" x="4943475" y="2552700"/>
          <p14:tracePt t="47699" x="4943475" y="2571750"/>
          <p14:tracePt t="47709" x="4933950" y="2590800"/>
          <p14:tracePt t="47715" x="4924425" y="2628900"/>
          <p14:tracePt t="47723" x="4914900" y="2667000"/>
          <p14:tracePt t="47731" x="4905375" y="2695575"/>
          <p14:tracePt t="47739" x="4895850" y="2733675"/>
          <p14:tracePt t="47747" x="4886325" y="2781300"/>
          <p14:tracePt t="47755" x="4876800" y="2828925"/>
          <p14:tracePt t="47763" x="4867275" y="2905125"/>
          <p14:tracePt t="47771" x="4867275" y="2952750"/>
          <p14:tracePt t="47780" x="4857750" y="3009900"/>
          <p14:tracePt t="47787" x="4848225" y="3067050"/>
          <p14:tracePt t="47796" x="4838700" y="3133725"/>
          <p14:tracePt t="47804" x="4829175" y="3219450"/>
          <p14:tracePt t="47813" x="4810125" y="3305175"/>
          <p14:tracePt t="47820" x="4810125" y="3390900"/>
          <p14:tracePt t="47829" x="4800600" y="3495675"/>
          <p14:tracePt t="47837" x="4781550" y="3581400"/>
          <p14:tracePt t="47846" x="4772025" y="3667125"/>
          <p14:tracePt t="47852" x="4762500" y="3733800"/>
          <p14:tracePt t="47861" x="4762500" y="3771900"/>
          <p14:tracePt t="47869" x="4752975" y="3819525"/>
          <p14:tracePt t="47878" x="4752975" y="3867150"/>
          <p14:tracePt t="47884" x="4752975" y="3905250"/>
          <p14:tracePt t="47895" x="4743450" y="3943350"/>
          <p14:tracePt t="47899" x="4743450" y="3971925"/>
          <p14:tracePt t="47911" x="4743450" y="3990975"/>
          <p14:tracePt t="47916" x="4743450" y="4019550"/>
          <p14:tracePt t="47928" x="4733925" y="4029075"/>
          <p14:tracePt t="47932" x="4733925" y="4038600"/>
          <p14:tracePt t="47945" x="4733925" y="4048125"/>
          <p14:tracePt t="47948" x="4733925" y="4057650"/>
          <p14:tracePt t="47961" x="4724400" y="4067175"/>
          <p14:tracePt t="47980" x="4724400" y="4076700"/>
          <p14:tracePt t="48021" x="4714875" y="4076700"/>
          <p14:tracePt t="48045" x="4705350" y="4076700"/>
          <p14:tracePt t="48062" x="4695825" y="4076700"/>
          <p14:tracePt t="48078" x="4686300" y="4067175"/>
          <p14:tracePt t="48093" x="4676775" y="4057650"/>
          <p14:tracePt t="48109" x="4667250" y="4048125"/>
          <p14:tracePt t="48117" x="4657725" y="4048125"/>
          <p14:tracePt t="48125" x="4648200" y="4048125"/>
          <p14:tracePt t="48133" x="4638675" y="4038600"/>
          <p14:tracePt t="48141" x="4619625" y="4038600"/>
          <p14:tracePt t="48149" x="4600575" y="4038600"/>
          <p14:tracePt t="48157" x="4591050" y="4038600"/>
          <p14:tracePt t="48165" x="4572000" y="4038600"/>
          <p14:tracePt t="48173" x="4552950" y="4029075"/>
          <p14:tracePt t="48181" x="4543425" y="4029075"/>
          <p14:tracePt t="48189" x="4524375" y="4019550"/>
          <p14:tracePt t="48197" x="4514850" y="4010025"/>
          <p14:tracePt t="48205" x="4505325" y="4010025"/>
          <p14:tracePt t="48213" x="4495800" y="4010025"/>
          <p14:tracePt t="48229" x="4486275" y="4000500"/>
          <p14:tracePt t="48643" x="4457700" y="4000500"/>
          <p14:tracePt t="48651" x="4429125" y="4000500"/>
          <p14:tracePt t="48659" x="4391025" y="4000500"/>
          <p14:tracePt t="48667" x="4324350" y="4000500"/>
          <p14:tracePt t="48679" x="4267200" y="4000500"/>
          <p14:tracePt t="48683" x="4210050" y="4000500"/>
          <p14:tracePt t="48692" x="4133850" y="4010025"/>
          <p14:tracePt t="48700" x="4076700" y="4010025"/>
          <p14:tracePt t="48707" x="4010025" y="4019550"/>
          <p14:tracePt t="48716" x="3933825" y="4029075"/>
          <p14:tracePt t="48724" x="3867150" y="4029075"/>
          <p14:tracePt t="48732" x="3790950" y="4038600"/>
          <p14:tracePt t="48740" x="3705225" y="4048125"/>
          <p14:tracePt t="48749" x="3619500" y="4048125"/>
          <p14:tracePt t="48756" x="3533775" y="4076700"/>
          <p14:tracePt t="48765" x="3448050" y="4105275"/>
          <p14:tracePt t="48773" x="3352800" y="4133850"/>
          <p14:tracePt t="48782" x="3162300" y="4210050"/>
          <p14:tracePt t="48789" x="3105150" y="4229100"/>
          <p14:tracePt t="48796" x="3000375" y="4267200"/>
          <p14:tracePt t="48805" x="2905125" y="4305300"/>
          <p14:tracePt t="48812" x="2809875" y="4343400"/>
          <p14:tracePt t="48821" x="2781300" y="4352925"/>
          <p14:tracePt t="48828" x="2724150" y="4371975"/>
          <p14:tracePt t="48837" x="2686050" y="4391025"/>
          <p14:tracePt t="48844" x="2657475" y="4400550"/>
          <p14:tracePt t="48853" x="2638425" y="4410075"/>
          <p14:tracePt t="48860" x="2619375" y="4410075"/>
          <p14:tracePt t="48868" x="2619375" y="4419600"/>
          <p14:tracePt t="48909" x="2657475" y="4400550"/>
          <p14:tracePt t="48917" x="2695575" y="4391025"/>
          <p14:tracePt t="49318" x="2705100" y="4391025"/>
          <p14:tracePt t="49326" x="2724150" y="4391025"/>
          <p14:tracePt t="49334" x="2743200" y="4391025"/>
          <p14:tracePt t="49342" x="2762250" y="4391025"/>
          <p14:tracePt t="49350" x="2790825" y="4381500"/>
          <p14:tracePt t="49358" x="2809875" y="4381500"/>
          <p14:tracePt t="49366" x="2828925" y="4371975"/>
          <p14:tracePt t="49375" x="2847975" y="4371975"/>
          <p14:tracePt t="49383" x="2857500" y="4371975"/>
          <p14:tracePt t="49391" x="2867025" y="4371975"/>
          <p14:tracePt t="49399" x="2876550" y="4371975"/>
          <p14:tracePt t="49415" x="2886075" y="4371975"/>
          <p14:tracePt t="49447" x="2886075" y="4362450"/>
          <p14:tracePt t="49463" x="2886075" y="4352925"/>
          <p14:tracePt t="49479" x="2886075" y="4333875"/>
          <p14:tracePt t="49487" x="2867025" y="4333875"/>
          <p14:tracePt t="49495" x="2847975" y="4305300"/>
          <p14:tracePt t="49504" x="2828925" y="4295775"/>
          <p14:tracePt t="49511" x="2809875" y="4276725"/>
          <p14:tracePt t="49521" x="2790825" y="4257675"/>
          <p14:tracePt t="49527" x="2762250" y="4238625"/>
          <p14:tracePt t="49537" x="2743200" y="4229100"/>
          <p14:tracePt t="49544" x="2733675" y="4219575"/>
          <p14:tracePt t="49552" x="2724150" y="4210050"/>
          <p14:tracePt t="49559" x="2714625" y="4200525"/>
          <p14:tracePt t="49576" x="2705100" y="4200525"/>
          <p14:tracePt t="49584" x="2705100" y="4191000"/>
          <p14:tracePt t="49592" x="2695575" y="4191000"/>
          <p14:tracePt t="49616" x="2695575" y="4181475"/>
          <p14:tracePt t="49624" x="2686050" y="4181475"/>
          <p14:tracePt t="49672" x="2686050" y="4171950"/>
          <p14:tracePt t="49688" x="2676525" y="4162425"/>
          <p14:tracePt t="49704" x="2667000" y="4143375"/>
          <p14:tracePt t="49713" x="2647950" y="4124325"/>
          <p14:tracePt t="49721" x="2638425" y="4114800"/>
          <p14:tracePt t="49728" x="2619375" y="4105275"/>
          <p14:tracePt t="49739" x="2600325" y="4086225"/>
          <p14:tracePt t="49744" x="2581275" y="4067175"/>
          <p14:tracePt t="49755" x="2552700" y="4038600"/>
          <p14:tracePt t="49761" x="2533650" y="4029075"/>
          <p14:tracePt t="49769" x="2486025" y="3990975"/>
          <p14:tracePt t="49778" x="2476500" y="3981450"/>
          <p14:tracePt t="49785" x="2419350" y="3952875"/>
          <p14:tracePt t="49801" x="2371725" y="3933825"/>
          <p14:tracePt t="49802" x="2324100" y="3914775"/>
          <p14:tracePt t="49809" x="2257425" y="3905250"/>
          <p14:tracePt t="49818" x="2190750" y="3895725"/>
          <p14:tracePt t="49827" x="2085975" y="3886200"/>
          <p14:tracePt t="49833" x="1981200" y="3886200"/>
          <p14:tracePt t="49841" x="1885950" y="3886200"/>
          <p14:tracePt t="49849" x="1781175" y="3886200"/>
          <p14:tracePt t="49858" x="1676400" y="3895725"/>
          <p14:tracePt t="49865" x="1562100" y="3924300"/>
          <p14:tracePt t="49874" x="1476375" y="3952875"/>
          <p14:tracePt t="49882" x="1400175" y="3990975"/>
          <p14:tracePt t="49889" x="1371600" y="4000500"/>
          <p14:tracePt t="49898" x="1314450" y="4029075"/>
          <p14:tracePt t="49906" x="1266825" y="4057650"/>
          <p14:tracePt t="49913" x="1238250" y="4086225"/>
          <p14:tracePt t="49922" x="1209675" y="4105275"/>
          <p14:tracePt t="49929" x="1190625" y="4124325"/>
          <p14:tracePt t="49938" x="1181100" y="4143375"/>
          <p14:tracePt t="49945" x="1171575" y="4171950"/>
          <p14:tracePt t="49955" x="1152525" y="4210050"/>
          <p14:tracePt t="49961" x="1152525" y="4229100"/>
          <p14:tracePt t="49971" x="1152525" y="4267200"/>
          <p14:tracePt t="49978" x="1152525" y="4305300"/>
          <p14:tracePt t="49988" x="1152525" y="4343400"/>
          <p14:tracePt t="49994" x="1190625" y="4391025"/>
          <p14:tracePt t="50003" x="1238250" y="4438650"/>
          <p14:tracePt t="50011" x="1304925" y="4486275"/>
          <p14:tracePt t="50020" x="1381125" y="4533900"/>
          <p14:tracePt t="50027" x="1485900" y="4600575"/>
          <p14:tracePt t="50037" x="1676400" y="4667250"/>
          <p14:tracePt t="50042" x="1752600" y="4676775"/>
          <p14:tracePt t="50054" x="2000250" y="4733925"/>
          <p14:tracePt t="50058" x="2066925" y="4733925"/>
          <p14:tracePt t="50070" x="2209800" y="4733925"/>
          <p14:tracePt t="50074" x="2324100" y="4733925"/>
          <p14:tracePt t="50087" x="2409825" y="4733925"/>
          <p14:tracePt t="50090" x="2447925" y="4724400"/>
          <p14:tracePt t="50103" x="2505075" y="4695825"/>
          <p14:tracePt t="50107" x="2590800" y="4629150"/>
          <p14:tracePt t="50120" x="2619375" y="4600575"/>
          <p14:tracePt t="50124" x="2628900" y="4581525"/>
          <p14:tracePt t="50137" x="2638425" y="4543425"/>
          <p14:tracePt t="50140" x="2638425" y="4514850"/>
          <p14:tracePt t="50154" x="2647950" y="4476750"/>
          <p14:tracePt t="50157" x="2647950" y="4419600"/>
          <p14:tracePt t="50170" x="2647950" y="4391025"/>
          <p14:tracePt t="50173" x="2628900" y="4362450"/>
          <p14:tracePt t="50187" x="2600325" y="4324350"/>
          <p14:tracePt t="50190" x="2552700" y="4295775"/>
          <p14:tracePt t="50203" x="2486025" y="4267200"/>
          <p14:tracePt t="50205" x="2428875" y="4238625"/>
          <p14:tracePt t="50211" x="2362200" y="4229100"/>
          <p14:tracePt t="50220" x="2286000" y="4219575"/>
          <p14:tracePt t="50228" x="2257425" y="4219575"/>
          <p14:tracePt t="50237" x="2200275" y="4219575"/>
          <p14:tracePt t="50244" x="2152650" y="4219575"/>
          <p14:tracePt t="50253" x="2114550" y="4219575"/>
          <p14:tracePt t="50260" x="2057400" y="4229100"/>
          <p14:tracePt t="50270" x="2038350" y="4248150"/>
          <p14:tracePt t="50468" x="2057400" y="4248150"/>
          <p14:tracePt t="50476" x="2114550" y="4248150"/>
          <p14:tracePt t="50484" x="2181225" y="4248150"/>
          <p14:tracePt t="50493" x="2286000" y="4229100"/>
          <p14:tracePt t="50500" x="2390775" y="4210050"/>
          <p14:tracePt t="50508" x="2486025" y="4181475"/>
          <p14:tracePt t="50516" x="2686050" y="4133850"/>
          <p14:tracePt t="50525" x="2933700" y="4076700"/>
          <p14:tracePt t="50533" x="3209925" y="4019550"/>
          <p14:tracePt t="50541" x="3467100" y="3971925"/>
          <p14:tracePt t="50548" x="3686175" y="3933825"/>
          <p14:tracePt t="50557" x="3914775" y="3895725"/>
          <p14:tracePt t="50565" x="4000500" y="3895725"/>
          <p14:tracePt t="50572" x="4181475" y="3886200"/>
          <p14:tracePt t="50580" x="4314825" y="3876675"/>
          <p14:tracePt t="50591" x="4419600" y="3876675"/>
          <p14:tracePt t="50597" x="4448175" y="3876675"/>
          <p14:tracePt t="50604" x="4524375" y="3876675"/>
          <p14:tracePt t="50612" x="4581525" y="3876675"/>
          <p14:tracePt t="50620" x="4638675" y="3876675"/>
          <p14:tracePt t="50628" x="4724400" y="3876675"/>
          <p14:tracePt t="50636" x="4762500" y="3876675"/>
          <p14:tracePt t="50644" x="4810125" y="3876675"/>
          <p14:tracePt t="50652" x="4848225" y="3876675"/>
          <p14:tracePt t="50660" x="4895850" y="3895725"/>
          <p14:tracePt t="50668" x="4943475" y="3905250"/>
          <p14:tracePt t="50676" x="4962525" y="3914775"/>
          <p14:tracePt t="50684" x="5019675" y="3943350"/>
          <p14:tracePt t="50693" x="5038725" y="3962400"/>
          <p14:tracePt t="50701" x="5067300" y="3981450"/>
          <p14:tracePt t="50709" x="5095875" y="3990975"/>
          <p14:tracePt t="50717" x="5124450" y="4019550"/>
          <p14:tracePt t="50725" x="5143500" y="4029075"/>
          <p14:tracePt t="50733" x="5172075" y="4048125"/>
          <p14:tracePt t="50742" x="5191125" y="4067175"/>
          <p14:tracePt t="50749" x="5210175" y="4086225"/>
          <p14:tracePt t="50759" x="5219700" y="4095750"/>
          <p14:tracePt t="50766" x="5229225" y="4105275"/>
          <p14:tracePt t="50775" x="5238750" y="4114800"/>
          <p14:tracePt t="50782" x="5248275" y="4114800"/>
          <p14:tracePt t="50798" x="5248275" y="4124325"/>
          <p14:tracePt t="50807" x="5257800" y="4124325"/>
          <p14:tracePt t="51095" x="5238750" y="4124325"/>
          <p14:tracePt t="51103" x="5219700" y="4124325"/>
          <p14:tracePt t="51111" x="5200650" y="4124325"/>
          <p14:tracePt t="51119" x="5172075" y="4124325"/>
          <p14:tracePt t="51127" x="5153025" y="4124325"/>
          <p14:tracePt t="51134" x="5124450" y="4124325"/>
          <p14:tracePt t="51143" x="5086350" y="4124325"/>
          <p14:tracePt t="51151" x="5057775" y="4114800"/>
          <p14:tracePt t="51162" x="5038725" y="4114800"/>
          <p14:tracePt t="51167" x="5010150" y="4095750"/>
          <p14:tracePt t="51175" x="4981575" y="4095750"/>
          <p14:tracePt t="51183" x="4962525" y="4086225"/>
          <p14:tracePt t="51191" x="4943475" y="4076700"/>
          <p14:tracePt t="51199" x="4933950" y="4067175"/>
          <p14:tracePt t="51207" x="4924425" y="4057650"/>
          <p14:tracePt t="51215" x="4914900" y="4057650"/>
          <p14:tracePt t="51223" x="4914900" y="4048125"/>
          <p14:tracePt t="51231" x="4905375" y="4048125"/>
          <p14:tracePt t="51440" x="4895850" y="4038600"/>
          <p14:tracePt t="51456" x="4886325" y="4029075"/>
          <p14:tracePt t="51464" x="4876800" y="4029075"/>
          <p14:tracePt t="51472" x="4876800" y="4019550"/>
          <p14:tracePt t="51480" x="4857750" y="4010025"/>
          <p14:tracePt t="51489" x="4848225" y="4000500"/>
          <p14:tracePt t="51497" x="4838700" y="4000500"/>
          <p14:tracePt t="51505" x="4829175" y="3990975"/>
          <p14:tracePt t="51513" x="4819650" y="3990975"/>
          <p14:tracePt t="51521" x="4810125" y="3990975"/>
          <p14:tracePt t="51537" x="4800600" y="3990975"/>
          <p14:tracePt t="51570" x="4800600" y="4010025"/>
          <p14:tracePt t="51577" x="4800600" y="4038600"/>
          <p14:tracePt t="51585" x="4800600" y="4057650"/>
          <p14:tracePt t="51593" x="4800600" y="4105275"/>
          <p14:tracePt t="51601" x="4800600" y="4152900"/>
          <p14:tracePt t="51609" x="4819650" y="4210050"/>
          <p14:tracePt t="51617" x="4857750" y="4286250"/>
          <p14:tracePt t="51625" x="4886325" y="4343400"/>
          <p14:tracePt t="51633" x="4905375" y="4362450"/>
          <p14:tracePt t="51641" x="4933950" y="4400550"/>
          <p14:tracePt t="51650" x="4962525" y="4429125"/>
          <p14:tracePt t="51657" x="4981575" y="4438650"/>
          <p14:tracePt t="51666" x="5010150" y="4448175"/>
          <p14:tracePt t="51674" x="5029200" y="4448175"/>
          <p14:tracePt t="51683" x="5048250" y="4448175"/>
          <p14:tracePt t="51690" x="5057775" y="4438650"/>
          <p14:tracePt t="51697" x="5076825" y="4400550"/>
          <p14:tracePt t="51705" x="5086350" y="4381500"/>
          <p14:tracePt t="51716" x="5114925" y="4324350"/>
          <p14:tracePt t="51722" x="5124450" y="4295775"/>
          <p14:tracePt t="51729" x="5133975" y="4267200"/>
          <p14:tracePt t="51738" x="5143500" y="4229100"/>
          <p14:tracePt t="51746" x="5153025" y="4191000"/>
          <p14:tracePt t="51754" x="5162550" y="4152900"/>
          <p14:tracePt t="51761" x="5162550" y="4133850"/>
          <p14:tracePt t="51770" x="5172075" y="4105275"/>
          <p14:tracePt t="51777" x="5181600" y="4086225"/>
          <p14:tracePt t="51785" x="5181600" y="4067175"/>
          <p14:tracePt t="51794" x="5181600" y="4057650"/>
          <p14:tracePt t="51802" x="5181600" y="4048125"/>
          <p14:tracePt t="51810" x="5181600" y="4038600"/>
          <p14:tracePt t="51818" x="5181600" y="4029075"/>
          <p14:tracePt t="51834" x="5181600" y="4019550"/>
          <p14:tracePt t="51866" x="5181600" y="4010025"/>
          <p14:tracePt t="51874" x="5172075" y="4010025"/>
          <p14:tracePt t="51891" x="5162550" y="4010025"/>
          <p14:tracePt t="51900" x="5153025" y="4010025"/>
          <p14:tracePt t="51907" x="5143500" y="4010025"/>
          <p14:tracePt t="51914" x="5133975" y="4010025"/>
          <p14:tracePt t="51931" x="5114925" y="4010025"/>
          <p14:tracePt t="51947" x="5095875" y="4019550"/>
          <p14:tracePt t="51963" x="5086350" y="4019550"/>
          <p14:tracePt t="51971" x="5076825" y="4029075"/>
          <p14:tracePt t="51979" x="5067300" y="4029075"/>
          <p14:tracePt t="51987" x="5057775" y="4029075"/>
          <p14:tracePt t="51995" x="5057775" y="4038600"/>
          <p14:tracePt t="52003" x="5048250" y="4038600"/>
          <p14:tracePt t="52019" x="5038725" y="4038600"/>
          <p14:tracePt t="52027" x="5029200" y="4038600"/>
          <p14:tracePt t="52043" x="5019675" y="4048125"/>
          <p14:tracePt t="52059" x="5010150" y="4048125"/>
          <p14:tracePt t="52067" x="5000625" y="4048125"/>
          <p14:tracePt t="52075" x="4991100" y="4057650"/>
          <p14:tracePt t="52091" x="4981575" y="4067175"/>
          <p14:tracePt t="52107" x="4972050" y="4086225"/>
          <p14:tracePt t="52116" x="4972050" y="4095750"/>
          <p14:tracePt t="52124" x="4962525" y="4105275"/>
          <p14:tracePt t="52133" x="4962525" y="4114800"/>
          <p14:tracePt t="52140" x="4962525" y="4133850"/>
          <p14:tracePt t="52148" x="4962525" y="4152900"/>
          <p14:tracePt t="52157" x="4962525" y="4162425"/>
          <p14:tracePt t="52164" x="4962525" y="4181475"/>
          <p14:tracePt t="52172" x="4962525" y="4191000"/>
          <p14:tracePt t="52183" x="4962525" y="4200525"/>
          <p14:tracePt t="52188" x="4962525" y="4210050"/>
          <p14:tracePt t="52196" x="4981575" y="4219575"/>
          <p14:tracePt t="52211" x="5000625" y="4229100"/>
          <p14:tracePt t="52220" x="5010150" y="4229100"/>
          <p14:tracePt t="52228" x="5019675" y="4229100"/>
          <p14:tracePt t="52244" x="5029200" y="4229100"/>
          <p14:tracePt t="52252" x="5038725" y="4229100"/>
          <p14:tracePt t="52260" x="5048250" y="4200525"/>
          <p14:tracePt t="52268" x="5057775" y="4191000"/>
          <p14:tracePt t="52276" x="5057775" y="4143375"/>
          <p14:tracePt t="52284" x="5067300" y="4124325"/>
          <p14:tracePt t="52293" x="5067300" y="4095750"/>
          <p14:tracePt t="52300" x="5067300" y="4067175"/>
          <p14:tracePt t="52308" x="5067300" y="4038600"/>
          <p14:tracePt t="52317" x="5067300" y="4010025"/>
          <p14:tracePt t="52324" x="5057775" y="3962400"/>
          <p14:tracePt t="52333" x="5029200" y="3943350"/>
          <p14:tracePt t="52341" x="5000625" y="3924300"/>
          <p14:tracePt t="52350" x="4981575" y="3914775"/>
          <p14:tracePt t="52357" x="4953000" y="3895725"/>
          <p14:tracePt t="52366" x="4914900" y="3886200"/>
          <p14:tracePt t="52374" x="4886325" y="3886200"/>
          <p14:tracePt t="52381" x="4857750" y="3876675"/>
          <p14:tracePt t="52389" x="4838700" y="3876675"/>
          <p14:tracePt t="52400" x="4819650" y="3867150"/>
          <p14:tracePt t="52405" x="4810125" y="3867150"/>
          <p14:tracePt t="52421" x="4800600" y="3867150"/>
          <p14:tracePt t="52437" x="4791075" y="3867150"/>
          <p14:tracePt t="52453" x="4781550" y="3876675"/>
          <p14:tracePt t="52461" x="4772025" y="3886200"/>
          <p14:tracePt t="52469" x="4762500" y="3905250"/>
          <p14:tracePt t="52477" x="4762500" y="3924300"/>
          <p14:tracePt t="52485" x="4752975" y="3943350"/>
          <p14:tracePt t="52493" x="4743450" y="3962400"/>
          <p14:tracePt t="52501" x="4733925" y="3981450"/>
          <p14:tracePt t="52509" x="4733925" y="4000500"/>
          <p14:tracePt t="52517" x="4733925" y="4019550"/>
          <p14:tracePt t="52525" x="4733925" y="4029075"/>
          <p14:tracePt t="52533" x="4733925" y="4038600"/>
          <p14:tracePt t="52541" x="4733925" y="4048125"/>
          <p14:tracePt t="52558" x="4733925" y="4057650"/>
          <p14:tracePt t="52583" x="4743450" y="4057650"/>
          <p14:tracePt t="52590" x="4752975" y="4057650"/>
          <p14:tracePt t="52598" x="4762500" y="4057650"/>
          <p14:tracePt t="52622" x="4772025" y="4057650"/>
          <p14:tracePt t="52639" x="4781550" y="4057650"/>
          <p14:tracePt t="52670" x="4791075" y="4057650"/>
          <p14:tracePt t="52727" x="4791075" y="4067175"/>
          <p14:tracePt t="52735" x="4800600" y="4076700"/>
          <p14:tracePt t="52743" x="4810125" y="4086225"/>
          <p14:tracePt t="52751" x="4810125" y="4095750"/>
          <p14:tracePt t="52759" x="4819650" y="4105275"/>
          <p14:tracePt t="52768" x="4829175" y="4114800"/>
          <p14:tracePt t="52776" x="4838700" y="4114800"/>
          <p14:tracePt t="52785" x="4848225" y="4124325"/>
          <p14:tracePt t="52799" x="4867275" y="4133850"/>
          <p14:tracePt t="52807" x="4876800" y="4133850"/>
          <p14:tracePt t="52815" x="4886325" y="4133850"/>
          <p14:tracePt t="52823" x="4895850" y="4133850"/>
          <p14:tracePt t="52835" x="4914900" y="4133850"/>
          <p14:tracePt t="52838" x="4924425" y="4133850"/>
          <p14:tracePt t="52847" x="4933950" y="4133850"/>
          <p14:tracePt t="52855" x="4953000" y="4124325"/>
          <p14:tracePt t="52863" x="4962525" y="4114800"/>
          <p14:tracePt t="52871" x="4972050" y="4105275"/>
          <p14:tracePt t="52879" x="4972050" y="4095750"/>
          <p14:tracePt t="52887" x="4981575" y="4086225"/>
          <p14:tracePt t="52895" x="4991100" y="4076700"/>
          <p14:tracePt t="52903" x="4991100" y="4057650"/>
          <p14:tracePt t="52911" x="4991100" y="4048125"/>
          <p14:tracePt t="52919" x="4991100" y="4029075"/>
          <p14:tracePt t="52927" x="4991100" y="4019550"/>
          <p14:tracePt t="52935" x="4991100" y="4000500"/>
          <p14:tracePt t="52943" x="4991100" y="3981450"/>
          <p14:tracePt t="52952" x="4991100" y="3971925"/>
          <p14:tracePt t="52959" x="4991100" y="3952875"/>
          <p14:tracePt t="52969" x="4991100" y="3943350"/>
          <p14:tracePt t="52976" x="4991100" y="3924300"/>
          <p14:tracePt t="52985" x="4981575" y="3924300"/>
          <p14:tracePt t="52992" x="4981575" y="3914775"/>
          <p14:tracePt t="53001" x="4972050" y="3914775"/>
          <p14:tracePt t="53008" x="4972050" y="3905250"/>
          <p14:tracePt t="53017" x="4962525" y="3905250"/>
          <p14:tracePt t="53032" x="4953000" y="3905250"/>
          <p14:tracePt t="53442" x="4943475" y="3905250"/>
          <p14:tracePt t="53458" x="4933950" y="3905250"/>
          <p14:tracePt t="53474" x="4933950" y="3895725"/>
          <p14:tracePt t="53538" x="4933950" y="3886200"/>
          <p14:tracePt t="53570" x="4933950" y="3876675"/>
          <p14:tracePt t="53588" x="4933950" y="3867150"/>
          <p14:tracePt t="53595" x="4933950" y="3857625"/>
          <p14:tracePt t="53603" x="4943475" y="3857625"/>
          <p14:tracePt t="53610" x="4943475" y="3848100"/>
          <p14:tracePt t="53619" x="4953000" y="3838575"/>
          <p14:tracePt t="53626" x="4962525" y="3819525"/>
          <p14:tracePt t="53642" x="4972050" y="3800475"/>
          <p14:tracePt t="53650" x="4981575" y="3781425"/>
          <p14:tracePt t="53659" x="4981575" y="3771900"/>
          <p14:tracePt t="53667" x="4991100" y="3762375"/>
          <p14:tracePt t="53675" x="4991100" y="3743325"/>
          <p14:tracePt t="53683" x="5000625" y="3733800"/>
          <p14:tracePt t="53691" x="5000625" y="3724275"/>
          <p14:tracePt t="53699" x="5000625" y="3714750"/>
          <p14:tracePt t="53708" x="5000625" y="3705225"/>
          <p14:tracePt t="53715" x="5000625" y="3686175"/>
          <p14:tracePt t="53724" x="5000625" y="3667125"/>
          <p14:tracePt t="53731" x="5000625" y="3629025"/>
          <p14:tracePt t="53740" x="5000625" y="3600450"/>
          <p14:tracePt t="53747" x="4981575" y="3552825"/>
          <p14:tracePt t="53755" x="4962525" y="3495675"/>
          <p14:tracePt t="53764" x="4924425" y="3438525"/>
          <p14:tracePt t="53771" x="4876800" y="3371850"/>
          <p14:tracePt t="53779" x="4819650" y="3305175"/>
          <p14:tracePt t="53787" x="4762500" y="3238500"/>
          <p14:tracePt t="53796" x="4686300" y="3162300"/>
          <p14:tracePt t="53803" x="4600575" y="3086100"/>
          <p14:tracePt t="53811" x="4524375" y="3009900"/>
          <p14:tracePt t="53819" x="4438650" y="2943225"/>
          <p14:tracePt t="53827" x="4352925" y="2867025"/>
          <p14:tracePt t="53835" x="4286250" y="2800350"/>
          <p14:tracePt t="53843" x="4200525" y="2743200"/>
          <p14:tracePt t="53851" x="4133850" y="2676525"/>
          <p14:tracePt t="53859" x="4067175" y="2619375"/>
          <p14:tracePt t="53867" x="4000500" y="2562225"/>
          <p14:tracePt t="53876" x="3971925" y="2543175"/>
          <p14:tracePt t="53883" x="3914775" y="2495550"/>
          <p14:tracePt t="53892" x="3876675" y="2447925"/>
          <p14:tracePt t="53900" x="3838575" y="2419350"/>
          <p14:tracePt t="53908" x="3819525" y="2381250"/>
          <p14:tracePt t="53916" x="3800475" y="2362200"/>
          <p14:tracePt t="53925" x="3781425" y="2333625"/>
          <p14:tracePt t="53932" x="3762375" y="2286000"/>
          <p14:tracePt t="53942" x="3752850" y="2266950"/>
          <p14:tracePt t="53948" x="3733800" y="2228850"/>
          <p14:tracePt t="53958" x="3724275" y="2200275"/>
          <p14:tracePt t="53965" x="3714750" y="2162175"/>
          <p14:tracePt t="53973" x="3705225" y="2133600"/>
          <p14:tracePt t="53981" x="3695700" y="2105025"/>
          <p14:tracePt t="53990" x="3686175" y="2076450"/>
          <p14:tracePt t="53996" x="3676650" y="2047875"/>
          <p14:tracePt t="54007" x="3676650" y="2028825"/>
          <p14:tracePt t="54013" x="3667125" y="2019300"/>
          <p14:tracePt t="54023" x="3667125" y="2000250"/>
          <p14:tracePt t="54029" x="3667125" y="1981200"/>
          <p14:tracePt t="54040" x="3667125" y="1962150"/>
          <p14:tracePt t="54045" x="3657600" y="1943100"/>
          <p14:tracePt t="54057" x="3657600" y="1933575"/>
          <p14:tracePt t="54060" x="3657600" y="1924050"/>
          <p14:tracePt t="54073" x="3657600" y="1914525"/>
          <p14:tracePt t="54077" x="3657600" y="1905000"/>
          <p14:tracePt t="54090" x="3657600" y="1895475"/>
          <p14:tracePt t="54107" x="3657600" y="1885950"/>
          <p14:tracePt t="54141" x="3657600" y="1876425"/>
          <p14:tracePt t="54165" x="3648075" y="1876425"/>
          <p14:tracePt t="54230" x="3648075" y="1866900"/>
          <p14:tracePt t="54318" x="3657600" y="1866900"/>
          <p14:tracePt t="54326" x="3676650" y="1866900"/>
          <p14:tracePt t="54334" x="3705225" y="1866900"/>
          <p14:tracePt t="54342" x="3752850" y="1866900"/>
          <p14:tracePt t="54350" x="3790950" y="1866900"/>
          <p14:tracePt t="54359" x="3848100" y="1866900"/>
          <p14:tracePt t="54366" x="3905250" y="1866900"/>
          <p14:tracePt t="54374" x="3962400" y="1866900"/>
          <p14:tracePt t="54383" x="3990975" y="1876425"/>
          <p14:tracePt t="54391" x="4038600" y="1876425"/>
          <p14:tracePt t="54399" x="4086225" y="1885950"/>
          <p14:tracePt t="54407" x="4124325" y="1885950"/>
          <p14:tracePt t="54415" x="4152900" y="1885950"/>
          <p14:tracePt t="54423" x="4191000" y="1885950"/>
          <p14:tracePt t="54430" x="4210050" y="1885950"/>
          <p14:tracePt t="54439" x="4238625" y="1885950"/>
          <p14:tracePt t="54446" x="4257675" y="1885950"/>
          <p14:tracePt t="54454" x="4276725" y="1885950"/>
          <p14:tracePt t="54466" x="4295775" y="1885950"/>
          <p14:tracePt t="54470" x="4333875" y="1876425"/>
          <p14:tracePt t="54479" x="4371975" y="1876425"/>
          <p14:tracePt t="54487" x="4410075" y="1876425"/>
          <p14:tracePt t="54494" x="4419600" y="1876425"/>
          <p14:tracePt t="54502" x="4486275" y="1876425"/>
          <p14:tracePt t="54510" x="4505325" y="1876425"/>
          <p14:tracePt t="54519" x="4572000" y="1876425"/>
          <p14:tracePt t="54527" x="4591050" y="1876425"/>
          <p14:tracePt t="54534" x="4657725" y="1876425"/>
          <p14:tracePt t="54542" x="4676775" y="1876425"/>
          <p14:tracePt t="54550" x="4752975" y="1876425"/>
          <p14:tracePt t="54559" x="4772025" y="1876425"/>
          <p14:tracePt t="54567" x="4810125" y="1876425"/>
          <p14:tracePt t="54575" x="4829175" y="1885950"/>
          <p14:tracePt t="54583" x="4857750" y="1885950"/>
          <p14:tracePt t="54591" x="4867275" y="1895475"/>
          <p14:tracePt t="54600" x="4886325" y="1895475"/>
          <p14:tracePt t="54607" x="4886325" y="1905000"/>
          <p14:tracePt t="54617" x="4895850" y="1914525"/>
          <p14:tracePt t="54623" x="4895850" y="1924050"/>
          <p14:tracePt t="54633" x="4895850" y="1933575"/>
          <p14:tracePt t="54648" x="4895850" y="1943100"/>
          <p14:tracePt t="54656" x="4895850" y="1952625"/>
          <p14:tracePt t="54663" x="4895850" y="1962150"/>
          <p14:tracePt t="54672" x="4867275" y="1971675"/>
          <p14:tracePt t="54680" x="4848225" y="1990725"/>
          <p14:tracePt t="54688" x="4829175" y="2019300"/>
          <p14:tracePt t="54695" x="4800600" y="2047875"/>
          <p14:tracePt t="54704" x="4772025" y="2085975"/>
          <p14:tracePt t="54711" x="4743450" y="2124075"/>
          <p14:tracePt t="54720" x="4724400" y="2171700"/>
          <p14:tracePt t="54727" x="4714875" y="2200275"/>
          <p14:tracePt t="54736" x="4705350" y="2238375"/>
          <p14:tracePt t="54743" x="4695825" y="2286000"/>
          <p14:tracePt t="54751" x="4686300" y="2305050"/>
          <p14:tracePt t="54760" x="4686300" y="2343150"/>
          <p14:tracePt t="54768" x="4686300" y="2362200"/>
          <p14:tracePt t="54776" x="4686300" y="2381250"/>
          <p14:tracePt t="54784" x="4686300" y="2400300"/>
          <p14:tracePt t="54792" x="4686300" y="2409825"/>
          <p14:tracePt t="54800" x="4695825" y="2419350"/>
          <p14:tracePt t="54808" x="4695825" y="2428875"/>
          <p14:tracePt t="54816" x="4705350" y="2428875"/>
          <p14:tracePt t="54824" x="4714875" y="2438400"/>
          <p14:tracePt t="54833" x="4724400" y="2438400"/>
          <p14:tracePt t="54840" x="4724400" y="2447925"/>
          <p14:tracePt t="54850" x="4733925" y="2447925"/>
          <p14:tracePt t="54856" x="4743450" y="2457450"/>
          <p14:tracePt t="54872" x="4752975" y="2466975"/>
          <p14:tracePt t="54880" x="4762500" y="2466975"/>
          <p14:tracePt t="54889" x="4772025" y="2466975"/>
          <p14:tracePt t="54896" x="4772025" y="2476500"/>
          <p14:tracePt t="54905" x="4781550" y="2486025"/>
          <p14:tracePt t="54912" x="4791075" y="2514600"/>
          <p14:tracePt t="54921" x="4800600" y="2543175"/>
          <p14:tracePt t="54928" x="4800600" y="2600325"/>
          <p14:tracePt t="54936" x="4800600" y="2657475"/>
          <p14:tracePt t="54944" x="4800600" y="2743200"/>
          <p14:tracePt t="54952" x="4800600" y="2828925"/>
          <p14:tracePt t="54960" x="4800600" y="2943225"/>
          <p14:tracePt t="54969" x="4819650" y="3067050"/>
          <p14:tracePt t="54976" x="4829175" y="3181350"/>
          <p14:tracePt t="54984" x="4838700" y="3305175"/>
          <p14:tracePt t="54992" x="4848225" y="3419475"/>
          <p14:tracePt t="55001" x="4857750" y="3524250"/>
          <p14:tracePt t="55009" x="4876800" y="3638550"/>
          <p14:tracePt t="55016" x="4886325" y="3724275"/>
          <p14:tracePt t="55025" x="4905375" y="3829050"/>
          <p14:tracePt t="55033" x="4933950" y="3914775"/>
          <p14:tracePt t="55041" x="4943475" y="3952875"/>
          <p14:tracePt t="55050" x="4953000" y="4019550"/>
          <p14:tracePt t="55057" x="4972050" y="4076700"/>
          <p14:tracePt t="55066" x="4981575" y="4114800"/>
          <p14:tracePt t="55073" x="4991100" y="4152900"/>
          <p14:tracePt t="55083" x="5000625" y="4171950"/>
          <p14:tracePt t="55090" x="5010150" y="4191000"/>
          <p14:tracePt t="55099" x="5010150" y="4210050"/>
          <p14:tracePt t="55106" x="5019675" y="4210050"/>
          <p14:tracePt t="55115" x="5019675" y="4229100"/>
          <p14:tracePt t="55129" x="5019675" y="4238625"/>
          <p14:tracePt t="55146" x="5019675" y="4248150"/>
          <p14:tracePt t="55178" x="5019675" y="4257675"/>
          <p14:tracePt t="55339" x="5019675" y="4248150"/>
          <p14:tracePt t="55355" x="5019675" y="4229100"/>
          <p14:tracePt t="55363" x="5019675" y="4219575"/>
          <p14:tracePt t="55379" x="5019675" y="4200525"/>
          <p14:tracePt t="55386" x="5019675" y="4191000"/>
          <p14:tracePt t="55394" x="5019675" y="4181475"/>
          <p14:tracePt t="55403" x="5019675" y="4162425"/>
          <p14:tracePt t="55411" x="5019675" y="4152900"/>
          <p14:tracePt t="55420" x="5010150" y="4143375"/>
          <p14:tracePt t="55427" x="5000625" y="4133850"/>
          <p14:tracePt t="55436" x="5000625" y="4124325"/>
          <p14:tracePt t="55443" x="4981575" y="4105275"/>
          <p14:tracePt t="55453" x="4972050" y="4105275"/>
          <p14:tracePt t="55459" x="4962525" y="4095750"/>
          <p14:tracePt t="55467" x="4953000" y="4086225"/>
          <p14:tracePt t="55475" x="4933950" y="4086225"/>
          <p14:tracePt t="55483" x="4933950" y="4076700"/>
          <p14:tracePt t="55491" x="4914900" y="4067175"/>
          <p14:tracePt t="55499" x="4905375" y="4067175"/>
          <p14:tracePt t="55508" x="4895850" y="4067175"/>
          <p14:tracePt t="55515" x="4886325" y="4067175"/>
          <p14:tracePt t="55523" x="4876800" y="4057650"/>
          <p14:tracePt t="55531" x="4867275" y="4057650"/>
          <p14:tracePt t="55539" x="4857750" y="4057650"/>
          <p14:tracePt t="55555" x="4848225" y="4057650"/>
          <p14:tracePt t="55579" x="4838700" y="4057650"/>
          <p14:tracePt t="55644" x="4848225" y="4057650"/>
          <p14:tracePt t="55660" x="4857750" y="4057650"/>
          <p14:tracePt t="55670" x="4867275" y="4048125"/>
          <p14:tracePt t="55677" x="4876800" y="4038600"/>
          <p14:tracePt t="55685" x="4876800" y="4029075"/>
          <p14:tracePt t="55692" x="4886325" y="4019550"/>
          <p14:tracePt t="55700" x="4895850" y="4000500"/>
          <p14:tracePt t="55708" x="4895850" y="3990975"/>
          <p14:tracePt t="55716" x="4895850" y="3981450"/>
          <p14:tracePt t="55724" x="4905375" y="3971925"/>
          <p14:tracePt t="55732" x="4905375" y="3952875"/>
          <p14:tracePt t="55748" x="4905375" y="3943350"/>
          <p14:tracePt t="55756" x="4905375" y="3933825"/>
          <p14:tracePt t="55772" x="4886325" y="3924300"/>
          <p14:tracePt t="55780" x="4876800" y="3924300"/>
          <p14:tracePt t="55788" x="4867275" y="3914775"/>
          <p14:tracePt t="55796" x="4857750" y="3914775"/>
          <p14:tracePt t="55804" x="4838700" y="3905250"/>
          <p14:tracePt t="55812" x="4829175" y="3905250"/>
          <p14:tracePt t="55820" x="4819650" y="3905250"/>
          <p14:tracePt t="55828" x="4810125" y="3895725"/>
          <p14:tracePt t="55837" x="4800600" y="3895725"/>
          <p14:tracePt t="55854" x="4791075" y="3895725"/>
          <p14:tracePt t="55861" x="4781550" y="3895725"/>
          <p14:tracePt t="55885" x="4772025" y="3914775"/>
          <p14:tracePt t="55901" x="4772025" y="3933825"/>
          <p14:tracePt t="55910" x="4772025" y="3943350"/>
          <p14:tracePt t="55917" x="4772025" y="3952875"/>
          <p14:tracePt t="55925" x="4772025" y="3962400"/>
          <p14:tracePt t="55933" x="4772025" y="3981450"/>
          <p14:tracePt t="55942" x="4781550" y="3990975"/>
          <p14:tracePt t="55949" x="4800600" y="4000500"/>
          <p14:tracePt t="55957" x="4819650" y="4010025"/>
          <p14:tracePt t="55965" x="4848225" y="4029075"/>
          <p14:tracePt t="55973" x="4876800" y="4029075"/>
          <p14:tracePt t="55981" x="4914900" y="4038600"/>
          <p14:tracePt t="55989" x="4953000" y="4038600"/>
          <p14:tracePt t="55997" x="4972050" y="4038600"/>
          <p14:tracePt t="56006" x="4981575" y="4038600"/>
          <p14:tracePt t="56013" x="5010150" y="4029075"/>
          <p14:tracePt t="56021" x="5029200" y="4019550"/>
          <p14:tracePt t="56030" x="5038725" y="4000500"/>
          <p14:tracePt t="56038" x="5048250" y="3990975"/>
          <p14:tracePt t="56046" x="5048250" y="3981450"/>
          <p14:tracePt t="56055" x="5057775" y="3971925"/>
          <p14:tracePt t="56062" x="5057775" y="3962400"/>
          <p14:tracePt t="56078" x="5057775" y="3952875"/>
          <p14:tracePt t="56087" x="5048250" y="3943350"/>
          <p14:tracePt t="56094" x="5038725" y="3943350"/>
          <p14:tracePt t="56103" x="5019675" y="3933825"/>
          <p14:tracePt t="56111" x="5010150" y="3933825"/>
          <p14:tracePt t="56118" x="5000625" y="3933825"/>
          <p14:tracePt t="56126" x="4981575" y="3933825"/>
          <p14:tracePt t="56137" x="4972050" y="3933825"/>
          <p14:tracePt t="56142" x="4962525" y="3933825"/>
          <p14:tracePt t="56150" x="4943475" y="3933825"/>
          <p14:tracePt t="56167" x="4933950" y="3943350"/>
          <p14:tracePt t="56182" x="4924425" y="3962400"/>
          <p14:tracePt t="56190" x="4924425" y="3971925"/>
          <p14:tracePt t="56198" x="4924425" y="3981450"/>
          <p14:tracePt t="56206" x="4924425" y="3990975"/>
          <p14:tracePt t="56214" x="4924425" y="4010025"/>
          <p14:tracePt t="56222" x="4924425" y="4019550"/>
          <p14:tracePt t="56230" x="4924425" y="4029075"/>
          <p14:tracePt t="56238" x="4924425" y="4038600"/>
          <p14:tracePt t="56246" x="4924425" y="4048125"/>
          <p14:tracePt t="56263" x="4933950" y="4057650"/>
          <p14:tracePt t="56271" x="4943475" y="4057650"/>
          <p14:tracePt t="56278" x="4953000" y="4067175"/>
          <p14:tracePt t="56287" x="4962525" y="4067175"/>
          <p14:tracePt t="56295" x="4972050" y="4067175"/>
          <p14:tracePt t="56304" x="4981575" y="4067175"/>
          <p14:tracePt t="56311" x="4991100" y="4067175"/>
          <p14:tracePt t="56320" x="5000625" y="4057650"/>
          <p14:tracePt t="56328" x="5010150" y="4038600"/>
          <p14:tracePt t="56335" x="5019675" y="4019550"/>
          <p14:tracePt t="56343" x="5019675" y="4010025"/>
          <p14:tracePt t="56351" x="5029200" y="3981450"/>
          <p14:tracePt t="56360" x="5029200" y="3962400"/>
          <p14:tracePt t="56367" x="5029200" y="3943350"/>
          <p14:tracePt t="56375" x="5029200" y="3933825"/>
          <p14:tracePt t="56383" x="5029200" y="3914775"/>
          <p14:tracePt t="56391" x="5029200" y="3905250"/>
          <p14:tracePt t="56399" x="5019675" y="3895725"/>
          <p14:tracePt t="56408" x="5010150" y="3886200"/>
          <p14:tracePt t="56415" x="5000625" y="3876675"/>
          <p14:tracePt t="56423" x="4981575" y="3867150"/>
          <p14:tracePt t="56431" x="4972050" y="3867150"/>
          <p14:tracePt t="56439" x="4962525" y="3867150"/>
          <p14:tracePt t="56447" x="4943475" y="3867150"/>
          <p14:tracePt t="56455" x="4933950" y="3867150"/>
          <p14:tracePt t="56463" x="4924425" y="3867150"/>
          <p14:tracePt t="56471" x="4905375" y="3867150"/>
          <p14:tracePt t="56479" x="4895850" y="3867150"/>
          <p14:tracePt t="56488" x="4886325" y="3867150"/>
          <p14:tracePt t="56504" x="4876800" y="3876675"/>
          <p14:tracePt t="56512" x="4876800" y="3886200"/>
          <p14:tracePt t="56520" x="4876800" y="3895725"/>
          <p14:tracePt t="56537" x="4876800" y="3905250"/>
          <p14:tracePt t="56544" x="4876800" y="3914775"/>
          <p14:tracePt t="56553" x="4876800" y="3924300"/>
          <p14:tracePt t="56561" x="4876800" y="3933825"/>
          <p14:tracePt t="56576" x="4876800" y="3943350"/>
          <p14:tracePt t="56609" x="4876800" y="3952875"/>
          <p14:tracePt t="56624" x="4886325" y="3952875"/>
          <p14:tracePt t="56632" x="4895850" y="3952875"/>
          <p14:tracePt t="56649" x="4905375" y="3952875"/>
          <p14:tracePt t="56665" x="4914900" y="3952875"/>
          <p14:tracePt t="56681" x="4914900" y="3943350"/>
          <p14:tracePt t="56689" x="4924425" y="3943350"/>
          <p14:tracePt t="56704" x="4924425" y="3933825"/>
          <p14:tracePt t="56713" x="4924425" y="3914775"/>
          <p14:tracePt t="56722" x="4933950" y="3876675"/>
          <p14:tracePt t="56729" x="4943475" y="3800475"/>
          <p14:tracePt t="56738" x="4972050" y="3705225"/>
          <p14:tracePt t="56745" x="5019675" y="3581400"/>
          <p14:tracePt t="56754" x="5076825" y="3400425"/>
          <p14:tracePt t="56761" x="5181600" y="3162300"/>
          <p14:tracePt t="56770" x="5276850" y="2905125"/>
          <p14:tracePt t="56777" x="5362575" y="2647950"/>
          <p14:tracePt t="56787" x="5391150" y="2552700"/>
          <p14:tracePt t="56793" x="5448300" y="2324100"/>
          <p14:tracePt t="56801" x="5486400" y="2143125"/>
          <p14:tracePt t="56810" x="5514975" y="1990725"/>
          <p14:tracePt t="56820" x="5524500" y="1838325"/>
          <p14:tracePt t="56825" x="5534025" y="1733550"/>
          <p14:tracePt t="56833" x="5543550" y="1647825"/>
          <p14:tracePt t="56842" x="5543550" y="1609725"/>
          <p14:tracePt t="56849" x="5543550" y="1552575"/>
          <p14:tracePt t="56857" x="5543550" y="1495425"/>
          <p14:tracePt t="56865" x="5543550" y="1438275"/>
          <p14:tracePt t="56873" x="5543550" y="1400175"/>
          <p14:tracePt t="56881" x="5534025" y="1362075"/>
          <p14:tracePt t="56889" x="5524500" y="1343025"/>
          <p14:tracePt t="56897" x="5505450" y="1314450"/>
          <p14:tracePt t="56905" x="5495925" y="1295400"/>
          <p14:tracePt t="56914" x="5476875" y="1276350"/>
          <p14:tracePt t="56921" x="5457825" y="1266825"/>
          <p14:tracePt t="56929" x="5438775" y="1247775"/>
          <p14:tracePt t="56938" x="5429250" y="1238250"/>
          <p14:tracePt t="56946" x="5419725" y="1238250"/>
          <p14:tracePt t="56955" x="5410200" y="1228725"/>
          <p14:tracePt t="56962" x="5400675" y="1228725"/>
          <p14:tracePt t="56971" x="5391150" y="1228725"/>
          <p14:tracePt t="56978" x="5381625" y="1228725"/>
          <p14:tracePt t="56988" x="5372100" y="1228725"/>
          <p14:tracePt t="56994" x="5362575" y="1238250"/>
          <p14:tracePt t="57004" x="5343525" y="1266825"/>
          <p14:tracePt t="57011" x="5314950" y="1295400"/>
          <p14:tracePt t="57020" x="5305425" y="1314450"/>
          <p14:tracePt t="57026" x="5276850" y="1343025"/>
          <p14:tracePt t="57036" x="5267325" y="1362075"/>
          <p14:tracePt t="57042" x="5238750" y="1400175"/>
          <p14:tracePt t="57053" x="5219700" y="1428750"/>
          <p14:tracePt t="57058" x="5200650" y="1457325"/>
          <p14:tracePt t="57069" x="5181600" y="1476375"/>
          <p14:tracePt t="57074" x="5172075" y="1504950"/>
          <p14:tracePt t="57086" x="5162550" y="1524000"/>
          <p14:tracePt t="57090" x="5153025" y="1533525"/>
          <p14:tracePt t="57103" x="5153025" y="1552575"/>
          <p14:tracePt t="57106" x="5143500" y="1562100"/>
          <p14:tracePt t="57120" x="5143500" y="1571625"/>
          <p14:tracePt t="57123" x="5143500" y="1581150"/>
          <p14:tracePt t="57136" x="5143500" y="1590675"/>
          <p14:tracePt t="57156" x="5153025" y="1600200"/>
          <p14:tracePt t="57170" x="5181600" y="1600200"/>
          <p14:tracePt t="57173" x="5191125" y="1600200"/>
          <p14:tracePt t="57187" x="5229225" y="1609725"/>
          <p14:tracePt t="57190" x="5257800" y="1609725"/>
          <p14:tracePt t="57203" x="5276850" y="1609725"/>
          <p14:tracePt t="57206" x="5314950" y="1609725"/>
          <p14:tracePt t="57219" x="5334000" y="1609725"/>
          <p14:tracePt t="57222" x="5353050" y="1619250"/>
          <p14:tracePt t="57236" x="5372100" y="1619250"/>
          <p14:tracePt t="57237" x="5381625" y="1619250"/>
          <p14:tracePt t="57244" x="5391150" y="1619250"/>
          <p14:tracePt t="57267" x="5400675" y="1619250"/>
          <p14:tracePt t="57300" x="5400675" y="1628775"/>
          <p14:tracePt t="57316" x="5391150" y="1638300"/>
          <p14:tracePt t="57324" x="5362575" y="1657350"/>
          <p14:tracePt t="57332" x="5343525" y="1666875"/>
          <p14:tracePt t="57339" x="5324475" y="1685925"/>
          <p14:tracePt t="57347" x="5305425" y="1704975"/>
          <p14:tracePt t="57356" x="5286375" y="1714500"/>
          <p14:tracePt t="57364" x="5257800" y="1733550"/>
          <p14:tracePt t="57372" x="5238750" y="1752600"/>
          <p14:tracePt t="57380" x="5219700" y="1762125"/>
          <p14:tracePt t="57388" x="5210175" y="1771650"/>
          <p14:tracePt t="57396" x="5191125" y="1781175"/>
          <p14:tracePt t="57404" x="5191125" y="1790700"/>
          <p14:tracePt t="57412" x="5181600" y="1790700"/>
          <p14:tracePt t="57421" x="5172075" y="1800225"/>
          <p14:tracePt t="57437" x="5172075" y="1809750"/>
          <p14:tracePt t="57444" x="5162550" y="1809750"/>
          <p14:tracePt t="57453" x="5162550" y="1819275"/>
          <p14:tracePt t="57468" x="5162550" y="1828800"/>
          <p14:tracePt t="57525" x="5153025" y="1828800"/>
          <p14:tracePt t="57629" x="5143500" y="1828800"/>
          <p14:tracePt t="57645" x="5133975" y="1828800"/>
          <p14:tracePt t="57661" x="5124450" y="1828800"/>
          <p14:tracePt t="57669" x="5114925" y="1828800"/>
          <p14:tracePt t="57677" x="5095875" y="1828800"/>
          <p14:tracePt t="57685" x="5076825" y="1828800"/>
          <p14:tracePt t="57694" x="5038725" y="1838325"/>
          <p14:tracePt t="57701" x="5000625" y="1866900"/>
          <p14:tracePt t="57709" x="4943475" y="1924050"/>
          <p14:tracePt t="57717" x="4886325" y="1981200"/>
          <p14:tracePt t="57725" x="4867275" y="2000250"/>
          <p14:tracePt t="57733" x="4819650" y="2057400"/>
          <p14:tracePt t="57741" x="4791075" y="2095500"/>
          <p14:tracePt t="57749" x="4752975" y="2124075"/>
          <p14:tracePt t="57759" x="4743450" y="2143125"/>
          <p14:tracePt t="57765" x="4733925" y="2162175"/>
          <p14:tracePt t="57776" x="4724400" y="2162175"/>
          <p14:tracePt t="57782" x="4724400" y="2171700"/>
          <p14:tracePt t="57815" x="4733925" y="2171700"/>
          <p14:tracePt t="57825" x="4752975" y="2171700"/>
          <p14:tracePt t="57830" x="4762500" y="2171700"/>
          <p14:tracePt t="57839" x="4781550" y="2171700"/>
          <p14:tracePt t="57846" x="4791075" y="2162175"/>
          <p14:tracePt t="57855" x="4810125" y="2152650"/>
          <p14:tracePt t="57863" x="4819650" y="2143125"/>
          <p14:tracePt t="57878" x="4829175" y="2133600"/>
          <p14:tracePt t="57886" x="4838700" y="2124075"/>
          <p14:tracePt t="57910" x="4848225" y="2124075"/>
          <p14:tracePt t="58047" x="4848225" y="2114550"/>
          <p14:tracePt t="58063" x="4857750" y="2114550"/>
          <p14:tracePt t="58071" x="4857750" y="2105025"/>
          <p14:tracePt t="58087" x="4867275" y="2105025"/>
          <p14:tracePt t="58103" x="4876800" y="2105025"/>
          <p14:tracePt t="58119" x="4886325" y="2095500"/>
          <p14:tracePt t="58135" x="4895850" y="2095500"/>
          <p14:tracePt t="58144" x="4895850" y="2085975"/>
          <p14:tracePt t="58151" x="4905375" y="2085975"/>
          <p14:tracePt t="58161" x="4905375" y="2076450"/>
          <p14:tracePt t="58177" x="4914900" y="2076450"/>
          <p14:tracePt t="58192" x="4924425" y="2066925"/>
          <p14:tracePt t="58208" x="4933950" y="2066925"/>
          <p14:tracePt t="58216" x="4943475" y="2057400"/>
          <p14:tracePt t="58232" x="4953000" y="2057400"/>
          <p14:tracePt t="58240" x="4962525" y="2057400"/>
          <p14:tracePt t="58248" x="4972050" y="2057400"/>
          <p14:tracePt t="58264" x="4981575" y="2057400"/>
          <p14:tracePt t="58272" x="4991100" y="2057400"/>
          <p14:tracePt t="58288" x="5000625" y="2057400"/>
          <p14:tracePt t="58312" x="5000625" y="2066925"/>
          <p14:tracePt t="58328" x="5010150" y="2076450"/>
          <p14:tracePt t="58344" x="5010150" y="2085975"/>
          <p14:tracePt t="58634" x="5000625" y="2085975"/>
          <p14:tracePt t="58716" x="5000625" y="2095500"/>
          <p14:tracePt t="58722" x="5000625" y="2124075"/>
          <p14:tracePt t="58732" x="5000625" y="2152650"/>
          <p14:tracePt t="58738" x="4991100" y="2200275"/>
          <p14:tracePt t="58748" x="4981575" y="2266950"/>
          <p14:tracePt t="58754" x="4962525" y="2428875"/>
          <p14:tracePt t="58762" x="4943475" y="2562225"/>
          <p14:tracePt t="58770" x="4914900" y="2714625"/>
          <p14:tracePt t="58778" x="4895850" y="2895600"/>
          <p14:tracePt t="58786" x="4857750" y="3095625"/>
          <p14:tracePt t="58794" x="4838700" y="3181350"/>
          <p14:tracePt t="58802" x="4800600" y="3362325"/>
          <p14:tracePt t="58810" x="4781550" y="3543300"/>
          <p14:tracePt t="58819" x="4752975" y="3695700"/>
          <p14:tracePt t="58827" x="4733925" y="3810000"/>
          <p14:tracePt t="58836" x="4724400" y="3914775"/>
          <p14:tracePt t="58843" x="4714875" y="4019550"/>
          <p14:tracePt t="58852" x="4714875" y="4086225"/>
          <p14:tracePt t="58859" x="4714875" y="4114800"/>
          <p14:tracePt t="58869" x="4714875" y="4162425"/>
          <p14:tracePt t="58876" x="4714875" y="4210050"/>
          <p14:tracePt t="58885" x="4714875" y="4229100"/>
          <p14:tracePt t="58891" x="4714875" y="4257675"/>
          <p14:tracePt t="58901" x="4714875" y="4276725"/>
          <p14:tracePt t="58908" x="4714875" y="4295775"/>
          <p14:tracePt t="58917" x="4714875" y="4305300"/>
          <p14:tracePt t="58924" x="4714875" y="4314825"/>
          <p14:tracePt t="58934" x="4714875" y="4324350"/>
          <p14:tracePt t="58939" x="4724400" y="4324350"/>
          <p14:tracePt t="58955" x="4733925" y="4333875"/>
          <p14:tracePt t="58967" x="4733925" y="4343400"/>
          <p14:tracePt t="58971" x="4743450" y="4343400"/>
          <p14:tracePt t="58984" x="4743450" y="4352925"/>
          <p14:tracePt t="58987" x="4743450" y="4362450"/>
          <p14:tracePt t="59001" x="4752975" y="4371975"/>
          <p14:tracePt t="59004" x="4752975" y="4391025"/>
          <p14:tracePt t="59017" x="4762500" y="4410075"/>
          <p14:tracePt t="59021" x="4762500" y="4429125"/>
          <p14:tracePt t="59034" x="4772025" y="4476750"/>
          <p14:tracePt t="59037" x="4772025" y="4514850"/>
          <p14:tracePt t="59051" x="4772025" y="4572000"/>
          <p14:tracePt t="59054" x="4772025" y="4619625"/>
          <p14:tracePt t="59067" x="4772025" y="4657725"/>
          <p14:tracePt t="59070" x="4772025" y="4705350"/>
          <p14:tracePt t="59084" x="4772025" y="4733925"/>
          <p14:tracePt t="59087" x="4772025" y="4772025"/>
          <p14:tracePt t="59101" x="4772025" y="4800600"/>
          <p14:tracePt t="59103" x="4772025" y="4819650"/>
          <p14:tracePt t="59117" x="4772025" y="4829175"/>
          <p14:tracePt t="59118" x="4772025" y="4838700"/>
          <p14:tracePt t="59125" x="4772025" y="4848225"/>
          <p14:tracePt t="59204" x="4781550" y="4848225"/>
          <p14:tracePt t="59506" x="4810125" y="4848225"/>
          <p14:tracePt t="59514" x="4838700" y="4848225"/>
          <p14:tracePt t="59524" x="4867275" y="4838700"/>
          <p14:tracePt t="59530" x="4886325" y="4829175"/>
          <p14:tracePt t="59540" x="4905375" y="4819650"/>
          <p14:tracePt t="59547" x="4943475" y="4810125"/>
          <p14:tracePt t="59555" x="4972050" y="4791075"/>
          <p14:tracePt t="59562" x="5000625" y="4781550"/>
          <p14:tracePt t="59570" x="5019675" y="4772025"/>
          <p14:tracePt t="59579" x="5029200" y="4772025"/>
          <p14:tracePt t="59586" x="5038725" y="4762500"/>
          <p14:tracePt t="59602" x="5048250" y="4752975"/>
          <p14:tracePt t="59618" x="5048250" y="4743450"/>
          <p14:tracePt t="59627" x="5048250" y="4733925"/>
          <p14:tracePt t="59634" x="5029200" y="4724400"/>
          <p14:tracePt t="59643" x="5000625" y="4705350"/>
          <p14:tracePt t="59651" x="4972050" y="4676775"/>
          <p14:tracePt t="59659" x="4933950" y="4648200"/>
          <p14:tracePt t="59667" x="4895850" y="4629150"/>
          <p14:tracePt t="59674" x="4838700" y="4600575"/>
          <p14:tracePt t="59683" x="4791075" y="4572000"/>
          <p14:tracePt t="59690" x="4733925" y="4543425"/>
          <p14:tracePt t="59699" x="4714875" y="4533900"/>
          <p14:tracePt t="59707" x="4667250" y="4514850"/>
          <p14:tracePt t="59715" x="4629150" y="4505325"/>
          <p14:tracePt t="59722" x="4610100" y="4495800"/>
          <p14:tracePt t="59731" x="4591050" y="4486275"/>
          <p14:tracePt t="59739" x="4581525" y="4486275"/>
          <p14:tracePt t="60109" x="4572000" y="4486275"/>
          <p14:tracePt t="60117" x="4562475" y="4467225"/>
          <p14:tracePt t="60124" x="4552950" y="4457700"/>
          <p14:tracePt t="60133" x="4533900" y="4448175"/>
          <p14:tracePt t="60149" x="4524375" y="4438650"/>
          <p14:tracePt t="60165" x="4514850" y="4429125"/>
          <p14:tracePt t="60189" x="4505325" y="4429125"/>
          <p14:tracePt t="60269" x="4514850" y="4429125"/>
          <p14:tracePt t="60285" x="4533900" y="4429125"/>
          <p14:tracePt t="60301" x="4543425" y="4429125"/>
          <p14:tracePt t="60309" x="4552950" y="4429125"/>
          <p14:tracePt t="60317" x="4562475" y="4429125"/>
          <p14:tracePt t="60326" x="4572000" y="4438650"/>
          <p14:tracePt t="60334" x="4581525" y="4438650"/>
          <p14:tracePt t="60351" x="4591050" y="4438650"/>
          <p14:tracePt t="60374" x="4600575" y="4438650"/>
          <p14:tracePt t="60414" x="4600575" y="4429125"/>
          <p14:tracePt t="60422" x="4591050" y="4419600"/>
          <p14:tracePt t="60430" x="4581525" y="4410075"/>
          <p14:tracePt t="60438" x="4572000" y="4400550"/>
          <p14:tracePt t="60446" x="4552950" y="4391025"/>
          <p14:tracePt t="60454" x="4552950" y="4381500"/>
          <p14:tracePt t="60462" x="4533900" y="4381500"/>
          <p14:tracePt t="60470" x="4533900" y="4371975"/>
          <p14:tracePt t="60479" x="4524375" y="4371975"/>
          <p14:tracePt t="60486" x="4524375" y="4362450"/>
          <p14:tracePt t="60494" x="4514850" y="4362450"/>
          <p14:tracePt t="60695" x="4505325" y="4362450"/>
          <p14:tracePt t="60703" x="4486275" y="4362450"/>
          <p14:tracePt t="60711" x="4467225" y="4352925"/>
          <p14:tracePt t="60719" x="4448175" y="4343400"/>
          <p14:tracePt t="60728" x="4429125" y="4333875"/>
          <p14:tracePt t="60735" x="4410075" y="4324350"/>
          <p14:tracePt t="60743" x="4391025" y="4314825"/>
          <p14:tracePt t="60755" x="4371975" y="4305300"/>
          <p14:tracePt t="60759" x="4362450" y="4305300"/>
          <p14:tracePt t="60768" x="4352925" y="4305300"/>
          <p14:tracePt t="60777" x="4343400" y="4295775"/>
          <p14:tracePt t="60800" x="4333875" y="4295775"/>
          <p14:tracePt t="60840" x="4343400" y="4295775"/>
          <p14:tracePt t="60848" x="4352925" y="4295775"/>
          <p14:tracePt t="60856" x="4362450" y="4295775"/>
          <p14:tracePt t="60864" x="4391025" y="4286250"/>
          <p14:tracePt t="60872" x="4410075" y="4286250"/>
          <p14:tracePt t="60880" x="4438650" y="4276725"/>
          <p14:tracePt t="60889" x="4467225" y="4267200"/>
          <p14:tracePt t="60897" x="4486275" y="4267200"/>
          <p14:tracePt t="60904" x="4524375" y="4257675"/>
          <p14:tracePt t="60913" x="4552950" y="4248150"/>
          <p14:tracePt t="60920" x="4581525" y="4248150"/>
          <p14:tracePt t="60929" x="4610100" y="4248150"/>
          <p14:tracePt t="60936" x="4638675" y="4248150"/>
          <p14:tracePt t="60945" x="4676775" y="4248150"/>
          <p14:tracePt t="60952" x="4705350" y="4248150"/>
          <p14:tracePt t="60960" x="4724400" y="4248150"/>
          <p14:tracePt t="60968" x="4743450" y="4248150"/>
          <p14:tracePt t="60976" x="4762500" y="4248150"/>
          <p14:tracePt t="60984" x="4781550" y="4248150"/>
          <p14:tracePt t="60992" x="4800600" y="4248150"/>
          <p14:tracePt t="61000" x="4810125" y="4257675"/>
          <p14:tracePt t="61017" x="4829175" y="4257675"/>
          <p14:tracePt t="61033" x="4838700" y="4257675"/>
          <p14:tracePt t="61049" x="4848225" y="4257675"/>
          <p14:tracePt t="61065" x="4857750" y="4257675"/>
          <p14:tracePt t="61073" x="4867275" y="4267200"/>
          <p14:tracePt t="61090" x="4876800" y="4267200"/>
          <p14:tracePt t="61106" x="4886325" y="4267200"/>
          <p14:tracePt t="61114" x="4886325" y="4276725"/>
          <p14:tracePt t="61122" x="4895850" y="4276725"/>
          <p14:tracePt t="61129" x="4905375" y="4276725"/>
          <p14:tracePt t="61154" x="4914900" y="4276725"/>
          <p14:tracePt t="61161" x="4914900" y="4286250"/>
          <p14:tracePt t="61186" x="4924425" y="4286250"/>
          <p14:tracePt t="61226" x="4914900" y="4286250"/>
          <p14:tracePt t="61234" x="4895850" y="4286250"/>
          <p14:tracePt t="61242" x="4867275" y="4286250"/>
          <p14:tracePt t="61250" x="4838700" y="4286250"/>
          <p14:tracePt t="61258" x="4791075" y="4276725"/>
          <p14:tracePt t="61266" x="4733925" y="4276725"/>
          <p14:tracePt t="61274" x="4657725" y="4276725"/>
          <p14:tracePt t="61282" x="4591050" y="4276725"/>
          <p14:tracePt t="61290" x="4514850" y="4276725"/>
          <p14:tracePt t="61298" x="4476750" y="4276725"/>
          <p14:tracePt t="61307" x="4410075" y="4276725"/>
          <p14:tracePt t="61314" x="4362450" y="4276725"/>
          <p14:tracePt t="61323" x="4314825" y="4276725"/>
          <p14:tracePt t="61331" x="4286250" y="4276725"/>
          <p14:tracePt t="61339" x="4257675" y="4276725"/>
          <p14:tracePt t="61347" x="4238625" y="4276725"/>
          <p14:tracePt t="61355" x="4229100" y="4276725"/>
          <p14:tracePt t="61363" x="4219575" y="4276725"/>
          <p14:tracePt t="61483" x="4219575" y="4286250"/>
          <p14:tracePt t="61507" x="4229100" y="4295775"/>
          <p14:tracePt t="61515" x="4238625" y="4295775"/>
          <p14:tracePt t="61523" x="4248150" y="4295775"/>
          <p14:tracePt t="61531" x="4257675" y="4305300"/>
          <p14:tracePt t="61539" x="4276725" y="4305300"/>
          <p14:tracePt t="61547" x="4286250" y="4305300"/>
          <p14:tracePt t="61555" x="4295775" y="4305300"/>
          <p14:tracePt t="61563" x="4314825" y="4305300"/>
          <p14:tracePt t="61571" x="4352925" y="4305300"/>
          <p14:tracePt t="61579" x="4371975" y="4305300"/>
          <p14:tracePt t="61587" x="4419600" y="4305300"/>
          <p14:tracePt t="61595" x="4457700" y="4305300"/>
          <p14:tracePt t="61603" x="4505325" y="4305300"/>
          <p14:tracePt t="61611" x="4533900" y="4295775"/>
          <p14:tracePt t="61620" x="4581525" y="4295775"/>
          <p14:tracePt t="61628" x="4619625" y="4295775"/>
          <p14:tracePt t="61636" x="4657725" y="4295775"/>
          <p14:tracePt t="61645" x="4695825" y="4295775"/>
          <p14:tracePt t="61652" x="4733925" y="4295775"/>
          <p14:tracePt t="61661" x="4762500" y="4295775"/>
          <p14:tracePt t="61668" x="4791075" y="4295775"/>
          <p14:tracePt t="61677" x="4810125" y="4295775"/>
          <p14:tracePt t="61684" x="4829175" y="4295775"/>
          <p14:tracePt t="61692" x="4848225" y="4295775"/>
          <p14:tracePt t="61700" x="4867275" y="4295775"/>
          <p14:tracePt t="61709" x="4886325" y="4305300"/>
          <p14:tracePt t="61717" x="4905375" y="4314825"/>
          <p14:tracePt t="61726" x="4924425" y="4314825"/>
          <p14:tracePt t="61732" x="4933950" y="4324350"/>
          <p14:tracePt t="61743" x="4943475" y="4333875"/>
          <p14:tracePt t="61748" x="4962525" y="4343400"/>
          <p14:tracePt t="61759" x="4981575" y="4343400"/>
          <p14:tracePt t="61764" x="4991100" y="4343400"/>
          <p14:tracePt t="61776" x="5000625" y="4352925"/>
          <p14:tracePt t="61781" x="5010150" y="4352925"/>
          <p14:tracePt t="61793" x="5019675" y="4362450"/>
          <p14:tracePt t="61796" x="5029200" y="4362450"/>
          <p14:tracePt t="61809" x="5038725" y="4362450"/>
          <p14:tracePt t="61812" x="5038725" y="4371975"/>
          <p14:tracePt t="61826" x="5048250" y="4371975"/>
          <p14:tracePt t="61843" x="5048250" y="4381500"/>
          <p14:tracePt t="61860" x="5057775" y="4381500"/>
          <p14:tracePt t="61878" x="5057775" y="4391025"/>
          <p14:tracePt t="61893" x="5067300" y="4391025"/>
          <p14:tracePt t="61949" x="5076825" y="4391025"/>
          <p14:tracePt t="62038" x="5067300" y="4391025"/>
          <p14:tracePt t="62045" x="5038725" y="4391025"/>
          <p14:tracePt t="62053" x="5019675" y="4391025"/>
          <p14:tracePt t="62061" x="4991100" y="4391025"/>
          <p14:tracePt t="62069" x="4953000" y="4391025"/>
          <p14:tracePt t="62077" x="4933950" y="4391025"/>
          <p14:tracePt t="62085" x="4886325" y="4391025"/>
          <p14:tracePt t="62093" x="4848225" y="4391025"/>
          <p14:tracePt t="62102" x="4800600" y="4391025"/>
          <p14:tracePt t="62109" x="4772025" y="4391025"/>
          <p14:tracePt t="62118" x="4686300" y="4391025"/>
          <p14:tracePt t="62126" x="4638675" y="4391025"/>
          <p14:tracePt t="62134" x="4581525" y="4391025"/>
          <p14:tracePt t="62142" x="4524375" y="4391025"/>
          <p14:tracePt t="62150" x="4467225" y="4391025"/>
          <p14:tracePt t="62158" x="4410075" y="4410075"/>
          <p14:tracePt t="62166" x="4391025" y="4410075"/>
          <p14:tracePt t="62174" x="4352925" y="4419600"/>
          <p14:tracePt t="62182" x="4324350" y="4419600"/>
          <p14:tracePt t="62190" x="4305300" y="4429125"/>
          <p14:tracePt t="62198" x="4295775" y="4429125"/>
          <p14:tracePt t="62206" x="4286250" y="4438650"/>
          <p14:tracePt t="62215" x="4276725" y="4438650"/>
          <p14:tracePt t="62254" x="4276725" y="4448175"/>
          <p14:tracePt t="62270" x="4286250" y="4448175"/>
          <p14:tracePt t="62287" x="4295775" y="4448175"/>
          <p14:tracePt t="62294" x="4295775" y="4457700"/>
          <p14:tracePt t="62303" x="4314825" y="4457700"/>
          <p14:tracePt t="62311" x="4314825" y="4467225"/>
          <p14:tracePt t="62319" x="4324350" y="4467225"/>
          <p14:tracePt t="62327" x="4333875" y="4467225"/>
          <p14:tracePt t="62335" x="4343400" y="4476750"/>
          <p14:tracePt t="62343" x="4352925" y="4476750"/>
          <p14:tracePt t="62351" x="4362450" y="4476750"/>
          <p14:tracePt t="62359" x="4371975" y="4486275"/>
          <p14:tracePt t="62367" x="4381500" y="4486275"/>
          <p14:tracePt t="62375" x="4391025" y="4495800"/>
          <p14:tracePt t="62383" x="4400550" y="4495800"/>
          <p14:tracePt t="62399" x="4410075" y="4505325"/>
          <p14:tracePt t="62423" x="4419600" y="4505325"/>
          <p14:tracePt t="62431" x="4419600" y="4514850"/>
          <p14:tracePt t="62656" x="4419600" y="4505325"/>
          <p14:tracePt t="62665" x="4419600" y="4495800"/>
          <p14:tracePt t="62673" x="4410075" y="4486275"/>
          <p14:tracePt t="62689" x="4410075" y="4476750"/>
          <p14:tracePt t="62697" x="4400550" y="4467225"/>
          <p14:tracePt t="62729" x="4400550" y="4457700"/>
          <p14:tracePt t="62857" x="4400550" y="4448175"/>
          <p14:tracePt t="62865" x="4391025" y="4448175"/>
          <p14:tracePt t="62873" x="4391025" y="4438650"/>
          <p14:tracePt t="62890" x="4381500" y="4429125"/>
          <p14:tracePt t="62898" x="4381500" y="4419600"/>
          <p14:tracePt t="62913" x="4381500" y="4410075"/>
          <p14:tracePt t="62946" x="4371975" y="4410075"/>
          <p14:tracePt t="62955" x="4371975" y="4400550"/>
          <p14:tracePt t="63219" x="4381500" y="4400550"/>
          <p14:tracePt t="63235" x="4391025" y="4391025"/>
          <p14:tracePt t="63251" x="4400550" y="4391025"/>
          <p14:tracePt t="63259" x="4400550" y="4381500"/>
          <p14:tracePt t="63275" x="4410075" y="4381500"/>
          <p14:tracePt t="63749" x="4410075" y="4371975"/>
          <p14:tracePt t="63854" x="4410075" y="4362450"/>
          <p14:tracePt t="63870" x="4419600" y="4352925"/>
          <p14:tracePt t="63894" x="4429125" y="4352925"/>
          <p14:tracePt t="63902" x="4429125" y="4343400"/>
          <p14:tracePt t="63926" x="4438650" y="4343400"/>
          <p14:tracePt t="63942" x="4448175" y="4343400"/>
          <p14:tracePt t="63975" x="4457700" y="4343400"/>
          <p14:tracePt t="64151" x="4457700" y="4333875"/>
          <p14:tracePt t="64175" x="4457700" y="4324350"/>
          <p14:tracePt t="64184" x="4457700" y="4314825"/>
          <p14:tracePt t="64200" x="4457700" y="4295775"/>
          <p14:tracePt t="64216" x="4457700" y="4286250"/>
          <p14:tracePt t="64224" x="4457700" y="4276725"/>
          <p14:tracePt t="64232" x="4448175" y="4267200"/>
          <p14:tracePt t="64248" x="4448175" y="4248150"/>
          <p14:tracePt t="64264" x="4448175" y="4238625"/>
          <p14:tracePt t="64272" x="4438650" y="4229100"/>
          <p14:tracePt t="64288" x="4438650" y="4210050"/>
          <p14:tracePt t="64297" x="4429125" y="4200525"/>
          <p14:tracePt t="64305" x="4429125" y="4191000"/>
          <p14:tracePt t="64312" x="4429125" y="4181475"/>
          <p14:tracePt t="64328" x="4429125" y="4171950"/>
          <p14:tracePt t="64344" x="4429125" y="4162425"/>
          <p14:tracePt t="64497" x="4419600" y="4162425"/>
          <p14:tracePt t="65662" x="4419600" y="4152900"/>
          <p14:tracePt t="65695" x="4429125" y="4152900"/>
          <p14:tracePt t="65711" x="4429125" y="4143375"/>
          <p14:tracePt t="65727" x="4429125" y="4133850"/>
          <p14:tracePt t="65743" x="4429125" y="4124325"/>
          <p14:tracePt t="65776" x="4429125" y="4105275"/>
          <p14:tracePt t="65783" x="4438650" y="4105275"/>
          <p14:tracePt t="65793" x="4438650" y="4095750"/>
          <p14:tracePt t="65799" x="4438650" y="4086225"/>
          <p14:tracePt t="65815" x="4438650" y="4076700"/>
          <p14:tracePt t="65823" x="4448175" y="4076700"/>
          <p14:tracePt t="65839" x="4448175" y="4067175"/>
          <p14:tracePt t="66707" x="4448175" y="4076700"/>
          <p14:tracePt t="66756" x="4457700" y="4076700"/>
          <p14:tracePt t="66780" x="4457700" y="4086225"/>
          <p14:tracePt t="67173" x="4467225" y="4086225"/>
          <p14:tracePt t="67198" x="4476750" y="4086225"/>
          <p14:tracePt t="67222" x="4486275" y="4086225"/>
          <p14:tracePt t="67246" x="4495800" y="4086225"/>
          <p14:tracePt t="67745" x="4495800" y="4057650"/>
          <p14:tracePt t="67752" x="4495800" y="4019550"/>
          <p14:tracePt t="67760" x="4486275" y="3962400"/>
          <p14:tracePt t="67768" x="4486275" y="3905250"/>
          <p14:tracePt t="67776" x="4476750" y="3848100"/>
          <p14:tracePt t="67784" x="4467225" y="3781425"/>
          <p14:tracePt t="67792" x="4457700" y="3724275"/>
          <p14:tracePt t="67800" x="4448175" y="3648075"/>
          <p14:tracePt t="67808" x="4448175" y="3581400"/>
          <p14:tracePt t="67818" x="4448175" y="3524250"/>
          <p14:tracePt t="67824" x="4448175" y="3448050"/>
          <p14:tracePt t="67834" x="4448175" y="3362325"/>
          <p14:tracePt t="67840" x="4448175" y="3295650"/>
          <p14:tracePt t="67850" x="4448175" y="3219450"/>
          <p14:tracePt t="67857" x="4448175" y="3133725"/>
          <p14:tracePt t="67866" x="4448175" y="3067050"/>
          <p14:tracePt t="67873" x="4448175" y="3009900"/>
          <p14:tracePt t="67881" x="4448175" y="2933700"/>
          <p14:tracePt t="67889" x="4438650" y="2886075"/>
          <p14:tracePt t="67896" x="4438650" y="2867025"/>
          <p14:tracePt t="67905" x="4429125" y="2800350"/>
          <p14:tracePt t="67913" x="4419600" y="2771775"/>
          <p14:tracePt t="67922" x="4419600" y="2724150"/>
          <p14:tracePt t="67929" x="4410075" y="2686050"/>
          <p14:tracePt t="67937" x="4400550" y="2647950"/>
          <p14:tracePt t="67945" x="4391025" y="2628900"/>
          <p14:tracePt t="67953" x="4381500" y="2600325"/>
          <p14:tracePt t="67961" x="4371975" y="2571750"/>
          <p14:tracePt t="67969" x="4371975" y="2543175"/>
          <p14:tracePt t="67977" x="4362450" y="2524125"/>
          <p14:tracePt t="67985" x="4352925" y="2505075"/>
          <p14:tracePt t="67993" x="4343400" y="2495550"/>
          <p14:tracePt t="68001" x="4333875" y="2476500"/>
          <p14:tracePt t="68009" x="4324350" y="2466975"/>
          <p14:tracePt t="68017" x="4324350" y="2457450"/>
          <p14:tracePt t="68025" x="4314825" y="2438400"/>
          <p14:tracePt t="68034" x="4295775" y="2428875"/>
          <p14:tracePt t="68041" x="4276725" y="2409825"/>
          <p14:tracePt t="68051" x="4267200" y="2390775"/>
          <p14:tracePt t="68058" x="4229100" y="2362200"/>
          <p14:tracePt t="68067" x="4200525" y="2324100"/>
          <p14:tracePt t="68074" x="4162425" y="2295525"/>
          <p14:tracePt t="68083" x="4133850" y="2257425"/>
          <p14:tracePt t="68090" x="4095750" y="2219325"/>
          <p14:tracePt t="68099" x="4067175" y="2190750"/>
          <p14:tracePt t="68106" x="4048125" y="2171700"/>
          <p14:tracePt t="68115" x="4019550" y="2133600"/>
          <p14:tracePt t="68122" x="3990975" y="2105025"/>
          <p14:tracePt t="68132" x="3971925" y="2085975"/>
          <p14:tracePt t="68138" x="3952875" y="2066925"/>
          <p14:tracePt t="68149" x="3933825" y="2057400"/>
          <p14:tracePt t="68154" x="3924300" y="2047875"/>
          <p14:tracePt t="68165" x="3914775" y="2038350"/>
          <p14:tracePt t="68186" x="3914775" y="2028825"/>
          <p14:tracePt t="68194" x="3905250" y="2028825"/>
          <p14:tracePt t="68363" x="3914775" y="2028825"/>
          <p14:tracePt t="68371" x="3933825" y="2019300"/>
          <p14:tracePt t="68379" x="3962400" y="2009775"/>
          <p14:tracePt t="68387" x="4010025" y="1990725"/>
          <p14:tracePt t="68395" x="4067175" y="1981200"/>
          <p14:tracePt t="68403" x="4133850" y="1971675"/>
          <p14:tracePt t="68411" x="4210050" y="1962150"/>
          <p14:tracePt t="68420" x="4276725" y="1962150"/>
          <p14:tracePt t="68428" x="4352925" y="1962150"/>
          <p14:tracePt t="68436" x="4419600" y="1962150"/>
          <p14:tracePt t="68444" x="4438650" y="1962150"/>
          <p14:tracePt t="68451" x="4495800" y="1962150"/>
          <p14:tracePt t="68460" x="4533900" y="1962150"/>
          <p14:tracePt t="68467" x="4562475" y="1971675"/>
          <p14:tracePt t="68476" x="4581525" y="1990725"/>
          <p14:tracePt t="68483" x="4600575" y="1990725"/>
          <p14:tracePt t="68492" x="4610100" y="2000250"/>
          <p14:tracePt t="68499" x="4610100" y="2009775"/>
          <p14:tracePt t="68508" x="4619625" y="2009775"/>
          <p14:tracePt t="68540" x="4619625" y="2019300"/>
          <p14:tracePt t="68548" x="4600575" y="2019300"/>
          <p14:tracePt t="68556" x="4562475" y="2019300"/>
          <p14:tracePt t="68564" x="4505325" y="2028825"/>
          <p14:tracePt t="68572" x="4448175" y="2038350"/>
          <p14:tracePt t="68580" x="4391025" y="2047875"/>
          <p14:tracePt t="68588" x="4352925" y="2047875"/>
          <p14:tracePt t="68596" x="4295775" y="2057400"/>
          <p14:tracePt t="68604" x="4257675" y="2066925"/>
          <p14:tracePt t="68612" x="4219575" y="2076450"/>
          <p14:tracePt t="68620" x="4200525" y="2076450"/>
          <p14:tracePt t="68628" x="4181475" y="2085975"/>
          <p14:tracePt t="68637" x="4171950" y="2085975"/>
          <p14:tracePt t="68644" x="4162425" y="2085975"/>
          <p14:tracePt t="68660" x="4162425" y="2095500"/>
          <p14:tracePt t="68709" x="4171950" y="2095500"/>
          <p14:tracePt t="68716" x="4200525" y="2105025"/>
          <p14:tracePt t="68725" x="4238625" y="2105025"/>
          <p14:tracePt t="68732" x="4286250" y="2105025"/>
          <p14:tracePt t="68741" x="4324350" y="2105025"/>
          <p14:tracePt t="68749" x="4352925" y="2105025"/>
          <p14:tracePt t="68757" x="4391025" y="2105025"/>
          <p14:tracePt t="68765" x="4429125" y="2105025"/>
          <p14:tracePt t="68773" x="4448175" y="2105025"/>
          <p14:tracePt t="68781" x="4467225" y="2105025"/>
          <p14:tracePt t="68789" x="4486275" y="2105025"/>
          <p14:tracePt t="68797" x="4495800" y="2105025"/>
          <p14:tracePt t="68806" x="4505325" y="2105025"/>
          <p14:tracePt t="68829" x="4514850" y="2105025"/>
          <p14:tracePt t="68861" x="4505325" y="2095500"/>
          <p14:tracePt t="68871" x="4467225" y="2085975"/>
          <p14:tracePt t="68877" x="4429125" y="2076450"/>
          <p14:tracePt t="68885" x="4371975" y="2066925"/>
          <p14:tracePt t="68893" x="4343400" y="2057400"/>
          <p14:tracePt t="68905" x="4305300" y="2057400"/>
          <p14:tracePt t="68909" x="4257675" y="2047875"/>
          <p14:tracePt t="68918" x="4219575" y="2038350"/>
          <p14:tracePt t="68925" x="4181475" y="2038350"/>
          <p14:tracePt t="68934" x="4162425" y="2028825"/>
          <p14:tracePt t="68950" x="4143375" y="2028825"/>
          <p14:tracePt t="68982" x="4143375" y="2019300"/>
          <p14:tracePt t="68990" x="4181475" y="2019300"/>
          <p14:tracePt t="68998" x="4229100" y="2009775"/>
          <p14:tracePt t="69006" x="4286250" y="2000250"/>
          <p14:tracePt t="69015" x="4362450" y="2000250"/>
          <p14:tracePt t="69022" x="4448175" y="1990725"/>
          <p14:tracePt t="69031" x="4533900" y="1990725"/>
          <p14:tracePt t="69038" x="4600575" y="1990725"/>
          <p14:tracePt t="69047" x="4667250" y="1990725"/>
          <p14:tracePt t="69055" x="4695825" y="1990725"/>
          <p14:tracePt t="69063" x="4752975" y="1990725"/>
          <p14:tracePt t="69071" x="4791075" y="1990725"/>
          <p14:tracePt t="69079" x="4829175" y="2000250"/>
          <p14:tracePt t="69087" x="4857750" y="2009775"/>
          <p14:tracePt t="69095" x="4876800" y="2009775"/>
          <p14:tracePt t="69102" x="4886325" y="2009775"/>
          <p14:tracePt t="69122" x="4895850" y="2019300"/>
          <p14:tracePt t="69135" x="4905375" y="2019300"/>
          <p14:tracePt t="69159" x="4914900" y="2019300"/>
          <p14:tracePt t="69513" x="4924425" y="2028825"/>
          <p14:tracePt t="69537" x="4933950" y="2038350"/>
          <p14:tracePt t="69561" x="4943475" y="2038350"/>
          <p14:tracePt t="69576" x="4943475" y="2047875"/>
          <p14:tracePt t="69585" x="4953000" y="2047875"/>
          <p14:tracePt t="69616" x="4962525" y="2057400"/>
          <p14:tracePt t="69641" x="4972050" y="2057400"/>
          <p14:tracePt t="69681" x="4981575" y="2057400"/>
          <p14:tracePt t="69705" x="4991100" y="2066925"/>
          <p14:tracePt t="69714" x="5000625" y="2066925"/>
          <p14:tracePt t="69721" x="5010150" y="2076450"/>
          <p14:tracePt t="69730" x="5038725" y="2095500"/>
          <p14:tracePt t="69737" x="5048250" y="2124075"/>
          <p14:tracePt t="69745" x="5076825" y="2171700"/>
          <p14:tracePt t="69754" x="5143500" y="2286000"/>
          <p14:tracePt t="69761" x="5181600" y="2400300"/>
          <p14:tracePt t="69770" x="5238750" y="2562225"/>
          <p14:tracePt t="69778" x="5362575" y="2971800"/>
          <p14:tracePt t="69786" x="5457825" y="3333750"/>
          <p14:tracePt t="69794" x="5591175" y="3800475"/>
          <p14:tracePt t="69802" x="5724525" y="4295775"/>
          <p14:tracePt t="69809" x="5848350" y="4838700"/>
          <p14:tracePt t="69818" x="5895975" y="5067300"/>
          <p14:tracePt t="69826" x="6000750" y="5495925"/>
          <p14:tracePt t="69834" x="6048375" y="5629275"/>
          <p14:tracePt t="69843" x="6076950" y="5734050"/>
          <p14:tracePt t="69850" x="6124575" y="5905500"/>
          <p14:tracePt t="69859" x="6153150" y="6048375"/>
          <p14:tracePt t="69866" x="6181725" y="6134100"/>
          <p14:tracePt t="69876" x="6181725" y="6181725"/>
          <p14:tracePt t="69883" x="6191250" y="6200775"/>
          <p14:tracePt t="69891" x="6191250" y="6219825"/>
          <p14:tracePt t="69899" x="6191250" y="6229350"/>
          <p14:tracePt t="69923" x="6181725" y="6229350"/>
          <p14:tracePt t="69930" x="6153150" y="6229350"/>
          <p14:tracePt t="69942" x="6134100" y="6229350"/>
          <p14:tracePt t="69946" x="6105525" y="6219825"/>
          <p14:tracePt t="69955" x="6067425" y="6181725"/>
          <p14:tracePt t="69963" x="6038850" y="6162675"/>
          <p14:tracePt t="69970" x="6010275" y="6124575"/>
          <p14:tracePt t="69978" x="5972175" y="6086475"/>
          <p14:tracePt t="69986" x="5953125" y="6067425"/>
          <p14:tracePt t="69994" x="5915025" y="6038850"/>
          <p14:tracePt t="70002" x="5895975" y="6000750"/>
          <p14:tracePt t="70010" x="5876925" y="5981700"/>
          <p14:tracePt t="70018" x="5857875" y="5972175"/>
          <p14:tracePt t="70026" x="5829300" y="5953125"/>
          <p14:tracePt t="70035" x="5810250" y="5934075"/>
          <p14:tracePt t="70043" x="5762625" y="5905500"/>
          <p14:tracePt t="70051" x="5743575" y="5895975"/>
          <p14:tracePt t="70059" x="5705475" y="5876925"/>
          <p14:tracePt t="70067" x="5657850" y="5857875"/>
          <p14:tracePt t="70076" x="5610225" y="5829300"/>
          <p14:tracePt t="70083" x="5543550" y="5791200"/>
          <p14:tracePt t="70093" x="5467350" y="5743575"/>
          <p14:tracePt t="70099" x="5400675" y="5705475"/>
          <p14:tracePt t="70109" x="5334000" y="5648325"/>
          <p14:tracePt t="70116" x="5267325" y="5591175"/>
          <p14:tracePt t="70125" x="5248275" y="5572125"/>
          <p14:tracePt t="70132" x="5200650" y="5534025"/>
          <p14:tracePt t="70141" x="5162550" y="5486400"/>
          <p14:tracePt t="70147" x="5133975" y="5457825"/>
          <p14:tracePt t="70158" x="5105400" y="5438775"/>
          <p14:tracePt t="70163" x="5095875" y="5419725"/>
          <p14:tracePt t="70174" x="5086350" y="5410200"/>
          <p14:tracePt t="70179" x="5076825" y="5410200"/>
          <p14:tracePt t="70191" x="5076825" y="5400675"/>
          <p14:tracePt t="70203" x="5067300" y="5391150"/>
          <p14:tracePt t="70244" x="5076825" y="5391150"/>
          <p14:tracePt t="70252" x="5095875" y="5391150"/>
          <p14:tracePt t="70259" x="5114925" y="5391150"/>
          <p14:tracePt t="70267" x="5133975" y="5391150"/>
          <p14:tracePt t="70276" x="5162550" y="5391150"/>
          <p14:tracePt t="70284" x="5181600" y="5381625"/>
          <p14:tracePt t="70292" x="5210175" y="5381625"/>
          <p14:tracePt t="70300" x="5238750" y="5381625"/>
          <p14:tracePt t="70309" x="5257800" y="5372100"/>
          <p14:tracePt t="70316" x="5276850" y="5362575"/>
          <p14:tracePt t="70325" x="5295900" y="5362575"/>
          <p14:tracePt t="70333" x="5305425" y="5353050"/>
          <p14:tracePt t="70341" x="5314950" y="5343525"/>
          <p14:tracePt t="70348" x="5324475" y="5343525"/>
          <p14:tracePt t="70356" x="5324475" y="5334000"/>
          <p14:tracePt t="70365" x="5334000" y="5324475"/>
          <p14:tracePt t="70372" x="5334000" y="5314950"/>
          <p14:tracePt t="70381" x="5334000" y="5295900"/>
          <p14:tracePt t="70388" x="5334000" y="5276850"/>
          <p14:tracePt t="70396" x="5305425" y="5238750"/>
          <p14:tracePt t="70404" x="5276850" y="5210175"/>
          <p14:tracePt t="70413" x="5238750" y="5162550"/>
          <p14:tracePt t="70420" x="5181600" y="5114925"/>
          <p14:tracePt t="70428" x="5124450" y="5057775"/>
          <p14:tracePt t="70436" x="5076825" y="5000625"/>
          <p14:tracePt t="70444" x="5000625" y="4953000"/>
          <p14:tracePt t="70452" x="4953000" y="4905375"/>
          <p14:tracePt t="70460" x="4876800" y="4848225"/>
          <p14:tracePt t="70468" x="4819650" y="4810125"/>
          <p14:tracePt t="70477" x="4752975" y="4772025"/>
          <p14:tracePt t="70485" x="4733925" y="4762500"/>
          <p14:tracePt t="70493" x="4695825" y="4733925"/>
          <p14:tracePt t="70501" x="4676775" y="4724400"/>
          <p14:tracePt t="70510" x="4657725" y="4714875"/>
          <p14:tracePt t="70517" x="4648200" y="4705350"/>
          <p14:tracePt t="70533" x="4648200" y="4695825"/>
          <p14:tracePt t="70799" x="4648200" y="4676775"/>
          <p14:tracePt t="70806" x="4657725" y="4657725"/>
          <p14:tracePt t="70814" x="4667250" y="4638675"/>
          <p14:tracePt t="70825" x="4686300" y="4610100"/>
          <p14:tracePt t="70830" x="4705350" y="4591050"/>
          <p14:tracePt t="70839" x="4714875" y="4572000"/>
          <p14:tracePt t="70847" x="4733925" y="4552950"/>
          <p14:tracePt t="70855" x="4762500" y="4514850"/>
          <p14:tracePt t="70863" x="4772025" y="4486275"/>
          <p14:tracePt t="70871" x="4800600" y="4457700"/>
          <p14:tracePt t="70880" x="4810125" y="4429125"/>
          <p14:tracePt t="70887" x="4829175" y="4410075"/>
          <p14:tracePt t="70896" x="4838700" y="4391025"/>
          <p14:tracePt t="70904" x="4848225" y="4371975"/>
          <p14:tracePt t="70913" x="4867275" y="4362450"/>
          <p14:tracePt t="70920" x="4867275" y="4352925"/>
          <p14:tracePt t="70928" x="4876800" y="4333875"/>
          <p14:tracePt t="70936" x="4886325" y="4324350"/>
          <p14:tracePt t="70944" x="4886325" y="4314825"/>
          <p14:tracePt t="70951" x="4895850" y="4305300"/>
          <p14:tracePt t="70961" x="4895850" y="4295775"/>
          <p14:tracePt t="70968" x="4905375" y="4286250"/>
          <p14:tracePt t="70978" x="4905375" y="4276725"/>
          <p14:tracePt t="70983" x="4914900" y="4276725"/>
          <p14:tracePt t="70995" x="4914900" y="4267200"/>
          <p14:tracePt t="71007" x="4924425" y="4267200"/>
          <p14:tracePt t="71024" x="4924425" y="4257675"/>
          <p14:tracePt t="71039" x="4933950" y="4257675"/>
          <p14:tracePt t="71055" x="4943475" y="4257675"/>
          <p14:tracePt t="71071" x="4953000" y="4257675"/>
          <p14:tracePt t="71079" x="4953000" y="4248150"/>
          <p14:tracePt t="71088" x="4962525" y="4248150"/>
          <p14:tracePt t="71104" x="4972050" y="4248150"/>
          <p14:tracePt t="71120" x="4981575" y="4248150"/>
          <p14:tracePt t="71136" x="4991100" y="4248150"/>
          <p14:tracePt t="71208" x="4991100" y="4238625"/>
          <p14:tracePt t="71224" x="4991100" y="4229100"/>
          <p14:tracePt t="71232" x="4972050" y="4210050"/>
          <p14:tracePt t="71240" x="4953000" y="4210050"/>
          <p14:tracePt t="71248" x="4933950" y="4200525"/>
          <p14:tracePt t="71256" x="4914900" y="4191000"/>
          <p14:tracePt t="71266" x="4886325" y="4181475"/>
          <p14:tracePt t="71272" x="4867275" y="4171950"/>
          <p14:tracePt t="71282" x="4857750" y="4171950"/>
          <p14:tracePt t="71288" x="4848225" y="4171950"/>
          <p14:tracePt t="71299" x="4838700" y="4171950"/>
          <p14:tracePt t="71304" x="4829175" y="4171950"/>
          <p14:tracePt t="71321" x="4819650" y="4171950"/>
          <p14:tracePt t="71337" x="4810125" y="4181475"/>
          <p14:tracePt t="71345" x="4810125" y="4200525"/>
          <p14:tracePt t="71353" x="4810125" y="4219575"/>
          <p14:tracePt t="71361" x="4800600" y="4238625"/>
          <p14:tracePt t="71369" x="4800600" y="4267200"/>
          <p14:tracePt t="71377" x="4800600" y="4295775"/>
          <p14:tracePt t="71385" x="4800600" y="4324350"/>
          <p14:tracePt t="71393" x="4800600" y="4343400"/>
          <p14:tracePt t="71401" x="4800600" y="4352925"/>
          <p14:tracePt t="71409" x="4800600" y="4362450"/>
          <p14:tracePt t="71417" x="4800600" y="4371975"/>
          <p14:tracePt t="71425" x="4819650" y="4371975"/>
          <p14:tracePt t="71433" x="4819650" y="4381500"/>
          <p14:tracePt t="71441" x="4838700" y="4381500"/>
          <p14:tracePt t="71458" x="4848225" y="4381500"/>
          <p14:tracePt t="71466" x="4857750" y="4381500"/>
          <p14:tracePt t="71474" x="4857750" y="4371975"/>
          <p14:tracePt t="71482" x="4867275" y="4352925"/>
          <p14:tracePt t="71490" x="4867275" y="4343400"/>
          <p14:tracePt t="71499" x="4876800" y="4324350"/>
          <p14:tracePt t="71506" x="4876800" y="4305300"/>
          <p14:tracePt t="71515" x="4876800" y="4286250"/>
          <p14:tracePt t="71522" x="4876800" y="4276725"/>
          <p14:tracePt t="71530" x="4876800" y="4267200"/>
          <p14:tracePt t="71538" x="4867275" y="4257675"/>
          <p14:tracePt t="71546" x="4857750" y="4257675"/>
          <p14:tracePt t="71554" x="4838700" y="4257675"/>
          <p14:tracePt t="71562" x="4829175" y="4257675"/>
          <p14:tracePt t="71570" x="4810125" y="4257675"/>
          <p14:tracePt t="71578" x="4800600" y="4257675"/>
          <p14:tracePt t="71586" x="4791075" y="4267200"/>
          <p14:tracePt t="71594" x="4781550" y="4276725"/>
          <p14:tracePt t="71602" x="4772025" y="4286250"/>
          <p14:tracePt t="71610" x="4772025" y="4295775"/>
          <p14:tracePt t="71618" x="4772025" y="4314825"/>
          <p14:tracePt t="71626" x="4772025" y="4333875"/>
          <p14:tracePt t="71634" x="4772025" y="4352925"/>
          <p14:tracePt t="71650" x="4772025" y="4371975"/>
          <p14:tracePt t="71666" x="4772025" y="4381500"/>
          <p14:tracePt t="71683" x="4781550" y="4381500"/>
          <p14:tracePt t="71700" x="4791075" y="4381500"/>
          <p14:tracePt t="71707" x="4800600" y="4381500"/>
          <p14:tracePt t="71716" x="4819650" y="4362450"/>
          <p14:tracePt t="71723" x="4829175" y="4343400"/>
          <p14:tracePt t="71732" x="4838700" y="4324350"/>
          <p14:tracePt t="71739" x="4848225" y="4305300"/>
          <p14:tracePt t="71747" x="4867275" y="4276725"/>
          <p14:tracePt t="71756" x="4876800" y="4257675"/>
          <p14:tracePt t="71763" x="4886325" y="4238625"/>
          <p14:tracePt t="71771" x="4886325" y="4219575"/>
          <p14:tracePt t="71782" x="4886325" y="4210050"/>
          <p14:tracePt t="71787" x="4895850" y="4210050"/>
          <p14:tracePt t="71795" x="4895850" y="4200525"/>
          <p14:tracePt t="71820" x="4895850" y="4191000"/>
          <p14:tracePt t="71924" x="4895850" y="4200525"/>
          <p14:tracePt t="71940" x="4895850" y="4210050"/>
          <p14:tracePt t="74222" x="4895850" y="4219575"/>
          <p14:tracePt t="74231" x="4895850" y="4229100"/>
          <p14:tracePt t="74240" x="4895850" y="4248150"/>
          <p14:tracePt t="74246" x="4895850" y="4257675"/>
          <p14:tracePt t="74256" x="4895850" y="4267200"/>
          <p14:tracePt t="74262" x="4895850" y="4286250"/>
          <p14:tracePt t="74272" x="4895850" y="4305300"/>
          <p14:tracePt t="74278" x="4895850" y="4324350"/>
          <p14:tracePt t="74286" x="4895850" y="4333875"/>
          <p14:tracePt t="74294" x="4895850" y="4343400"/>
          <p14:tracePt t="74302" x="4905375" y="4352925"/>
          <p14:tracePt t="74311" x="4905375" y="4362450"/>
          <p14:tracePt t="74319" x="4914900" y="4371975"/>
          <p14:tracePt t="74327" x="4914900" y="4381500"/>
          <p14:tracePt t="74335" x="4924425" y="4391025"/>
          <p14:tracePt t="74351" x="4933950" y="4400550"/>
          <p14:tracePt t="74360" x="4933950" y="4410075"/>
          <p14:tracePt t="74376" x="4943475" y="4419600"/>
          <p14:tracePt t="74384" x="4953000" y="4429125"/>
          <p14:tracePt t="74392" x="4962525" y="4448175"/>
          <p14:tracePt t="74399" x="4972050" y="4457700"/>
          <p14:tracePt t="74407" x="4972050" y="4467225"/>
          <p14:tracePt t="74416" x="4981575" y="4505325"/>
          <p14:tracePt t="74423" x="4991100" y="4514850"/>
          <p14:tracePt t="74432" x="4991100" y="4572000"/>
          <p14:tracePt t="74439" x="5000625" y="4591050"/>
          <p14:tracePt t="74448" x="5000625" y="4629150"/>
          <p14:tracePt t="74455" x="5000625" y="4657725"/>
          <p14:tracePt t="74463" x="5000625" y="4676775"/>
          <p14:tracePt t="74471" x="5000625" y="4695825"/>
          <p14:tracePt t="74479" x="5000625" y="4714875"/>
          <p14:tracePt t="74487" x="5000625" y="4724400"/>
          <p14:tracePt t="74495" x="5000625" y="4733925"/>
          <p14:tracePt t="74511" x="5000625" y="4743450"/>
          <p14:tracePt t="74543" x="5000625" y="4752975"/>
          <p14:tracePt t="74568" x="5000625" y="4762500"/>
          <p14:tracePt t="74584" x="4991100" y="4762500"/>
          <p14:tracePt t="74616" x="4991100" y="4772025"/>
          <p14:tracePt t="74640" x="4991100" y="4781550"/>
          <p14:tracePt t="74648" x="4981575" y="4781550"/>
          <p14:tracePt t="74680" x="4972050" y="4791075"/>
          <p14:tracePt t="75846" x="4972050" y="4781550"/>
          <p14:tracePt t="75854" x="4972050" y="4762500"/>
          <p14:tracePt t="75862" x="4962525" y="4733925"/>
          <p14:tracePt t="75870" x="4962525" y="4686300"/>
          <p14:tracePt t="75878" x="4953000" y="4619625"/>
          <p14:tracePt t="75886" x="4943475" y="4533900"/>
          <p14:tracePt t="75894" x="4943475" y="4448175"/>
          <p14:tracePt t="75903" x="4943475" y="4362450"/>
          <p14:tracePt t="75910" x="4943475" y="4257675"/>
          <p14:tracePt t="75918" x="4943475" y="4171950"/>
          <p14:tracePt t="75926" x="4943475" y="4133850"/>
          <p14:tracePt t="75935" x="4943475" y="4076700"/>
          <p14:tracePt t="75942" x="4943475" y="4019550"/>
          <p14:tracePt t="75950" x="4943475" y="3981450"/>
          <p14:tracePt t="75958" x="4943475" y="3952875"/>
          <p14:tracePt t="75966" x="4943475" y="3924300"/>
          <p14:tracePt t="75974" x="4943475" y="3914775"/>
          <p14:tracePt t="75982" x="4943475" y="3895725"/>
          <p14:tracePt t="75999" x="4943475" y="3886200"/>
          <p14:tracePt t="76023" x="4943475" y="3876675"/>
          <p14:tracePt t="76666" x="4943475" y="3886200"/>
          <p14:tracePt t="76682" x="4943475" y="3905250"/>
          <p14:tracePt t="76698" x="4943475" y="3933825"/>
          <p14:tracePt t="76707" x="4943475" y="3952875"/>
          <p14:tracePt t="76715" x="4943475" y="3990975"/>
          <p14:tracePt t="76722" x="4943475" y="4048125"/>
          <p14:tracePt t="76730" x="4943475" y="4105275"/>
          <p14:tracePt t="76738" x="4943475" y="4191000"/>
          <p14:tracePt t="76746" x="4933950" y="4276725"/>
          <p14:tracePt t="76754" x="4914900" y="4381500"/>
          <p14:tracePt t="76762" x="4914900" y="4410075"/>
          <p14:tracePt t="76770" x="4905375" y="4495800"/>
          <p14:tracePt t="76779" x="4905375" y="4552950"/>
          <p14:tracePt t="76786" x="4895850" y="4600575"/>
          <p14:tracePt t="76795" x="4895850" y="4638675"/>
          <p14:tracePt t="76802" x="4895850" y="4657725"/>
          <p14:tracePt t="76812" x="4895850" y="4676775"/>
          <p14:tracePt t="76819" x="4895850" y="4686300"/>
          <p14:tracePt t="76851" x="4895850" y="4695825"/>
          <p14:tracePt t="77445" x="4895850" y="4686300"/>
          <p14:tracePt t="77453" x="4886325" y="4676775"/>
          <p14:tracePt t="77469" x="4876800" y="4657725"/>
          <p14:tracePt t="77478" x="4876800" y="4638675"/>
          <p14:tracePt t="77486" x="4867275" y="4629150"/>
          <p14:tracePt t="77494" x="4857750" y="4610100"/>
          <p14:tracePt t="77502" x="4848225" y="4581525"/>
          <p14:tracePt t="77510" x="4848225" y="4562475"/>
          <p14:tracePt t="77518" x="4848225" y="4533900"/>
          <p14:tracePt t="77526" x="4848225" y="4505325"/>
          <p14:tracePt t="77534" x="4848225" y="4486275"/>
          <p14:tracePt t="77542" x="4848225" y="4467225"/>
          <p14:tracePt t="77549" x="4848225" y="4448175"/>
          <p14:tracePt t="77558" x="4848225" y="4438650"/>
          <p14:tracePt t="77566" x="4848225" y="4429125"/>
          <p14:tracePt t="77582" x="4848225" y="4419600"/>
          <p14:tracePt t="77687" x="4848225" y="4410075"/>
          <p14:tracePt t="77785" x="4848225" y="4400550"/>
          <p14:tracePt t="77799" x="4848225" y="4391025"/>
          <p14:tracePt t="77807" x="4848225" y="4381500"/>
          <p14:tracePt t="77816" x="4848225" y="4371975"/>
          <p14:tracePt t="77823" x="4848225" y="4362450"/>
          <p14:tracePt t="77831" x="4848225" y="4352925"/>
          <p14:tracePt t="77839" x="4848225" y="4333875"/>
          <p14:tracePt t="77847" x="4848225" y="4324350"/>
          <p14:tracePt t="77856" x="4848225" y="4305300"/>
          <p14:tracePt t="77864" x="4848225" y="4295775"/>
          <p14:tracePt t="77872" x="4848225" y="4276725"/>
          <p14:tracePt t="77880" x="4848225" y="4267200"/>
          <p14:tracePt t="77889" x="4848225" y="4257675"/>
          <p14:tracePt t="77896" x="4848225" y="4248150"/>
          <p14:tracePt t="77905" x="4848225" y="4238625"/>
          <p14:tracePt t="78824" x="4838700" y="4238625"/>
          <p14:tracePt t="78832" x="4781550" y="4267200"/>
          <p14:tracePt t="78840" x="4705350" y="4314825"/>
          <p14:tracePt t="78848" x="4619625" y="4352925"/>
          <p14:tracePt t="78856" x="4524375" y="4410075"/>
          <p14:tracePt t="78864" x="4429125" y="4467225"/>
          <p14:tracePt t="78872" x="4257675" y="4572000"/>
          <p14:tracePt t="78880" x="4076700" y="4676775"/>
          <p14:tracePt t="78889" x="3886200" y="4800600"/>
          <p14:tracePt t="78896" x="3810000" y="4829175"/>
          <p14:tracePt t="78905" x="3638550" y="4933950"/>
          <p14:tracePt t="78977" x="3629025" y="4933950"/>
          <p14:tracePt t="78985" x="3581400" y="4943475"/>
          <p14:tracePt t="78994" x="3533775" y="4981575"/>
          <p14:tracePt t="79001" x="3457575" y="5029200"/>
          <p14:tracePt t="79011" x="3409950" y="5067300"/>
          <p14:tracePt t="79017" x="3362325" y="5095875"/>
          <p14:tracePt t="79025" x="3324225" y="5133975"/>
          <p14:tracePt t="79033" x="3276600" y="5153025"/>
          <p14:tracePt t="79041" x="3238500" y="5181600"/>
          <p14:tracePt t="79049" x="3209925" y="5200650"/>
          <p14:tracePt t="79058" x="3133725" y="5248275"/>
          <p14:tracePt t="79065" x="3086100" y="5295900"/>
          <p14:tracePt t="79073" x="3009900" y="5353050"/>
          <p14:tracePt t="79081" x="2943225" y="5400675"/>
          <p14:tracePt t="79089" x="2895600" y="5438775"/>
          <p14:tracePt t="79098" x="2838450" y="5486400"/>
          <p14:tracePt t="79106" x="2790825" y="5524500"/>
          <p14:tracePt t="79114" x="2762250" y="5534025"/>
          <p14:tracePt t="79122" x="2714625" y="5562600"/>
          <p14:tracePt t="79131" x="2686050" y="5591175"/>
          <p14:tracePt t="79138" x="2657475" y="5610225"/>
          <p14:tracePt t="79148" x="2628900" y="5638800"/>
          <p14:tracePt t="79154" x="2609850" y="5657850"/>
          <p14:tracePt t="79164" x="2590800" y="5657850"/>
          <p14:tracePt t="79170" x="2571750" y="5676900"/>
          <p14:tracePt t="79179" x="2562225" y="5686425"/>
          <p14:tracePt t="79186" x="2552700" y="5686425"/>
          <p14:tracePt t="79196" x="2543175" y="5695950"/>
          <p14:tracePt t="79218" x="2533650" y="5705475"/>
          <p14:tracePt t="79235" x="2524125" y="5705475"/>
          <p14:tracePt t="79251" x="2514600" y="5705475"/>
          <p14:tracePt t="79267" x="2505075" y="5705475"/>
          <p14:tracePt t="79282" x="2495550" y="5705475"/>
          <p14:tracePt t="79290" x="2486025" y="5705475"/>
          <p14:tracePt t="79298" x="2476500" y="5705475"/>
          <p14:tracePt t="79307" x="2466975" y="5705475"/>
          <p14:tracePt t="79314" x="2447925" y="5705475"/>
          <p14:tracePt t="79323" x="2438400" y="5705475"/>
          <p14:tracePt t="79330" x="2419350" y="5705475"/>
          <p14:tracePt t="79339" x="2409825" y="5705475"/>
          <p14:tracePt t="79347" x="2400300" y="5695950"/>
          <p14:tracePt t="79355" x="2381250" y="5686425"/>
          <p14:tracePt t="79371" x="2381250" y="5676900"/>
          <p14:tracePt t="79380" x="2371725" y="5657850"/>
          <p14:tracePt t="79676" x="2371725" y="5619750"/>
          <p14:tracePt t="79684" x="2343150" y="5562600"/>
          <p14:tracePt t="79692" x="2305050" y="5514975"/>
          <p14:tracePt t="79700" x="2247900" y="5457825"/>
          <p14:tracePt t="79709" x="2190750" y="5410200"/>
          <p14:tracePt t="79716" x="2114550" y="5353050"/>
          <p14:tracePt t="79725" x="2019300" y="5295900"/>
          <p14:tracePt t="79734" x="1933575" y="5267325"/>
          <p14:tracePt t="79740" x="1847850" y="5229225"/>
          <p14:tracePt t="79752" x="1752600" y="5210175"/>
          <p14:tracePt t="79757" x="1666875" y="5191125"/>
          <p14:tracePt t="79764" x="1638300" y="5191125"/>
          <p14:tracePt t="79773" x="1571625" y="5191125"/>
          <p14:tracePt t="79781" x="1524000" y="5191125"/>
          <p14:tracePt t="79789" x="1476375" y="5191125"/>
          <p14:tracePt t="79801" x="1438275" y="5191125"/>
          <p14:tracePt t="79804" x="1419225" y="5191125"/>
          <p14:tracePt t="79813" x="1400175" y="5191125"/>
          <p14:tracePt t="79821" x="1381125" y="5210175"/>
          <p14:tracePt t="79829" x="1352550" y="5248275"/>
          <p14:tracePt t="79837" x="1343025" y="5257800"/>
          <p14:tracePt t="79845" x="1323975" y="5286375"/>
          <p14:tracePt t="79853" x="1314450" y="5334000"/>
          <p14:tracePt t="79861" x="1304925" y="5372100"/>
          <p14:tracePt t="79869" x="1295400" y="5419725"/>
          <p14:tracePt t="79877" x="1295400" y="5476875"/>
          <p14:tracePt t="79885" x="1295400" y="5524500"/>
          <p14:tracePt t="79893" x="1295400" y="5543550"/>
          <p14:tracePt t="79902" x="1295400" y="5591175"/>
          <p14:tracePt t="79909" x="1295400" y="5648325"/>
          <p14:tracePt t="79918" x="1304925" y="5667375"/>
          <p14:tracePt t="79925" x="1352550" y="5715000"/>
          <p14:tracePt t="79935" x="1371600" y="5743575"/>
          <p14:tracePt t="79941" x="1409700" y="5753100"/>
          <p14:tracePt t="79951" x="1457325" y="5781675"/>
          <p14:tracePt t="79958" x="1514475" y="5791200"/>
          <p14:tracePt t="79967" x="1571625" y="5800725"/>
          <p14:tracePt t="79974" x="1600200" y="5800725"/>
          <p14:tracePt t="79983" x="1647825" y="5800725"/>
          <p14:tracePt t="79991" x="1685925" y="5800725"/>
          <p14:tracePt t="80000" x="1724025" y="5800725"/>
          <p14:tracePt t="80007" x="1762125" y="5800725"/>
          <p14:tracePt t="80017" x="1800225" y="5800725"/>
          <p14:tracePt t="80022" x="1819275" y="5781675"/>
          <p14:tracePt t="80034" x="1866900" y="5753100"/>
          <p14:tracePt t="80037" x="1885950" y="5705475"/>
          <p14:tracePt t="80050" x="1914525" y="5667375"/>
          <p14:tracePt t="80312" x="1943100" y="5676900"/>
          <p14:tracePt t="80319" x="1971675" y="5695950"/>
          <p14:tracePt t="80327" x="2019300" y="5715000"/>
          <p14:tracePt t="80335" x="2076450" y="5743575"/>
          <p14:tracePt t="80343" x="2162175" y="5781675"/>
          <p14:tracePt t="80351" x="2247900" y="5810250"/>
          <p14:tracePt t="80359" x="2333625" y="5848350"/>
          <p14:tracePt t="80367" x="2419350" y="5886450"/>
          <p14:tracePt t="80375" x="2486025" y="5905500"/>
          <p14:tracePt t="80383" x="2514600" y="5915025"/>
          <p14:tracePt t="80391" x="2571750" y="5943600"/>
          <p14:tracePt t="80399" x="2619375" y="5962650"/>
          <p14:tracePt t="80407" x="2657475" y="5981700"/>
          <p14:tracePt t="80415" x="2695575" y="5991225"/>
          <p14:tracePt t="80423" x="2714625" y="6010275"/>
          <p14:tracePt t="80432" x="2743200" y="6019800"/>
          <p14:tracePt t="80439" x="2762250" y="6019800"/>
          <p14:tracePt t="80447" x="2781300" y="6029325"/>
          <p14:tracePt t="80456" x="2800350" y="6038850"/>
          <p14:tracePt t="80463" x="2809875" y="6038850"/>
          <p14:tracePt t="80473" x="2819400" y="6038850"/>
          <p14:tracePt t="80480" x="2838450" y="6038850"/>
          <p14:tracePt t="80489" x="2847975" y="6038850"/>
          <p14:tracePt t="80496" x="2857500" y="6038850"/>
          <p14:tracePt t="80506" x="2867025" y="6038850"/>
          <p14:tracePt t="80512" x="2876550" y="6038850"/>
          <p14:tracePt t="80521" x="2886075" y="6038850"/>
          <p14:tracePt t="80529" x="2905125" y="6038850"/>
          <p14:tracePt t="80538" x="2914650" y="6038850"/>
          <p14:tracePt t="80544" x="2933700" y="6038850"/>
          <p14:tracePt t="80554" x="2952750" y="6029325"/>
          <p14:tracePt t="80561" x="3000375" y="6019800"/>
          <p14:tracePt t="80571" x="3028950" y="6010275"/>
          <p14:tracePt t="80576" x="3067050" y="6000750"/>
          <p14:tracePt t="80588" x="3114675" y="6000750"/>
          <p14:tracePt t="80592" x="3162300" y="6000750"/>
          <p14:tracePt t="80604" x="3219450" y="5991225"/>
          <p14:tracePt t="80608" x="3286125" y="5981700"/>
          <p14:tracePt t="80621" x="3314700" y="5981700"/>
          <p14:tracePt t="80624" x="3400425" y="5981700"/>
          <p14:tracePt t="80638" x="3429000" y="5981700"/>
          <p14:tracePt t="80640" x="3476625" y="5981700"/>
          <p14:tracePt t="80655" x="3524250" y="5981700"/>
          <p14:tracePt t="80658" x="3552825" y="5972175"/>
          <p14:tracePt t="80671" x="3590925" y="5972175"/>
          <p14:tracePt t="80674" x="3629025" y="5972175"/>
          <p14:tracePt t="80688" x="3657600" y="5972175"/>
          <p14:tracePt t="80691" x="3667125" y="5962650"/>
          <p14:tracePt t="80705" x="3686175" y="5962650"/>
          <p14:tracePt t="80708" x="3705225" y="5962650"/>
          <p14:tracePt t="80721" x="3724275" y="5962650"/>
          <p14:tracePt t="80738" x="3733800" y="5962650"/>
          <p14:tracePt t="80754" x="3743325" y="5962650"/>
          <p14:tracePt t="80906" x="3752850" y="5972175"/>
          <p14:tracePt t="80930" x="3752850" y="5981700"/>
          <p14:tracePt t="80939" x="3762375" y="5991225"/>
          <p14:tracePt t="80956" x="3762375" y="6000750"/>
          <p14:tracePt t="80963" x="3771900" y="6010275"/>
          <p14:tracePt t="80970" x="3781425" y="6019800"/>
          <p14:tracePt t="80978" x="3781425" y="6029325"/>
          <p14:tracePt t="80994" x="3790950" y="6038850"/>
          <p14:tracePt t="81002" x="3790950" y="6048375"/>
          <p14:tracePt t="81010" x="3800475" y="6057900"/>
          <p14:tracePt t="81026" x="3810000" y="6067425"/>
          <p14:tracePt t="81034" x="3810000" y="6076950"/>
          <p14:tracePt t="81051" x="3819525" y="6086475"/>
          <p14:tracePt t="81059" x="3819525" y="6096000"/>
          <p14:tracePt t="81067" x="3819525" y="6115050"/>
          <p14:tracePt t="81075" x="3819525" y="6124575"/>
          <p14:tracePt t="81083" x="3819525" y="6134100"/>
          <p14:tracePt t="81092" x="3819525" y="6143625"/>
          <p14:tracePt t="81107" x="3819525" y="6153150"/>
          <p14:tracePt t="81131" x="3819525" y="6162675"/>
          <p14:tracePt t="81405" x="3838575" y="6162675"/>
          <p14:tracePt t="81412" x="3914775" y="6162675"/>
          <p14:tracePt t="81421" x="3981450" y="6162675"/>
          <p14:tracePt t="81428" x="4038600" y="6153150"/>
          <p14:tracePt t="81437" x="4114800" y="6143625"/>
          <p14:tracePt t="81446" x="4152900" y="6134100"/>
          <p14:tracePt t="81452" x="4200525" y="6115050"/>
          <p14:tracePt t="81460" x="4305300" y="6096000"/>
          <p14:tracePt t="81469" x="4343400" y="6096000"/>
          <p14:tracePt t="81477" x="4410075" y="6067425"/>
          <p14:tracePt t="81485" x="4467225" y="6057900"/>
          <p14:tracePt t="81493" x="4524375" y="6038850"/>
          <p14:tracePt t="81501" x="4562475" y="6038850"/>
          <p14:tracePt t="81508" x="4600575" y="6019800"/>
          <p14:tracePt t="81517" x="4629150" y="6010275"/>
          <p14:tracePt t="81525" x="4648200" y="5991225"/>
          <p14:tracePt t="81533" x="4676775" y="5981700"/>
          <p14:tracePt t="81541" x="4695825" y="5972175"/>
          <p14:tracePt t="81549" x="4714875" y="5953125"/>
          <p14:tracePt t="81557" x="4733925" y="5943600"/>
          <p14:tracePt t="81565" x="4743450" y="5924550"/>
          <p14:tracePt t="81573" x="4762500" y="5915025"/>
          <p14:tracePt t="81581" x="4762500" y="5905500"/>
          <p14:tracePt t="81589" x="4772025" y="5895975"/>
          <p14:tracePt t="81597" x="4781550" y="5886450"/>
          <p14:tracePt t="81605" x="4791075" y="5876925"/>
          <p14:tracePt t="81613" x="4800600" y="5867400"/>
          <p14:tracePt t="81621" x="4800600" y="5857875"/>
          <p14:tracePt t="81630" x="4800600" y="5848350"/>
          <p14:tracePt t="81637" x="4810125" y="5848350"/>
          <p14:tracePt t="81647" x="4810125" y="5838825"/>
          <p14:tracePt t="81653" x="4819650" y="5829300"/>
          <p14:tracePt t="81663" x="4819650" y="5819775"/>
          <p14:tracePt t="81679" x="4819650" y="5810250"/>
          <p14:tracePt t="81695" x="4819650" y="5800725"/>
          <p14:tracePt t="81702" x="4819650" y="5791200"/>
          <p14:tracePt t="81718" x="4819650" y="5781675"/>
          <p14:tracePt t="81726" x="4819650" y="5772150"/>
          <p14:tracePt t="81742" x="4819650" y="5753100"/>
          <p14:tracePt t="81759" x="4819650" y="5743575"/>
          <p14:tracePt t="81767" x="4810125" y="5734050"/>
          <p14:tracePt t="81774" x="4810125" y="5724525"/>
          <p14:tracePt t="81782" x="4810125" y="5715000"/>
          <p14:tracePt t="81790" x="4800600" y="5705475"/>
          <p14:tracePt t="81798" x="4800600" y="5695950"/>
          <p14:tracePt t="81814" x="4800600" y="5686425"/>
          <p14:tracePt t="81822" x="4791075" y="5686425"/>
          <p14:tracePt t="81830" x="4791075" y="5676900"/>
          <p14:tracePt t="81887" x="4791075" y="5667375"/>
          <p14:tracePt t="81895" x="4800600" y="5667375"/>
          <p14:tracePt t="81910" x="4819650" y="5657850"/>
          <p14:tracePt t="81920" x="4829175" y="5657850"/>
          <p14:tracePt t="81927" x="4848225" y="5648325"/>
          <p14:tracePt t="81935" x="4857750" y="5638800"/>
          <p14:tracePt t="81943" x="4867275" y="5638800"/>
          <p14:tracePt t="81951" x="4886325" y="5629275"/>
          <p14:tracePt t="81959" x="4895850" y="5629275"/>
          <p14:tracePt t="81967" x="4905375" y="5619750"/>
          <p14:tracePt t="81975" x="4914900" y="5619750"/>
          <p14:tracePt t="81999" x="4924425" y="5610225"/>
          <p14:tracePt t="82015" x="4924425" y="5600700"/>
          <p14:tracePt t="82039" x="4924425" y="5581650"/>
          <p14:tracePt t="82055" x="4924425" y="5572125"/>
          <p14:tracePt t="82064" x="4924425" y="5562600"/>
          <p14:tracePt t="82072" x="4924425" y="5553075"/>
          <p14:tracePt t="82080" x="4924425" y="5543550"/>
          <p14:tracePt t="82088" x="4924425" y="5534025"/>
          <p14:tracePt t="82103" x="4924425" y="5524500"/>
          <p14:tracePt t="82143" x="4924425" y="5514975"/>
          <p14:tracePt t="82240" x="4933950" y="5514975"/>
          <p14:tracePt t="82256" x="4943475" y="5505450"/>
          <p14:tracePt t="82281" x="4953000" y="5495925"/>
          <p14:tracePt t="82296" x="4962525" y="5495925"/>
          <p14:tracePt t="82321" x="4972050" y="5495925"/>
          <p14:tracePt t="82353" x="4981575" y="5495925"/>
          <p14:tracePt t="82361" x="4981575" y="5486400"/>
          <p14:tracePt t="82377" x="4991100" y="5486400"/>
          <p14:tracePt t="82401" x="4991100" y="5476875"/>
          <p14:tracePt t="82450" x="4991100" y="5467350"/>
          <p14:tracePt t="82530" x="5000625" y="5467350"/>
          <p14:tracePt t="82546" x="5000625" y="5457825"/>
          <p14:tracePt t="82570" x="5010150" y="5457825"/>
          <p14:tracePt t="82690" x="5010150" y="5448300"/>
          <p14:tracePt t="82706" x="5010150" y="5438775"/>
          <p14:tracePt t="82715" x="5010150" y="5429250"/>
          <p14:tracePt t="82723" x="5010150" y="5419725"/>
          <p14:tracePt t="82731" x="5010150" y="5410200"/>
          <p14:tracePt t="82738" x="5000625" y="5400675"/>
          <p14:tracePt t="82746" x="5000625" y="5391150"/>
          <p14:tracePt t="82755" x="4991100" y="5381625"/>
          <p14:tracePt t="82763" x="4972050" y="5372100"/>
          <p14:tracePt t="82771" x="4972050" y="5362575"/>
          <p14:tracePt t="82778" x="4962525" y="5362575"/>
          <p14:tracePt t="82803" x="4953000" y="5353050"/>
          <p14:tracePt t="82843" x="4943475" y="5353050"/>
          <p14:tracePt t="82875" x="4933950" y="5353050"/>
          <p14:tracePt t="82884" x="4924425" y="5372100"/>
          <p14:tracePt t="82893" x="4924425" y="5381625"/>
          <p14:tracePt t="82909" x="4914900" y="5400675"/>
          <p14:tracePt t="82915" x="4914900" y="5410200"/>
          <p14:tracePt t="82924" x="4914900" y="5419725"/>
          <p14:tracePt t="82932" x="4905375" y="5429250"/>
          <p14:tracePt t="82943" x="4905375" y="5438775"/>
          <p14:tracePt t="82955" x="4905375" y="5448300"/>
          <p14:tracePt t="82996" x="4905375" y="5457825"/>
          <p14:tracePt t="83052" x="4905375" y="5448300"/>
          <p14:tracePt t="83061" x="4886325" y="5448300"/>
          <p14:tracePt t="83068" x="4867275" y="5438775"/>
          <p14:tracePt t="83078" x="4857750" y="5429250"/>
          <p14:tracePt t="83084" x="4848225" y="5429250"/>
          <p14:tracePt t="83092" x="4838700" y="5429250"/>
          <p14:tracePt t="83100" x="4819650" y="5429250"/>
          <p14:tracePt t="83109" x="4810125" y="5429250"/>
          <p14:tracePt t="83117" x="4800600" y="5429250"/>
          <p14:tracePt t="83133" x="4791075" y="5429250"/>
          <p14:tracePt t="83140" x="4781550" y="5448300"/>
          <p14:tracePt t="83149" x="4781550" y="5457825"/>
          <p14:tracePt t="83157" x="4781550" y="5476875"/>
          <p14:tracePt t="83165" x="4781550" y="5495925"/>
          <p14:tracePt t="83172" x="4781550" y="5514975"/>
          <p14:tracePt t="83180" x="4781550" y="5534025"/>
          <p14:tracePt t="83189" x="4781550" y="5543550"/>
          <p14:tracePt t="83196" x="4781550" y="5562600"/>
          <p14:tracePt t="83213" x="4791075" y="5572125"/>
          <p14:tracePt t="83221" x="4800600" y="5572125"/>
          <p14:tracePt t="83245" x="4810125" y="5572125"/>
          <p14:tracePt t="83263" x="4819650" y="5572125"/>
          <p14:tracePt t="83278" x="4819650" y="5553075"/>
          <p14:tracePt t="83286" x="4829175" y="5543550"/>
          <p14:tracePt t="83293" x="4829175" y="5534025"/>
          <p14:tracePt t="83302" x="4838700" y="5524500"/>
          <p14:tracePt t="83309" x="4838700" y="5514975"/>
          <p14:tracePt t="83325" x="4838700" y="5505450"/>
          <p14:tracePt t="83422" x="4848225" y="5505450"/>
          <p14:tracePt t="83454" x="4857750" y="5505450"/>
          <p14:tracePt t="83462" x="4857750" y="5514975"/>
          <p14:tracePt t="83486" x="4867275" y="5514975"/>
          <p14:tracePt t="83494" x="4867275" y="5524500"/>
          <p14:tracePt t="83534" x="4857750" y="5524500"/>
          <p14:tracePt t="83542" x="4838700" y="5524500"/>
          <p14:tracePt t="83550" x="4819650" y="5524500"/>
          <p14:tracePt t="83558" x="4800600" y="5524500"/>
          <p14:tracePt t="83567" x="4781550" y="5524500"/>
          <p14:tracePt t="83575" x="4762500" y="5524500"/>
          <p14:tracePt t="83584" x="4752975" y="5524500"/>
          <p14:tracePt t="83591" x="4733925" y="5524500"/>
          <p14:tracePt t="83607" x="4724400" y="5524500"/>
          <p14:tracePt t="83679" x="4724400" y="5534025"/>
          <p14:tracePt t="83687" x="4724400" y="5543550"/>
          <p14:tracePt t="83695" x="4743450" y="5553075"/>
          <p14:tracePt t="83703" x="4752975" y="5562600"/>
          <p14:tracePt t="83711" x="4762500" y="5572125"/>
          <p14:tracePt t="83721" x="4772025" y="5572125"/>
          <p14:tracePt t="83727" x="4791075" y="5581650"/>
          <p14:tracePt t="83737" x="4800600" y="5581650"/>
          <p14:tracePt t="83744" x="4810125" y="5591175"/>
          <p14:tracePt t="83752" x="4819650" y="5591175"/>
          <p14:tracePt t="83760" x="4829175" y="5591175"/>
          <p14:tracePt t="83767" x="4838700" y="5591175"/>
          <p14:tracePt t="83777" x="4848225" y="5591175"/>
          <p14:tracePt t="83784" x="4857750" y="5591175"/>
          <p14:tracePt t="83792" x="4867275" y="5591175"/>
          <p14:tracePt t="83799" x="4876800" y="5591175"/>
          <p14:tracePt t="83808" x="4886325" y="5591175"/>
          <p14:tracePt t="83815" x="4895850" y="5591175"/>
          <p14:tracePt t="83831" x="4905375" y="5591175"/>
          <p14:tracePt t="83856" x="4914900" y="5591175"/>
          <p14:tracePt t="83872" x="4914900" y="5581650"/>
          <p14:tracePt t="84041" x="4924425" y="5581650"/>
          <p14:tracePt t="84065" x="4933950" y="5581650"/>
          <p14:tracePt t="84090" x="4943475" y="5572125"/>
          <p14:tracePt t="84105" x="4953000" y="5572125"/>
          <p14:tracePt t="84113" x="4953000" y="5562600"/>
          <p14:tracePt t="84121" x="4962525" y="5562600"/>
          <p14:tracePt t="84145" x="4972050" y="5553075"/>
          <p14:tracePt t="84161" x="4972050" y="5543550"/>
          <p14:tracePt t="84177" x="4981575" y="5543550"/>
          <p14:tracePt t="84185" x="4981575" y="5534025"/>
          <p14:tracePt t="84242" x="4991100" y="5534025"/>
          <p14:tracePt t="84259" x="4991100" y="5524500"/>
          <p14:tracePt t="84275" x="4991100" y="5514975"/>
          <p14:tracePt t="84322" x="4991100" y="5505450"/>
          <p14:tracePt t="84346" x="5000625" y="5505450"/>
          <p14:tracePt t="84370" x="5000625" y="5495925"/>
          <p14:tracePt t="84380" x="5010150" y="5486400"/>
          <p14:tracePt t="84396" x="5010150" y="5476875"/>
          <p14:tracePt t="84402" x="5019675" y="5476875"/>
          <p14:tracePt t="84413" x="5019675" y="5467350"/>
          <p14:tracePt t="84418" x="5029200" y="5467350"/>
          <p14:tracePt t="84427" x="5029200" y="5457825"/>
          <p14:tracePt t="84467" x="5038725" y="5448300"/>
          <p14:tracePt t="84491" x="5038725" y="5438775"/>
          <p14:tracePt t="84523" x="5048250" y="5429250"/>
          <p14:tracePt t="84547" x="5048250" y="5419725"/>
          <p14:tracePt t="84620" x="5048250" y="5410200"/>
          <p14:tracePt t="84652" x="5038725" y="5410200"/>
          <p14:tracePt t="84901" x="5029200" y="5410200"/>
          <p14:tracePt t="84981" x="5019675" y="5410200"/>
          <p14:tracePt t="85005" x="5019675" y="5400675"/>
          <p14:tracePt t="85070" x="5010150" y="5400675"/>
          <p14:tracePt t="85094" x="5000625" y="5400675"/>
          <p14:tracePt t="85110" x="5000625" y="5410200"/>
          <p14:tracePt t="85118" x="4991100" y="5410200"/>
          <p14:tracePt t="85126" x="4991100" y="5419725"/>
          <p14:tracePt t="85134" x="4991100" y="5429250"/>
          <p14:tracePt t="85150" x="4991100" y="5438775"/>
          <p14:tracePt t="85158" x="4991100" y="5448300"/>
          <p14:tracePt t="85166" x="4991100" y="5457825"/>
          <p14:tracePt t="85182" x="4991100" y="5467350"/>
          <p14:tracePt t="85215" x="4991100" y="5476875"/>
          <p14:tracePt t="85279" x="4991100" y="5467350"/>
          <p14:tracePt t="85303" x="4991100" y="5457825"/>
          <p14:tracePt t="85327" x="4981575" y="5457825"/>
          <p14:tracePt t="85335" x="4972050" y="5457825"/>
          <p14:tracePt t="85343" x="4962525" y="5457825"/>
          <p14:tracePt t="85352" x="4953000" y="5457825"/>
          <p14:tracePt t="85359" x="4943475" y="5476875"/>
          <p14:tracePt t="85369" x="4933950" y="5495925"/>
          <p14:tracePt t="85375" x="4924425" y="5505450"/>
          <p14:tracePt t="85385" x="4914900" y="5524500"/>
          <p14:tracePt t="85391" x="4914900" y="5543550"/>
          <p14:tracePt t="85401" x="4905375" y="5562600"/>
          <p14:tracePt t="85407" x="4905375" y="5581650"/>
          <p14:tracePt t="85415" x="4905375" y="5591175"/>
          <p14:tracePt t="85423" x="4905375" y="5600700"/>
          <p14:tracePt t="85435" x="4905375" y="5610225"/>
          <p14:tracePt t="85439" x="4905375" y="5619750"/>
          <p14:tracePt t="85455" x="4905375" y="5629275"/>
          <p14:tracePt t="85487" x="4924425" y="5600700"/>
          <p14:tracePt t="85496" x="4933950" y="5591175"/>
          <p14:tracePt t="85504" x="4943475" y="5562600"/>
          <p14:tracePt t="85511" x="4953000" y="5543550"/>
          <p14:tracePt t="85520" x="4962525" y="5524500"/>
          <p14:tracePt t="85528" x="4962525" y="5505450"/>
          <p14:tracePt t="85536" x="4972050" y="5486400"/>
          <p14:tracePt t="85544" x="4972050" y="5476875"/>
          <p14:tracePt t="85552" x="4972050" y="5457825"/>
          <p14:tracePt t="85568" x="4972050" y="5448300"/>
          <p14:tracePt t="85576" x="4972050" y="5438775"/>
          <p14:tracePt t="85608" x="4953000" y="5438775"/>
          <p14:tracePt t="85617" x="4943475" y="5438775"/>
          <p14:tracePt t="85624" x="4933950" y="5438775"/>
          <p14:tracePt t="85632" x="4914900" y="5438775"/>
          <p14:tracePt t="85641" x="4886325" y="5438775"/>
          <p14:tracePt t="85648" x="4867275" y="5438775"/>
          <p14:tracePt t="85657" x="4848225" y="5448300"/>
          <p14:tracePt t="85665" x="4838700" y="5457825"/>
          <p14:tracePt t="85672" x="4829175" y="5467350"/>
          <p14:tracePt t="85681" x="4810125" y="5467350"/>
          <p14:tracePt t="85688" x="4810125" y="5476875"/>
          <p14:tracePt t="85696" x="4800600" y="5476875"/>
          <p14:tracePt t="85712" x="4800600" y="5486400"/>
          <p14:tracePt t="85745" x="4800600" y="5495925"/>
          <p14:tracePt t="85761" x="4800600" y="5505450"/>
          <p14:tracePt t="85786" x="4810125" y="5514975"/>
          <p14:tracePt t="85802" x="4819650" y="5514975"/>
          <p14:tracePt t="85818" x="4829175" y="5514975"/>
          <p14:tracePt t="85857" x="4838700" y="5514975"/>
          <p14:tracePt t="85865" x="4838700" y="5505450"/>
          <p14:tracePt t="85874" x="4838700" y="5495925"/>
          <p14:tracePt t="85881" x="4848225" y="5476875"/>
          <p14:tracePt t="86532" x="4848225" y="5486400"/>
          <p14:tracePt t="86541" x="4848225" y="5505450"/>
          <p14:tracePt t="86549" x="4848225" y="5524500"/>
          <p14:tracePt t="86557" x="4848225" y="5543550"/>
          <p14:tracePt t="86565" x="4848225" y="5562600"/>
          <p14:tracePt t="86573" x="4848225" y="5581650"/>
          <p14:tracePt t="86585" x="4848225" y="5591175"/>
          <p14:tracePt t="86588" x="4857750" y="5610225"/>
          <p14:tracePt t="86605" x="4857750" y="5619750"/>
          <p14:tracePt t="86613" x="4867275" y="5629275"/>
          <p14:tracePt t="86629" x="4876800" y="5638800"/>
          <p14:tracePt t="86645" x="4886325" y="5638800"/>
          <p14:tracePt t="86669" x="4895850" y="5638800"/>
          <p14:tracePt t="86685" x="4905375" y="5638800"/>
          <p14:tracePt t="86701" x="4914900" y="5638800"/>
          <p14:tracePt t="86717" x="4933950" y="5629275"/>
          <p14:tracePt t="86725" x="4943475" y="5619750"/>
          <p14:tracePt t="86733" x="4953000" y="5600700"/>
          <p14:tracePt t="86741" x="4962525" y="5581650"/>
          <p14:tracePt t="86749" x="4972050" y="5562600"/>
          <p14:tracePt t="86757" x="4981575" y="5543550"/>
          <p14:tracePt t="86765" x="4981575" y="5534025"/>
          <p14:tracePt t="86773" x="4991100" y="5514975"/>
          <p14:tracePt t="86781" x="5000625" y="5505450"/>
          <p14:tracePt t="86790" x="5000625" y="5495925"/>
          <p14:tracePt t="86798" x="5000625" y="5486400"/>
          <p14:tracePt t="86807" x="5010150" y="5476875"/>
          <p14:tracePt t="86814" x="5010150" y="5467350"/>
          <p14:tracePt t="86823" x="5010150" y="5457825"/>
          <p14:tracePt t="86839" x="5010150" y="5448300"/>
          <p14:tracePt t="86856" x="5010150" y="5438775"/>
          <p14:tracePt t="86863" x="5000625" y="5438775"/>
          <p14:tracePt t="86878" x="4991100" y="5429250"/>
          <p14:tracePt t="86886" x="4981575" y="5429250"/>
          <p14:tracePt t="86902" x="4972050" y="5429250"/>
          <p14:tracePt t="86911" x="4962525" y="5429250"/>
          <p14:tracePt t="86919" x="4953000" y="5419725"/>
          <p14:tracePt t="86951" x="4943475" y="5419725"/>
          <p14:tracePt t="87159" x="4933950" y="5410200"/>
          <p14:tracePt t="87168" x="4933950" y="5400675"/>
          <p14:tracePt t="87175" x="4933950" y="5391150"/>
          <p14:tracePt t="87184" x="4924425" y="5391150"/>
          <p14:tracePt t="87192" x="4914900" y="5381625"/>
          <p14:tracePt t="87199" x="4905375" y="5372100"/>
          <p14:tracePt t="87207" x="4886325" y="5362575"/>
          <p14:tracePt t="87215" x="4848225" y="5343525"/>
          <p14:tracePt t="87224" x="4810125" y="5343525"/>
          <p14:tracePt t="87231" x="4752975" y="5343525"/>
          <p14:tracePt t="87240" x="4686300" y="5343525"/>
          <p14:tracePt t="87248" x="4600575" y="5343525"/>
          <p14:tracePt t="87255" x="4524375" y="5343525"/>
          <p14:tracePt t="87264" x="4495800" y="5343525"/>
          <p14:tracePt t="87272" x="4448175" y="5353050"/>
          <p14:tracePt t="87280" x="4400550" y="5362575"/>
          <p14:tracePt t="87288" x="4371975" y="5372100"/>
          <p14:tracePt t="87296" x="4352925" y="5381625"/>
          <p14:tracePt t="87304" x="4343400" y="5391150"/>
          <p14:tracePt t="87312" x="4343400" y="5400675"/>
          <p14:tracePt t="87617" x="4352925" y="5400675"/>
          <p14:tracePt t="87627" x="4362450" y="5400675"/>
          <p14:tracePt t="87634" x="4381500" y="5400675"/>
          <p14:tracePt t="87643" x="4400550" y="5400675"/>
          <p14:tracePt t="87650" x="4410075" y="5400675"/>
          <p14:tracePt t="87657" x="4419600" y="5400675"/>
          <p14:tracePt t="87665" x="4438650" y="5391150"/>
          <p14:tracePt t="87681" x="4448175" y="5372100"/>
          <p14:tracePt t="87689" x="4467225" y="5334000"/>
          <p14:tracePt t="87697" x="4467225" y="5314950"/>
          <p14:tracePt t="87706" x="4476750" y="5286375"/>
          <p14:tracePt t="87714" x="4476750" y="5257800"/>
          <p14:tracePt t="87722" x="4476750" y="5229225"/>
          <p14:tracePt t="87730" x="4476750" y="5200650"/>
          <p14:tracePt t="87738" x="4476750" y="5172075"/>
          <p14:tracePt t="87746" x="4476750" y="5143500"/>
          <p14:tracePt t="87754" x="4476750" y="5133975"/>
          <p14:tracePt t="87763" x="4476750" y="5114925"/>
          <p14:tracePt t="87770" x="4467225" y="5095875"/>
          <p14:tracePt t="87779" x="4467225" y="5076825"/>
          <p14:tracePt t="87787" x="4448175" y="5067300"/>
          <p14:tracePt t="87796" x="4429125" y="5057775"/>
          <p14:tracePt t="87802" x="4410075" y="5048250"/>
          <p14:tracePt t="87811" x="4391025" y="5048250"/>
          <p14:tracePt t="87819" x="4371975" y="5038725"/>
          <p14:tracePt t="87826" x="4352925" y="5038725"/>
          <p14:tracePt t="87835" x="4333875" y="5038725"/>
          <p14:tracePt t="87842" x="4324350" y="5038725"/>
          <p14:tracePt t="87851" x="4314825" y="5038725"/>
          <p14:tracePt t="87858" x="4305300" y="5038725"/>
          <p14:tracePt t="87867" x="4295775" y="5038725"/>
          <p14:tracePt t="87883" x="4286250" y="5038725"/>
          <p14:tracePt t="87890" x="4276725" y="5038725"/>
          <p14:tracePt t="87907" x="4267200" y="5048250"/>
          <p14:tracePt t="87915" x="4267200" y="5057775"/>
          <p14:tracePt t="87923" x="4248150" y="5067300"/>
          <p14:tracePt t="87931" x="4238625" y="5076825"/>
          <p14:tracePt t="87939" x="4219575" y="5086350"/>
          <p14:tracePt t="87947" x="4210050" y="5105400"/>
          <p14:tracePt t="87955" x="4191000" y="5124450"/>
          <p14:tracePt t="87963" x="4181475" y="5143500"/>
          <p14:tracePt t="87971" x="4162425" y="5162550"/>
          <p14:tracePt t="87979" x="4152900" y="5181600"/>
          <p14:tracePt t="87987" x="4143375" y="5200650"/>
          <p14:tracePt t="87996" x="4133850" y="5219700"/>
          <p14:tracePt t="88004" x="4114800" y="5248275"/>
          <p14:tracePt t="88012" x="4114800" y="5257800"/>
          <p14:tracePt t="88019" x="4095750" y="5305425"/>
          <p14:tracePt t="88027" x="4095750" y="5324475"/>
          <p14:tracePt t="88036" x="4086225" y="5353050"/>
          <p14:tracePt t="88043" x="4076700" y="5391150"/>
          <p14:tracePt t="88052" x="4076700" y="5410200"/>
          <p14:tracePt t="88059" x="4067175" y="5448300"/>
          <p14:tracePt t="88068" x="4067175" y="5486400"/>
          <p14:tracePt t="88075" x="4067175" y="5514975"/>
          <p14:tracePt t="88083" x="4067175" y="5543550"/>
          <p14:tracePt t="88091" x="4067175" y="5562600"/>
          <p14:tracePt t="88099" x="4067175" y="5600700"/>
          <p14:tracePt t="88108" x="4067175" y="5619750"/>
          <p14:tracePt t="88116" x="4067175" y="5657850"/>
          <p14:tracePt t="88124" x="4067175" y="5676900"/>
          <p14:tracePt t="88132" x="4067175" y="5705475"/>
          <p14:tracePt t="88139" x="4067175" y="5743575"/>
          <p14:tracePt t="88148" x="4067175" y="5772150"/>
          <p14:tracePt t="88156" x="4076700" y="5810250"/>
          <p14:tracePt t="88164" x="4086225" y="5829300"/>
          <p14:tracePt t="88172" x="4095750" y="5848350"/>
          <p14:tracePt t="88180" x="4095750" y="5867400"/>
          <p14:tracePt t="88188" x="4105275" y="5886450"/>
          <p14:tracePt t="88197" x="4114800" y="5895975"/>
          <p14:tracePt t="88204" x="4124325" y="5905500"/>
          <p14:tracePt t="88214" x="4133850" y="5915025"/>
          <p14:tracePt t="88230" x="4143375" y="5924550"/>
          <p14:tracePt t="88237" x="4152900" y="5934075"/>
          <p14:tracePt t="88244" x="4171950" y="5934075"/>
          <p14:tracePt t="88253" x="4181475" y="5934075"/>
          <p14:tracePt t="88260" x="4200525" y="5943600"/>
          <p14:tracePt t="88268" x="4210050" y="5943600"/>
          <p14:tracePt t="88279" x="4229100" y="5943600"/>
          <p14:tracePt t="88286" x="4238625" y="5943600"/>
          <p14:tracePt t="88292" x="4257675" y="5943600"/>
          <p14:tracePt t="88301" x="4276725" y="5943600"/>
          <p14:tracePt t="88309" x="4286250" y="5943600"/>
          <p14:tracePt t="88317" x="4305300" y="5943600"/>
          <p14:tracePt t="88326" x="4324350" y="5943600"/>
          <p14:tracePt t="88334" x="4333875" y="5943600"/>
          <p14:tracePt t="88346" x="4352925" y="5934075"/>
          <p14:tracePt t="88350" x="4371975" y="5915025"/>
          <p14:tracePt t="88358" x="4391025" y="5895975"/>
          <p14:tracePt t="88365" x="4429125" y="5867400"/>
          <p14:tracePt t="88372" x="4429125" y="5857875"/>
          <p14:tracePt t="88381" x="4448175" y="5829300"/>
          <p14:tracePt t="88389" x="4467225" y="5800725"/>
          <p14:tracePt t="88397" x="4476750" y="5781675"/>
          <p14:tracePt t="88405" x="4495800" y="5753100"/>
          <p14:tracePt t="88414" x="4505325" y="5724525"/>
          <p14:tracePt t="88421" x="4514850" y="5695950"/>
          <p14:tracePt t="88430" x="4524375" y="5667375"/>
          <p14:tracePt t="88437" x="4533900" y="5638800"/>
          <p14:tracePt t="88447" x="4543425" y="5610225"/>
          <p14:tracePt t="88454" x="4543425" y="5581650"/>
          <p14:tracePt t="88463" x="4552950" y="5553075"/>
          <p14:tracePt t="88470" x="4562475" y="5514975"/>
          <p14:tracePt t="88479" x="4572000" y="5476875"/>
          <p14:tracePt t="88486" x="4581525" y="5457825"/>
          <p14:tracePt t="88495" x="4581525" y="5419725"/>
          <p14:tracePt t="88502" x="4591050" y="5391150"/>
          <p14:tracePt t="88512" x="4591050" y="5362575"/>
          <p14:tracePt t="88519" x="4591050" y="5343525"/>
          <p14:tracePt t="88529" x="4591050" y="5324475"/>
          <p14:tracePt t="88534" x="4591050" y="5305425"/>
          <p14:tracePt t="88545" x="4591050" y="5276850"/>
          <p14:tracePt t="88550" x="4591050" y="5267325"/>
          <p14:tracePt t="88562" x="4591050" y="5248275"/>
          <p14:tracePt t="88566" x="4591050" y="5229225"/>
          <p14:tracePt t="88579" x="4591050" y="5219700"/>
          <p14:tracePt t="88582" x="4591050" y="5210175"/>
          <p14:tracePt t="88595" x="4581525" y="5200650"/>
          <p14:tracePt t="88599" x="4581525" y="5191125"/>
          <p14:tracePt t="88612" x="4572000" y="5181600"/>
          <p14:tracePt t="88616" x="4572000" y="5172075"/>
          <p14:tracePt t="88629" x="4552950" y="5172075"/>
          <p14:tracePt t="88632" x="4552950" y="5162550"/>
          <p14:tracePt t="88646" x="4543425" y="5153025"/>
          <p14:tracePt t="88649" x="4524375" y="5153025"/>
          <p14:tracePt t="88662" x="4505325" y="5153025"/>
          <p14:tracePt t="88665" x="4495800" y="5153025"/>
          <p14:tracePt t="88679" x="4486275" y="5153025"/>
          <p14:tracePt t="88682" x="4467225" y="5153025"/>
          <p14:tracePt t="88696" x="4448175" y="5153025"/>
          <p14:tracePt t="88697" x="4429125" y="5153025"/>
          <p14:tracePt t="88703" x="4410075" y="5153025"/>
          <p14:tracePt t="88712" x="4391025" y="5153025"/>
          <p14:tracePt t="88719" x="4371975" y="5162550"/>
          <p14:tracePt t="88729" x="4352925" y="5181600"/>
          <p14:tracePt t="88735" x="4333875" y="5191125"/>
          <p14:tracePt t="88745" x="4314825" y="5219700"/>
          <p14:tracePt t="88751" x="4295775" y="5238750"/>
          <p14:tracePt t="88762" x="4276725" y="5267325"/>
          <p14:tracePt t="88767" x="4257675" y="5286375"/>
          <p14:tracePt t="88779" x="4248150" y="5314950"/>
          <p14:tracePt t="88783" x="4238625" y="5343525"/>
          <p14:tracePt t="88795" x="4229100" y="5362575"/>
          <p14:tracePt t="88799" x="4219575" y="5391150"/>
          <p14:tracePt t="88812" x="4219575" y="5410200"/>
          <p14:tracePt t="88815" x="4210050" y="5429250"/>
          <p14:tracePt t="88829" x="4210050" y="5457825"/>
          <p14:tracePt t="88832" x="4191000" y="5495925"/>
          <p14:tracePt t="88845" x="4191000" y="5505450"/>
          <p14:tracePt t="88848" x="4191000" y="5553075"/>
          <p14:tracePt t="88862" x="4191000" y="5591175"/>
          <p14:tracePt t="88866" x="4181475" y="5619750"/>
          <p14:tracePt t="88879" x="4181475" y="5667375"/>
          <p14:tracePt t="88882" x="4181475" y="5715000"/>
          <p14:tracePt t="88896" x="4181475" y="5762625"/>
          <p14:tracePt t="88899" x="4181475" y="5810250"/>
          <p14:tracePt t="88912" x="4181475" y="5838825"/>
          <p14:tracePt t="88915" x="4181475" y="5867400"/>
          <p14:tracePt t="88929" x="4181475" y="5915025"/>
          <p14:tracePt t="88930" x="4181475" y="5953125"/>
          <p14:tracePt t="88936" x="4191000" y="5991225"/>
          <p14:tracePt t="88945" x="4200525" y="6010275"/>
          <p14:tracePt t="88953" x="4219575" y="6038850"/>
          <p14:tracePt t="88962" x="4238625" y="6057900"/>
          <p14:tracePt t="88969" x="4257675" y="6076950"/>
          <p14:tracePt t="88979" x="4267200" y="6096000"/>
          <p14:tracePt t="88984" x="4286250" y="6105525"/>
          <p14:tracePt t="88995" x="4305300" y="6105525"/>
          <p14:tracePt t="89000" x="4333875" y="6115050"/>
          <p14:tracePt t="89012" x="4352925" y="6115050"/>
          <p14:tracePt t="89016" x="4381500" y="6115050"/>
          <p14:tracePt t="89029" x="4410075" y="6115050"/>
          <p14:tracePt t="89032" x="4429125" y="6115050"/>
          <p14:tracePt t="89045" x="4448175" y="6115050"/>
          <p14:tracePt t="89048" x="4467225" y="6096000"/>
          <p14:tracePt t="89062" x="4495800" y="6086475"/>
          <p14:tracePt t="89066" x="4514850" y="6067425"/>
          <p14:tracePt t="89079" x="4533900" y="6048375"/>
          <p14:tracePt t="89082" x="4552950" y="6029325"/>
          <p14:tracePt t="89096" x="4562475" y="6010275"/>
          <p14:tracePt t="89099" x="4581525" y="5981700"/>
          <p14:tracePt t="89112" x="4591050" y="5943600"/>
          <p14:tracePt t="89116" x="4600575" y="5905500"/>
          <p14:tracePt t="89129" x="4610100" y="5857875"/>
          <p14:tracePt t="89132" x="4610100" y="5800725"/>
          <p14:tracePt t="89145" x="4619625" y="5743575"/>
          <p14:tracePt t="89146" x="4619625" y="5715000"/>
          <p14:tracePt t="89153" x="4619625" y="5667375"/>
          <p14:tracePt t="89162" x="4619625" y="5629275"/>
          <p14:tracePt t="89169" x="4619625" y="5581650"/>
          <p14:tracePt t="89179" x="4619625" y="5543550"/>
          <p14:tracePt t="89186" x="4619625" y="5505450"/>
          <p14:tracePt t="89195" x="4619625" y="5476875"/>
          <p14:tracePt t="89202" x="4619625" y="5457825"/>
          <p14:tracePt t="89212" x="4610100" y="5438775"/>
          <p14:tracePt t="89217" x="4600575" y="5419725"/>
          <p14:tracePt t="89229" x="4600575" y="5410200"/>
          <p14:tracePt t="89233" x="4591050" y="5400675"/>
          <p14:tracePt t="89245" x="4581525" y="5391150"/>
          <p14:tracePt t="89249" x="4572000" y="5381625"/>
          <p14:tracePt t="89262" x="4562475" y="5381625"/>
          <p14:tracePt t="89265" x="4552950" y="5372100"/>
          <p14:tracePt t="89279" x="4533900" y="5362575"/>
          <p14:tracePt t="89283" x="4514850" y="5362575"/>
          <p14:tracePt t="89296" x="4505325" y="5362575"/>
          <p14:tracePt t="89298" x="4486275" y="5362575"/>
          <p14:tracePt t="89312" x="4467225" y="5362575"/>
          <p14:tracePt t="89315" x="4448175" y="5362575"/>
          <p14:tracePt t="89329" x="4429125" y="5362575"/>
          <p14:tracePt t="89332" x="4410075" y="5362575"/>
          <p14:tracePt t="89346" x="4400550" y="5362575"/>
          <p14:tracePt t="89348" x="4381500" y="5362575"/>
          <p14:tracePt t="89362" x="4352925" y="5362575"/>
          <p14:tracePt t="89365" x="4343400" y="5372100"/>
          <p14:tracePt t="89379" x="4324350" y="5372100"/>
          <p14:tracePt t="89380" x="4305300" y="5381625"/>
          <p14:tracePt t="89386" x="4295775" y="5381625"/>
          <p14:tracePt t="89395" x="4286250" y="5391150"/>
          <p14:tracePt t="89403" x="4276725" y="5400675"/>
          <p14:tracePt t="89412" x="4267200" y="5410200"/>
          <p14:tracePt t="89417" x="4267200" y="5429250"/>
          <p14:tracePt t="89429" x="4257675" y="5448300"/>
          <p14:tracePt t="89435" x="4238625" y="5495925"/>
          <p14:tracePt t="89446" x="4238625" y="5514975"/>
          <p14:tracePt t="89450" x="4238625" y="5534025"/>
          <p14:tracePt t="89462" x="4238625" y="5572125"/>
          <p14:tracePt t="89466" x="4238625" y="5610225"/>
          <p14:tracePt t="89479" x="4238625" y="5648325"/>
          <p14:tracePt t="89483" x="4238625" y="5676900"/>
          <p14:tracePt t="89496" x="4238625" y="5705475"/>
          <p14:tracePt t="89499" x="4238625" y="5762625"/>
          <p14:tracePt t="89512" x="4238625" y="5781675"/>
          <p14:tracePt t="89516" x="4248150" y="5810250"/>
          <p14:tracePt t="89529" x="4267200" y="5867400"/>
          <p14:tracePt t="89533" x="4286250" y="5905500"/>
          <p14:tracePt t="89546" x="4295775" y="5924550"/>
          <p14:tracePt t="89550" x="4305300" y="5943600"/>
          <p14:tracePt t="89563" x="4324350" y="5962650"/>
          <p14:tracePt t="89567" x="4333875" y="5981700"/>
          <p14:tracePt t="89579" x="4343400" y="5991225"/>
          <p14:tracePt t="89583" x="4352925" y="6000750"/>
          <p14:tracePt t="89599" x="4362450" y="6010275"/>
          <p14:tracePt t="89612" x="4371975" y="6010275"/>
          <p14:tracePt t="89614" x="4381500" y="6010275"/>
          <p14:tracePt t="89620" x="4391025" y="6010275"/>
          <p14:tracePt t="89629" x="4400550" y="6000750"/>
          <p14:tracePt t="89636" x="4419600" y="5981700"/>
          <p14:tracePt t="89646" x="4448175" y="5934075"/>
          <p14:tracePt t="89652" x="4476750" y="5895975"/>
          <p14:tracePt t="89662" x="4505325" y="5848350"/>
          <p14:tracePt t="89667" x="4533900" y="5800725"/>
          <p14:tracePt t="89679" x="4552950" y="5772150"/>
          <p14:tracePt t="89683" x="4562475" y="5734050"/>
          <p14:tracePt t="89695" x="4581525" y="5695950"/>
          <p14:tracePt t="89699" x="4600575" y="5667375"/>
          <p14:tracePt t="89712" x="4610100" y="5638800"/>
          <p14:tracePt t="89715" x="4610100" y="5619750"/>
          <p14:tracePt t="89729" x="4619625" y="5591175"/>
          <p14:tracePt t="89732" x="4619625" y="5581650"/>
          <p14:tracePt t="89745" x="4619625" y="5572125"/>
          <p14:tracePt t="89749" x="4619625" y="5553075"/>
          <p14:tracePt t="89763" x="4619625" y="5543550"/>
          <p14:tracePt t="89765" x="4619625" y="5534025"/>
          <p14:tracePt t="89780" x="4619625" y="5524500"/>
          <p14:tracePt t="89782" x="4619625" y="5505450"/>
          <p14:tracePt t="89788" x="4619625" y="5495925"/>
          <p14:tracePt t="89797" x="4619625" y="5486400"/>
          <p14:tracePt t="89804" x="4619625" y="5476875"/>
          <p14:tracePt t="89814" x="4619625" y="5457825"/>
          <p14:tracePt t="89820" x="4600575" y="5448300"/>
          <p14:tracePt t="89830" x="4591050" y="5438775"/>
          <p14:tracePt t="89836" x="4581525" y="5419725"/>
          <p14:tracePt t="89845" x="4572000" y="5410200"/>
          <p14:tracePt t="89853" x="4552950" y="5400675"/>
          <p14:tracePt t="89862" x="4533900" y="5391150"/>
          <p14:tracePt t="89868" x="4524375" y="5381625"/>
          <p14:tracePt t="89879" x="4514850" y="5372100"/>
          <p14:tracePt t="89884" x="4495800" y="5362575"/>
          <p14:tracePt t="89895" x="4476750" y="5353050"/>
          <p14:tracePt t="89900" x="4457700" y="5343525"/>
          <p14:tracePt t="89912" x="4448175" y="5334000"/>
          <p14:tracePt t="89916" x="4438650" y="5334000"/>
          <p14:tracePt t="89929" x="4429125" y="5324475"/>
          <p14:tracePt t="89932" x="4419600" y="5314950"/>
          <p14:tracePt t="89945" x="4410075" y="5314950"/>
          <p14:tracePt t="89948" x="4410075" y="5305425"/>
          <p14:tracePt t="89962" x="4400550" y="5305425"/>
          <p14:tracePt t="89981" x="4391025" y="5305425"/>
          <p14:tracePt t="90085" x="4381500" y="5305425"/>
          <p14:tracePt t="90101" x="4371975" y="5305425"/>
          <p14:tracePt t="90109" x="4352925" y="5324475"/>
          <p14:tracePt t="90118" x="4343400" y="5343525"/>
          <p14:tracePt t="90125" x="4333875" y="5362575"/>
          <p14:tracePt t="90133" x="4314825" y="5381625"/>
          <p14:tracePt t="90141" x="4295775" y="5400675"/>
          <p14:tracePt t="90150" x="4295775" y="5419725"/>
          <p14:tracePt t="90157" x="4286250" y="5438775"/>
          <p14:tracePt t="90166" x="4276725" y="5457825"/>
          <p14:tracePt t="90174" x="4267200" y="5467350"/>
          <p14:tracePt t="90183" x="4267200" y="5486400"/>
          <p14:tracePt t="90190" x="4257675" y="5505450"/>
          <p14:tracePt t="90197" x="4257675" y="5524500"/>
          <p14:tracePt t="90206" x="4257675" y="5553075"/>
          <p14:tracePt t="90213" x="4257675" y="5572125"/>
          <p14:tracePt t="90222" x="4257675" y="5619750"/>
          <p14:tracePt t="90233" x="4257675" y="5657850"/>
          <p14:tracePt t="90239" x="4267200" y="5686425"/>
          <p14:tracePt t="90246" x="4295775" y="5724525"/>
          <p14:tracePt t="90254" x="4305300" y="5734050"/>
          <p14:tracePt t="90262" x="4324350" y="5753100"/>
          <p14:tracePt t="90271" x="4352925" y="5772150"/>
          <p14:tracePt t="90278" x="4391025" y="5781675"/>
          <p14:tracePt t="90286" x="4419600" y="5791200"/>
          <p14:tracePt t="90294" x="4438650" y="5791200"/>
          <p14:tracePt t="90302" x="4457700" y="5791200"/>
          <p14:tracePt t="90310" x="4486275" y="5791200"/>
          <p14:tracePt t="90318" x="4495800" y="5791200"/>
          <p14:tracePt t="90326" x="4514850" y="5791200"/>
          <p14:tracePt t="90334" x="4533900" y="5762625"/>
          <p14:tracePt t="90342" x="4552950" y="5734050"/>
          <p14:tracePt t="90350" x="4552950" y="5695950"/>
          <p14:tracePt t="90358" x="4562475" y="5676900"/>
          <p14:tracePt t="90367" x="4572000" y="5619750"/>
          <p14:tracePt t="90374" x="4572000" y="5600700"/>
          <p14:tracePt t="90384" x="4572000" y="5543550"/>
          <p14:tracePt t="90390" x="4572000" y="5524500"/>
          <p14:tracePt t="90400" x="4572000" y="5476875"/>
          <p14:tracePt t="90407" x="4572000" y="5457825"/>
          <p14:tracePt t="90416" x="4562475" y="5419725"/>
          <p14:tracePt t="90423" x="4552950" y="5400675"/>
          <p14:tracePt t="90432" x="4533900" y="5381625"/>
          <p14:tracePt t="90440" x="4514850" y="5362575"/>
          <p14:tracePt t="90449" x="4505325" y="5353050"/>
          <p14:tracePt t="90455" x="4495800" y="5353050"/>
          <p14:tracePt t="90466" x="4486275" y="5353050"/>
          <p14:tracePt t="90471" x="4476750" y="5353050"/>
          <p14:tracePt t="90482" x="4467225" y="5353050"/>
          <p14:tracePt t="90495" x="4457700" y="5353050"/>
          <p14:tracePt t="90511" x="4448175" y="5362575"/>
          <p14:tracePt t="90519" x="4448175" y="5372100"/>
          <p14:tracePt t="90527" x="4438650" y="5381625"/>
          <p14:tracePt t="90745" x="4438650" y="5391150"/>
          <p14:tracePt t="90752" x="4448175" y="5410200"/>
          <p14:tracePt t="90760" x="4467225" y="5438775"/>
          <p14:tracePt t="90768" x="4486275" y="5457825"/>
          <p14:tracePt t="90777" x="4514850" y="5486400"/>
          <p14:tracePt t="90789" x="4552950" y="5543550"/>
          <p14:tracePt t="90792" x="4600575" y="5591175"/>
          <p14:tracePt t="90801" x="4648200" y="5667375"/>
          <p14:tracePt t="90808" x="4695825" y="5715000"/>
          <p14:tracePt t="90817" x="4733925" y="5781675"/>
          <p14:tracePt t="90824" x="4781550" y="5857875"/>
          <p14:tracePt t="90833" x="4838700" y="5924550"/>
          <p14:tracePt t="90841" x="4876800" y="5991225"/>
          <p14:tracePt t="90849" x="4924425" y="6057900"/>
          <p14:tracePt t="90857" x="4943475" y="6076950"/>
          <p14:tracePt t="90865" x="4972050" y="6124575"/>
          <p14:tracePt t="90873" x="5000625" y="6162675"/>
          <p14:tracePt t="90881" x="5010150" y="6181725"/>
          <p14:tracePt t="90889" x="5029200" y="6200775"/>
          <p14:tracePt t="90897" x="5038725" y="6210300"/>
          <p14:tracePt t="90905" x="5038725" y="6219825"/>
          <p14:tracePt t="90913" x="5048250" y="6219825"/>
          <p14:tracePt t="90921" x="5048250" y="6229350"/>
          <p14:tracePt t="90937" x="5057775" y="6229350"/>
          <p14:tracePt t="91105" x="5067300" y="6229350"/>
          <p14:tracePt t="91122" x="5076825" y="6229350"/>
          <p14:tracePt t="91146" x="5086350" y="6229350"/>
          <p14:tracePt t="91210" x="5095875" y="6229350"/>
          <p14:tracePt t="91235" x="5095875" y="6210300"/>
          <p14:tracePt t="91243" x="5105400" y="6210300"/>
          <p14:tracePt t="91251" x="5105400" y="6200775"/>
          <p14:tracePt t="91260" x="5105400" y="6191250"/>
          <p14:tracePt t="91267" x="5114925" y="6181725"/>
          <p14:tracePt t="91277" x="5114925" y="6172200"/>
          <p14:tracePt t="91282" x="5114925" y="6162675"/>
          <p14:tracePt t="91307" x="5114925" y="6153150"/>
          <p14:tracePt t="91404" x="5114925" y="6143625"/>
          <p14:tracePt t="91451" x="5114925" y="6134100"/>
          <p14:tracePt t="91460" x="5114925" y="6124575"/>
          <p14:tracePt t="91467" x="5114925" y="6105525"/>
          <p14:tracePt t="91477" x="5114925" y="6096000"/>
          <p14:tracePt t="91484" x="5114925" y="6076950"/>
          <p14:tracePt t="91492" x="5105400" y="6057900"/>
          <p14:tracePt t="91500" x="5095875" y="6038850"/>
          <p14:tracePt t="91509" x="5086350" y="6010275"/>
          <p14:tracePt t="91516" x="5076825" y="5991225"/>
          <p14:tracePt t="91524" x="5067300" y="5981700"/>
          <p14:tracePt t="91533" x="5048250" y="5962650"/>
          <p14:tracePt t="91541" x="5029200" y="5953125"/>
          <p14:tracePt t="91549" x="5010150" y="5934075"/>
          <p14:tracePt t="91557" x="4972050" y="5915025"/>
          <p14:tracePt t="91565" x="4933950" y="5915025"/>
          <p14:tracePt t="91573" x="4914900" y="5915025"/>
          <p14:tracePt t="91582" x="4876800" y="5905500"/>
          <p14:tracePt t="91589" x="4838700" y="5905500"/>
          <p14:tracePt t="91597" x="4800600" y="5905500"/>
          <p14:tracePt t="91605" x="4772025" y="5905500"/>
          <p14:tracePt t="91614" x="4752975" y="5905500"/>
          <p14:tracePt t="91621" x="4724400" y="5905500"/>
          <p14:tracePt t="91631" x="4705350" y="5905500"/>
          <p14:tracePt t="91636" x="4695825" y="5905500"/>
          <p14:tracePt t="91647" x="4667250" y="5924550"/>
          <p14:tracePt t="91653" x="4648200" y="5953125"/>
          <p14:tracePt t="91664" x="4638675" y="5981700"/>
          <p14:tracePt t="91668" x="4629150" y="6019800"/>
          <p14:tracePt t="91681" x="4619625" y="6057900"/>
          <p14:tracePt t="91685" x="4619625" y="6105525"/>
          <p14:tracePt t="91697" x="4619625" y="6134100"/>
          <p14:tracePt t="91700" x="4619625" y="6172200"/>
          <p14:tracePt t="91714" x="4619625" y="6219825"/>
          <p14:tracePt t="91717" x="4619625" y="6248400"/>
          <p14:tracePt t="91731" x="4619625" y="6286500"/>
          <p14:tracePt t="91734" x="4619625" y="6324600"/>
          <p14:tracePt t="91748" x="4629150" y="6353175"/>
          <p14:tracePt t="91751" x="4638675" y="6372225"/>
          <p14:tracePt t="91764" x="4667250" y="6391275"/>
          <p14:tracePt t="91768" x="4686300" y="6419850"/>
          <p14:tracePt t="91781" x="4705350" y="6429375"/>
          <p14:tracePt t="91783" x="4724400" y="6438900"/>
          <p14:tracePt t="91790" x="4743450" y="6448425"/>
          <p14:tracePt t="91799" x="4772025" y="6448425"/>
          <p14:tracePt t="91806" x="4791075" y="6448425"/>
          <p14:tracePt t="91815" x="4819650" y="6448425"/>
          <p14:tracePt t="91822" x="4838700" y="6448425"/>
          <p14:tracePt t="91831" x="4867275" y="6438900"/>
          <p14:tracePt t="91837" x="4886325" y="6410325"/>
          <p14:tracePt t="91847" x="4914900" y="6372225"/>
          <p14:tracePt t="91854" x="4933950" y="6324600"/>
          <p14:tracePt t="91864" x="4962525" y="6276975"/>
          <p14:tracePt t="91870" x="4972050" y="6248400"/>
          <p14:tracePt t="91882" x="4981575" y="6219825"/>
          <p14:tracePt t="91886" x="4991100" y="6172200"/>
          <p14:tracePt t="91898" x="4991100" y="6134100"/>
          <p14:tracePt t="91902" x="4991100" y="6105525"/>
          <p14:tracePt t="91914" x="4991100" y="6076950"/>
          <p14:tracePt t="91918" x="4991100" y="6067425"/>
          <p14:tracePt t="91931" x="4972050" y="6048375"/>
          <p14:tracePt t="91934" x="4943475" y="6038850"/>
          <p14:tracePt t="91947" x="4924425" y="6029325"/>
          <p14:tracePt t="91951" x="4895850" y="6029325"/>
          <p14:tracePt t="91964" x="4876800" y="6029325"/>
          <p14:tracePt t="91967" x="4857750" y="6019800"/>
          <p14:tracePt t="91981" x="4838700" y="6019800"/>
          <p14:tracePt t="91984" x="4819650" y="6019800"/>
          <p14:tracePt t="92000" x="4810125" y="6019800"/>
          <p14:tracePt t="92296" x="4810125" y="6029325"/>
          <p14:tracePt t="92303" x="4810125" y="6038850"/>
          <p14:tracePt t="92311" x="4810125" y="6048375"/>
          <p14:tracePt t="92320" x="4810125" y="6057900"/>
          <p14:tracePt t="92328" x="4810125" y="6067425"/>
          <p14:tracePt t="92344" x="4810125" y="6076950"/>
          <p14:tracePt t="92352" x="4810125" y="6086475"/>
          <p14:tracePt t="92369" x="4810125" y="6096000"/>
          <p14:tracePt t="92376" x="4819650" y="6096000"/>
          <p14:tracePt t="92392" x="4819650" y="6105525"/>
          <p14:tracePt t="92481" x="4810125" y="6105525"/>
          <p14:tracePt t="92497" x="4800600" y="6086475"/>
          <p14:tracePt t="92504" x="4791075" y="6086475"/>
          <p14:tracePt t="92512" x="4772025" y="6057900"/>
          <p14:tracePt t="92523" x="4772025" y="6029325"/>
          <p14:tracePt t="92528" x="4762500" y="6000750"/>
          <p14:tracePt t="92539" x="4752975" y="5972175"/>
          <p14:tracePt t="92544" x="4743450" y="5924550"/>
          <p14:tracePt t="92553" x="4743450" y="5876925"/>
          <p14:tracePt t="92561" x="4743450" y="5829300"/>
          <p14:tracePt t="92569" x="4743450" y="5772150"/>
          <p14:tracePt t="92577" x="4743450" y="5715000"/>
          <p14:tracePt t="92585" x="4743450" y="5686425"/>
          <p14:tracePt t="92594" x="4743450" y="5648325"/>
          <p14:tracePt t="92601" x="4743450" y="5600700"/>
          <p14:tracePt t="92609" x="4743450" y="5562600"/>
          <p14:tracePt t="92617" x="4743450" y="5543550"/>
          <p14:tracePt t="92625" x="4743450" y="5524500"/>
          <p14:tracePt t="92633" x="4743450" y="5514975"/>
          <p14:tracePt t="92649" x="4743450" y="5505450"/>
          <p14:tracePt t="92665" x="4752975" y="5505450"/>
          <p14:tracePt t="92673" x="4752975" y="5495925"/>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0F94-3E0E-A542-84D1-E5E47C6778ED}"/>
              </a:ext>
            </a:extLst>
          </p:cNvPr>
          <p:cNvSpPr>
            <a:spLocks noGrp="1"/>
          </p:cNvSpPr>
          <p:nvPr>
            <p:ph type="title"/>
          </p:nvPr>
        </p:nvSpPr>
        <p:spPr>
          <a:xfrm>
            <a:off x="591671" y="-173805"/>
            <a:ext cx="7886700" cy="1325563"/>
          </a:xfrm>
        </p:spPr>
        <p:txBody>
          <a:bodyPr>
            <a:normAutofit/>
          </a:bodyPr>
          <a:lstStyle/>
          <a:p>
            <a:r>
              <a:rPr lang="en-US" sz="2800" b="1"/>
              <a:t>Findings 4: </a:t>
            </a:r>
            <a:r>
              <a:rPr lang="en-SG" sz="2800" b="1"/>
              <a:t>Hysteresis decoding</a:t>
            </a:r>
            <a:endParaRPr lang="en-US" sz="2800"/>
          </a:p>
        </p:txBody>
      </p:sp>
      <p:sp>
        <p:nvSpPr>
          <p:cNvPr id="4" name="Slide Number Placeholder 3">
            <a:extLst>
              <a:ext uri="{FF2B5EF4-FFF2-40B4-BE49-F238E27FC236}">
                <a16:creationId xmlns:a16="http://schemas.microsoft.com/office/drawing/2014/main" id="{C257ED83-AAEE-2D45-A211-4C4B2CAED1C9}"/>
              </a:ext>
            </a:extLst>
          </p:cNvPr>
          <p:cNvSpPr>
            <a:spLocks noGrp="1"/>
          </p:cNvSpPr>
          <p:nvPr>
            <p:ph type="sldNum" sz="quarter" idx="12"/>
          </p:nvPr>
        </p:nvSpPr>
        <p:spPr/>
        <p:txBody>
          <a:bodyPr/>
          <a:lstStyle/>
          <a:p>
            <a:fld id="{88B155AC-4580-FF45-8A9F-A46DDCE0D70C}" type="slidenum">
              <a:rPr lang="en-US" smtClean="0"/>
              <a:t>34</a:t>
            </a:fld>
            <a:endParaRPr lang="en-US"/>
          </a:p>
        </p:txBody>
      </p:sp>
      <p:pic>
        <p:nvPicPr>
          <p:cNvPr id="9" name="Picture 8">
            <a:extLst>
              <a:ext uri="{FF2B5EF4-FFF2-40B4-BE49-F238E27FC236}">
                <a16:creationId xmlns:a16="http://schemas.microsoft.com/office/drawing/2014/main" id="{2391F9CC-7C22-CD46-94E9-B5F4BD95431C}"/>
              </a:ext>
            </a:extLst>
          </p:cNvPr>
          <p:cNvPicPr>
            <a:picLocks noChangeAspect="1"/>
          </p:cNvPicPr>
          <p:nvPr/>
        </p:nvPicPr>
        <p:blipFill>
          <a:blip r:embed="rId6"/>
          <a:stretch>
            <a:fillRect/>
          </a:stretch>
        </p:blipFill>
        <p:spPr>
          <a:xfrm>
            <a:off x="469946" y="1377103"/>
            <a:ext cx="7620001" cy="2275071"/>
          </a:xfrm>
          <a:prstGeom prst="rect">
            <a:avLst/>
          </a:prstGeom>
        </p:spPr>
      </p:pic>
      <p:pic>
        <p:nvPicPr>
          <p:cNvPr id="10" name="Picture 9">
            <a:extLst>
              <a:ext uri="{FF2B5EF4-FFF2-40B4-BE49-F238E27FC236}">
                <a16:creationId xmlns:a16="http://schemas.microsoft.com/office/drawing/2014/main" id="{91C42F20-F29C-1F4F-9142-F6451583B306}"/>
              </a:ext>
            </a:extLst>
          </p:cNvPr>
          <p:cNvPicPr>
            <a:picLocks noChangeAspect="1"/>
          </p:cNvPicPr>
          <p:nvPr/>
        </p:nvPicPr>
        <p:blipFill>
          <a:blip r:embed="rId7"/>
          <a:stretch>
            <a:fillRect/>
          </a:stretch>
        </p:blipFill>
        <p:spPr>
          <a:xfrm>
            <a:off x="469946" y="3589421"/>
            <a:ext cx="7912055" cy="2371545"/>
          </a:xfrm>
          <a:prstGeom prst="rect">
            <a:avLst/>
          </a:prstGeom>
        </p:spPr>
      </p:pic>
      <p:sp>
        <p:nvSpPr>
          <p:cNvPr id="3" name="TextBox 2">
            <a:extLst>
              <a:ext uri="{FF2B5EF4-FFF2-40B4-BE49-F238E27FC236}">
                <a16:creationId xmlns:a16="http://schemas.microsoft.com/office/drawing/2014/main" id="{CA453839-062A-4DAB-8337-21548CFAA4DD}"/>
              </a:ext>
            </a:extLst>
          </p:cNvPr>
          <p:cNvSpPr txBox="1"/>
          <p:nvPr/>
        </p:nvSpPr>
        <p:spPr>
          <a:xfrm>
            <a:off x="591671" y="797859"/>
            <a:ext cx="3639670" cy="369332"/>
          </a:xfrm>
          <a:prstGeom prst="rect">
            <a:avLst/>
          </a:prstGeom>
          <a:noFill/>
        </p:spPr>
        <p:txBody>
          <a:bodyPr wrap="square" rtlCol="0">
            <a:spAutoFit/>
          </a:bodyPr>
          <a:lstStyle/>
          <a:p>
            <a:pPr marL="285750" indent="-285750">
              <a:buFont typeface="Arial" panose="020B0604020202020204" pitchFamily="34" charset="0"/>
              <a:buChar char="•"/>
            </a:pPr>
            <a:r>
              <a:rPr lang="en-US"/>
              <a:t>Manually setting thresholds</a:t>
            </a:r>
            <a:endParaRPr lang="en-SG"/>
          </a:p>
        </p:txBody>
      </p:sp>
      <p:pic>
        <p:nvPicPr>
          <p:cNvPr id="12" name="Audio 11">
            <a:hlinkClick r:id="" action="ppaction://media"/>
            <a:extLst>
              <a:ext uri="{FF2B5EF4-FFF2-40B4-BE49-F238E27FC236}">
                <a16:creationId xmlns:a16="http://schemas.microsoft.com/office/drawing/2014/main" id="{AE7D9926-2048-C24B-A160-58B1A52EE62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58569455"/>
      </p:ext>
    </p:extLst>
  </p:cSld>
  <p:clrMapOvr>
    <a:masterClrMapping/>
  </p:clrMapOvr>
  <mc:AlternateContent xmlns:mc="http://schemas.openxmlformats.org/markup-compatibility/2006" xmlns:p14="http://schemas.microsoft.com/office/powerpoint/2010/main">
    <mc:Choice Requires="p14">
      <p:transition spd="slow" p14:dur="2000" advTm="65482"/>
    </mc:Choice>
    <mc:Fallback xmlns="">
      <p:transition spd="slow" advTm="65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12366" x="3409950" y="152400"/>
          <p14:tracePt t="12374" x="3038475" y="314325"/>
          <p14:tracePt t="12382" x="2657475" y="466725"/>
          <p14:tracePt t="12390" x="2314575" y="600075"/>
          <p14:tracePt t="12397" x="2019300" y="704850"/>
          <p14:tracePt t="12405" x="1762125" y="800100"/>
          <p14:tracePt t="12413" x="1552575" y="895350"/>
          <p14:tracePt t="12421" x="1466850" y="933450"/>
          <p14:tracePt t="12429" x="1276350" y="1019175"/>
          <p14:tracePt t="12437" x="1133475" y="1095375"/>
          <p14:tracePt t="12445" x="1019175" y="1152525"/>
          <p14:tracePt t="12453" x="904875" y="1228725"/>
          <p14:tracePt t="12461" x="819150" y="1295400"/>
          <p14:tracePt t="12469" x="742950" y="1343025"/>
          <p14:tracePt t="12477" x="666750" y="1390650"/>
          <p14:tracePt t="12485" x="590550" y="1428750"/>
          <p14:tracePt t="12494" x="523875" y="1476375"/>
          <p14:tracePt t="12502" x="457200" y="1504950"/>
          <p14:tracePt t="12510" x="381000" y="1533525"/>
          <p14:tracePt t="12519" x="314325" y="1562100"/>
          <p14:tracePt t="12526" x="247650" y="1581150"/>
          <p14:tracePt t="12535" x="171450" y="1600200"/>
          <p14:tracePt t="12542" x="114300" y="1609725"/>
          <p14:tracePt t="12552" x="38100" y="1628775"/>
          <p14:tracePt t="12559" x="19050" y="1638300"/>
          <p14:tracePt t="12720" x="57150" y="1781175"/>
          <p14:tracePt t="12727" x="247650" y="1857375"/>
          <p14:tracePt t="12735" x="304800" y="1885950"/>
          <p14:tracePt t="12743" x="542925" y="1962150"/>
          <p14:tracePt t="12752" x="609600" y="1990725"/>
          <p14:tracePt t="12759" x="742950" y="2038350"/>
          <p14:tracePt t="12769" x="885825" y="2085975"/>
          <p14:tracePt t="12775" x="981075" y="2124075"/>
          <p14:tracePt t="12785" x="1085850" y="2162175"/>
          <p14:tracePt t="12791" x="1190625" y="2190750"/>
          <p14:tracePt t="12801" x="1209675" y="2209800"/>
          <p14:tracePt t="12807" x="1276350" y="2228850"/>
          <p14:tracePt t="12815" x="1314450" y="2238375"/>
          <p14:tracePt t="12823" x="1352550" y="2257425"/>
          <p14:tracePt t="12831" x="1371600" y="2257425"/>
          <p14:tracePt t="12839" x="1390650" y="2257425"/>
          <p14:tracePt t="12847" x="1400175" y="2257425"/>
          <p14:tracePt t="12855" x="1409700" y="2257425"/>
          <p14:tracePt t="12863" x="1419225" y="2247900"/>
          <p14:tracePt t="12871" x="1428750" y="2228850"/>
          <p14:tracePt t="12879" x="1438275" y="2190750"/>
          <p14:tracePt t="12887" x="1447800" y="2171700"/>
          <p14:tracePt t="12895" x="1447800" y="2152650"/>
          <p14:tracePt t="12903" x="1457325" y="2133600"/>
          <p14:tracePt t="12911" x="1457325" y="2105025"/>
          <p14:tracePt t="12920" x="1466850" y="2095500"/>
          <p14:tracePt t="12927" x="1466850" y="2076450"/>
          <p14:tracePt t="12936" x="1466850" y="2057400"/>
          <p14:tracePt t="12943" x="1466850" y="2038350"/>
          <p14:tracePt t="12960" x="1466850" y="2028825"/>
          <p14:tracePt t="12969" x="1466850" y="2019300"/>
          <p14:tracePt t="12976" x="1466850" y="2009775"/>
          <p14:tracePt t="12985" x="1466850" y="2000250"/>
          <p14:tracePt t="12992" x="1466850" y="1990725"/>
          <p14:tracePt t="13017" x="1466850" y="1981200"/>
          <p14:tracePt t="13072" x="1476375" y="1981200"/>
          <p14:tracePt t="13096" x="1485900" y="1981200"/>
          <p14:tracePt t="13113" x="1495425" y="1981200"/>
          <p14:tracePt t="13128" x="1504950" y="1981200"/>
          <p14:tracePt t="13136" x="1504950" y="1990725"/>
          <p14:tracePt t="13161" x="1514475" y="1990725"/>
          <p14:tracePt t="13169" x="1514475" y="2000250"/>
          <p14:tracePt t="13186" x="1514475" y="2009775"/>
          <p14:tracePt t="13202" x="1514475" y="2019300"/>
          <p14:tracePt t="13209" x="1514475" y="2028825"/>
          <p14:tracePt t="13217" x="1514475" y="2038350"/>
          <p14:tracePt t="13225" x="1504950" y="2047875"/>
          <p14:tracePt t="13233" x="1504950" y="2066925"/>
          <p14:tracePt t="13241" x="1504950" y="2085975"/>
          <p14:tracePt t="13252" x="1495425" y="2114550"/>
          <p14:tracePt t="13256" x="1495425" y="2133600"/>
          <p14:tracePt t="13265" x="1495425" y="2143125"/>
          <p14:tracePt t="13273" x="1495425" y="2162175"/>
          <p14:tracePt t="13281" x="1495425" y="2181225"/>
          <p14:tracePt t="13289" x="1495425" y="2190750"/>
          <p14:tracePt t="13297" x="1495425" y="2200275"/>
          <p14:tracePt t="13305" x="1495425" y="2209800"/>
          <p14:tracePt t="13313" x="1495425" y="2228850"/>
          <p14:tracePt t="13322" x="1495425" y="2247900"/>
          <p14:tracePt t="13329" x="1514475" y="2266950"/>
          <p14:tracePt t="13337" x="1514475" y="2286000"/>
          <p14:tracePt t="13345" x="1533525" y="2305050"/>
          <p14:tracePt t="13354" x="1543050" y="2333625"/>
          <p14:tracePt t="13362" x="1562100" y="2352675"/>
          <p14:tracePt t="13371" x="1571625" y="2371725"/>
          <p14:tracePt t="13378" x="1581150" y="2390775"/>
          <p14:tracePt t="13387" x="1590675" y="2409825"/>
          <p14:tracePt t="13394" x="1600200" y="2409825"/>
          <p14:tracePt t="13403" x="1600200" y="2419350"/>
          <p14:tracePt t="13419" x="1609725" y="2428875"/>
          <p14:tracePt t="13498" x="1600200" y="2419350"/>
          <p14:tracePt t="13506" x="1600200" y="2400300"/>
          <p14:tracePt t="13514" x="1590675" y="2390775"/>
          <p14:tracePt t="13522" x="1581150" y="2371725"/>
          <p14:tracePt t="13530" x="1571625" y="2362200"/>
          <p14:tracePt t="13538" x="1562100" y="2352675"/>
          <p14:tracePt t="13546" x="1562100" y="2333625"/>
          <p14:tracePt t="13554" x="1552575" y="2333625"/>
          <p14:tracePt t="13562" x="1552575" y="2324100"/>
          <p14:tracePt t="13586" x="1552575" y="2314575"/>
          <p14:tracePt t="13603" x="1552575" y="2305050"/>
          <p14:tracePt t="13611" x="1552575" y="2295525"/>
          <p14:tracePt t="13618" x="1552575" y="2286000"/>
          <p14:tracePt t="13626" x="1571625" y="2266950"/>
          <p14:tracePt t="13903" x="1571625" y="2276475"/>
          <p14:tracePt t="13912" x="1571625" y="2314575"/>
          <p14:tracePt t="13920" x="1571625" y="2371725"/>
          <p14:tracePt t="13928" x="1571625" y="2447925"/>
          <p14:tracePt t="13936" x="1581150" y="2514600"/>
          <p14:tracePt t="13944" x="1590675" y="2600325"/>
          <p14:tracePt t="13952" x="1609725" y="2705100"/>
          <p14:tracePt t="13960" x="1619250" y="2790825"/>
          <p14:tracePt t="13968" x="1619250" y="2828925"/>
          <p14:tracePt t="13976" x="1628775" y="2895600"/>
          <p14:tracePt t="13984" x="1638300" y="2952750"/>
          <p14:tracePt t="13993" x="1647825" y="2990850"/>
          <p14:tracePt t="14000" x="1657350" y="3028950"/>
          <p14:tracePt t="14009" x="1657350" y="3048000"/>
          <p14:tracePt t="14016" x="1666875" y="3067050"/>
          <p14:tracePt t="14032" x="1666875" y="3076575"/>
          <p14:tracePt t="14048" x="1666875" y="3086100"/>
          <p14:tracePt t="14080" x="1676400" y="3086100"/>
          <p14:tracePt t="14098" x="1676400" y="3067050"/>
          <p14:tracePt t="14105" x="1685925" y="3038475"/>
          <p14:tracePt t="14114" x="1695450" y="3009900"/>
          <p14:tracePt t="14121" x="1704975" y="2952750"/>
          <p14:tracePt t="14129" x="1724025" y="2905125"/>
          <p14:tracePt t="14137" x="1724025" y="2876550"/>
          <p14:tracePt t="14145" x="1733550" y="2828925"/>
          <p14:tracePt t="14153" x="1743075" y="2800350"/>
          <p14:tracePt t="14161" x="1752600" y="2771775"/>
          <p14:tracePt t="14170" x="1752600" y="2752725"/>
          <p14:tracePt t="14177" x="1752600" y="2733675"/>
          <p14:tracePt t="14185" x="1752600" y="2714625"/>
          <p14:tracePt t="14193" x="1752600" y="2705100"/>
          <p14:tracePt t="14201" x="1743075" y="2686050"/>
          <p14:tracePt t="14209" x="1714500" y="2657475"/>
          <p14:tracePt t="14217" x="1676400" y="2638425"/>
          <p14:tracePt t="14225" x="1638300" y="2619375"/>
          <p14:tracePt t="14233" x="1600200" y="2590800"/>
          <p14:tracePt t="14241" x="1543050" y="2552700"/>
          <p14:tracePt t="14249" x="1485900" y="2514600"/>
          <p14:tracePt t="14257" x="1409700" y="2457450"/>
          <p14:tracePt t="14265" x="1333500" y="2409825"/>
          <p14:tracePt t="14273" x="1266825" y="2352675"/>
          <p14:tracePt t="14282" x="1181100" y="2266950"/>
          <p14:tracePt t="14289" x="1085850" y="2181225"/>
          <p14:tracePt t="14299" x="1019175" y="2105025"/>
          <p14:tracePt t="14306" x="990600" y="2076450"/>
          <p14:tracePt t="14315" x="942975" y="2019300"/>
          <p14:tracePt t="14322" x="914400" y="1971675"/>
          <p14:tracePt t="14332" x="885825" y="1933575"/>
          <p14:tracePt t="14338" x="876300" y="1905000"/>
          <p14:tracePt t="14347" x="866775" y="1885950"/>
          <p14:tracePt t="14355" x="866775" y="1876425"/>
          <p14:tracePt t="14364" x="866775" y="1866900"/>
          <p14:tracePt t="14371" x="866775" y="1857375"/>
          <p14:tracePt t="14380" x="866775" y="1847850"/>
          <p14:tracePt t="14394" x="866775" y="1838325"/>
          <p14:tracePt t="14410" x="876300" y="1828800"/>
          <p14:tracePt t="14418" x="876300" y="1819275"/>
          <p14:tracePt t="14426" x="885825" y="1819275"/>
          <p14:tracePt t="14434" x="895350" y="1819275"/>
          <p14:tracePt t="14442" x="904875" y="1809750"/>
          <p14:tracePt t="14458" x="914400" y="1809750"/>
          <p14:tracePt t="14466" x="914400" y="1800225"/>
          <p14:tracePt t="14474" x="923925" y="1800225"/>
          <p14:tracePt t="14506" x="923925" y="1790700"/>
          <p14:tracePt t="14515" x="923925" y="1781175"/>
          <p14:tracePt t="14532" x="923925" y="1762125"/>
          <p14:tracePt t="14539" x="914400" y="1743075"/>
          <p14:tracePt t="14548" x="904875" y="1724025"/>
          <p14:tracePt t="14555" x="895350" y="1704975"/>
          <p14:tracePt t="14564" x="885825" y="1695450"/>
          <p14:tracePt t="14571" x="876300" y="1666875"/>
          <p14:tracePt t="14579" x="866775" y="1657350"/>
          <p14:tracePt t="14588" x="866775" y="1638300"/>
          <p14:tracePt t="14595" x="866775" y="1628775"/>
          <p14:tracePt t="14604" x="857250" y="1619250"/>
          <p14:tracePt t="14611" x="857250" y="1609725"/>
          <p14:tracePt t="14627" x="857250" y="1600200"/>
          <p14:tracePt t="14643" x="857250" y="1590675"/>
          <p14:tracePt t="14659" x="857250" y="1581150"/>
          <p14:tracePt t="14692" x="866775" y="1571625"/>
          <p14:tracePt t="14708" x="876300" y="1571625"/>
          <p14:tracePt t="14724" x="885825" y="1571625"/>
          <p14:tracePt t="14732" x="895350" y="1571625"/>
          <p14:tracePt t="14740" x="914400" y="1571625"/>
          <p14:tracePt t="14749" x="923925" y="1571625"/>
          <p14:tracePt t="14756" x="942975" y="1571625"/>
          <p14:tracePt t="14766" x="962025" y="1571625"/>
          <p14:tracePt t="14771" x="1000125" y="1571625"/>
          <p14:tracePt t="14782" x="1028700" y="1571625"/>
          <p14:tracePt t="14788" x="1076325" y="1562100"/>
          <p14:tracePt t="14798" x="1200150" y="1552575"/>
          <p14:tracePt t="14804" x="1314450" y="1543050"/>
          <p14:tracePt t="14812" x="1495425" y="1533525"/>
          <p14:tracePt t="14820" x="1666875" y="1533525"/>
          <p14:tracePt t="14828" x="1924050" y="1533525"/>
          <p14:tracePt t="14836" x="2419350" y="1533525"/>
          <p14:tracePt t="14847" x="2600325" y="1533525"/>
          <p14:tracePt t="14852" x="2933700" y="1533525"/>
          <p14:tracePt t="14860" x="3638550" y="1533525"/>
          <p14:tracePt t="14868" x="4067175" y="1533525"/>
          <p14:tracePt t="14876" x="4248150" y="1533525"/>
          <p14:tracePt t="14884" x="4638675" y="1533525"/>
          <p14:tracePt t="14892" x="5000625" y="1533525"/>
          <p14:tracePt t="14900" x="5334000" y="1533525"/>
          <p14:tracePt t="14908" x="5457825" y="1543050"/>
          <p14:tracePt t="14916" x="5676900" y="1552575"/>
          <p14:tracePt t="14924" x="5857875" y="1571625"/>
          <p14:tracePt t="14932" x="5915025" y="1571625"/>
          <p14:tracePt t="14940" x="6019800" y="1581150"/>
          <p14:tracePt t="14949" x="6105525" y="1590675"/>
          <p14:tracePt t="14956" x="6172200" y="1609725"/>
          <p14:tracePt t="14965" x="6219825" y="1619250"/>
          <p14:tracePt t="14972" x="6257925" y="1619250"/>
          <p14:tracePt t="14982" x="6286500" y="1628775"/>
          <p14:tracePt t="14989" x="6305550" y="1628775"/>
          <p14:tracePt t="14998" x="6324600" y="1628775"/>
          <p14:tracePt t="15005" x="6353175" y="1628775"/>
          <p14:tracePt t="15015" x="6372225" y="1628775"/>
          <p14:tracePt t="15021" x="6391275" y="1628775"/>
          <p14:tracePt t="15030" x="6419850" y="1628775"/>
          <p14:tracePt t="15037" x="6438900" y="1628775"/>
          <p14:tracePt t="15047" x="6467475" y="1628775"/>
          <p14:tracePt t="15053" x="6505575" y="1609725"/>
          <p14:tracePt t="15064" x="6543675" y="1609725"/>
          <p14:tracePt t="15069" x="6581775" y="1600200"/>
          <p14:tracePt t="15080" x="6629400" y="1590675"/>
          <p14:tracePt t="15085" x="6648450" y="1590675"/>
          <p14:tracePt t="15097" x="6715125" y="1581150"/>
          <p14:tracePt t="15101" x="6734175" y="1581150"/>
          <p14:tracePt t="15114" x="6772275" y="1581150"/>
          <p14:tracePt t="15117" x="6800850" y="1581150"/>
          <p14:tracePt t="15130" x="6819900" y="1581150"/>
          <p14:tracePt t="15133" x="6829425" y="1581150"/>
          <p14:tracePt t="15147" x="6838950" y="1581150"/>
          <p14:tracePt t="15164" x="6848475" y="1581150"/>
          <p14:tracePt t="15206" x="6858000" y="1581150"/>
          <p14:tracePt t="15230" x="6867525" y="1581150"/>
          <p14:tracePt t="15237" x="6877050" y="1571625"/>
          <p14:tracePt t="15245" x="6886575" y="1562100"/>
          <p14:tracePt t="15254" x="6905625" y="1552575"/>
          <p14:tracePt t="15262" x="6924675" y="1543050"/>
          <p14:tracePt t="15271" x="6953250" y="1524000"/>
          <p14:tracePt t="15278" x="6991350" y="1504950"/>
          <p14:tracePt t="15287" x="7019925" y="1485900"/>
          <p14:tracePt t="15294" x="7058025" y="1466850"/>
          <p14:tracePt t="15302" x="7105650" y="1447800"/>
          <p14:tracePt t="15310" x="7153275" y="1447800"/>
          <p14:tracePt t="15318" x="7172325" y="1438275"/>
          <p14:tracePt t="15326" x="7219950" y="1438275"/>
          <p14:tracePt t="15688" x="7229475" y="1438275"/>
          <p14:tracePt t="15695" x="7248525" y="1438275"/>
          <p14:tracePt t="15704" x="7286625" y="1447800"/>
          <p14:tracePt t="15712" x="7315200" y="1466850"/>
          <p14:tracePt t="15720" x="7343775" y="1476375"/>
          <p14:tracePt t="15728" x="7372350" y="1485900"/>
          <p14:tracePt t="15736" x="7391400" y="1495425"/>
          <p14:tracePt t="15745" x="7439025" y="1514475"/>
          <p14:tracePt t="15752" x="7486650" y="1533525"/>
          <p14:tracePt t="15760" x="7515225" y="1533525"/>
          <p14:tracePt t="15768" x="7543800" y="1543050"/>
          <p14:tracePt t="15776" x="7553325" y="1552575"/>
          <p14:tracePt t="15784" x="7562850" y="1552575"/>
          <p14:tracePt t="15792" x="7572375" y="1552575"/>
          <p14:tracePt t="15817" x="7581900" y="1552575"/>
          <p14:tracePt t="15873" x="7562850" y="1552575"/>
          <p14:tracePt t="15881" x="7553325" y="1552575"/>
          <p14:tracePt t="15892" x="7543800" y="1552575"/>
          <p14:tracePt t="15897" x="7534275" y="1552575"/>
          <p14:tracePt t="15904" x="7524750" y="1552575"/>
          <p14:tracePt t="15913" x="7515225" y="1552575"/>
          <p14:tracePt t="15937" x="7505700" y="1552575"/>
          <p14:tracePt t="15969" x="7505700" y="1562100"/>
          <p14:tracePt t="16017" x="7496175" y="1562100"/>
          <p14:tracePt t="16025" x="7486650" y="1562100"/>
          <p14:tracePt t="16033" x="7477125" y="1562100"/>
          <p14:tracePt t="16042" x="7467600" y="1562100"/>
          <p14:tracePt t="16058" x="7448550" y="1562100"/>
          <p14:tracePt t="16074" x="7439025" y="1562100"/>
          <p14:tracePt t="27289" x="7429500" y="1562100"/>
          <p14:tracePt t="27298" x="7400925" y="1552575"/>
          <p14:tracePt t="27305" x="7362825" y="1524000"/>
          <p14:tracePt t="27314" x="7315200" y="1504950"/>
          <p14:tracePt t="27321" x="7258050" y="1476375"/>
          <p14:tracePt t="27331" x="7200900" y="1447800"/>
          <p14:tracePt t="27337" x="7134225" y="1419225"/>
          <p14:tracePt t="27346" x="7077075" y="1390650"/>
          <p14:tracePt t="27353" x="6953250" y="1314450"/>
          <p14:tracePt t="27361" x="6705600" y="1181100"/>
          <p14:tracePt t="27369" x="6638925" y="1152525"/>
          <p14:tracePt t="27377" x="6486525" y="1085850"/>
          <p14:tracePt t="27385" x="6362700" y="1019175"/>
          <p14:tracePt t="27393" x="6238875" y="962025"/>
          <p14:tracePt t="27403" x="6134100" y="933450"/>
          <p14:tracePt t="27410" x="6029325" y="904875"/>
          <p14:tracePt t="27418" x="5953125" y="885825"/>
          <p14:tracePt t="27426" x="5895975" y="866775"/>
          <p14:tracePt t="27435" x="5867400" y="866775"/>
          <p14:tracePt t="27443" x="5810250" y="866775"/>
          <p14:tracePt t="27452" x="5762625" y="866775"/>
          <p14:tracePt t="27459" x="5715000" y="866775"/>
          <p14:tracePt t="27467" x="5676900" y="866775"/>
          <p14:tracePt t="27475" x="5648325" y="866775"/>
          <p14:tracePt t="27484" x="5619750" y="866775"/>
          <p14:tracePt t="27491" x="5591175" y="866775"/>
          <p14:tracePt t="27500" x="5562600" y="866775"/>
          <p14:tracePt t="27506" x="5543550" y="866775"/>
          <p14:tracePt t="27517" x="5524500" y="866775"/>
          <p14:tracePt t="27523" x="5505450" y="866775"/>
          <p14:tracePt t="27534" x="5486400" y="866775"/>
          <p14:tracePt t="27539" x="5476875" y="866775"/>
          <p14:tracePt t="27551" x="5467350" y="866775"/>
          <p14:tracePt t="27554" x="5457825" y="876300"/>
          <p14:tracePt t="27567" x="5448300" y="876300"/>
          <p14:tracePt t="27570" x="5438775" y="885825"/>
          <p14:tracePt t="27586" x="5429250" y="885825"/>
          <p14:tracePt t="27627" x="5429250" y="895350"/>
          <p14:tracePt t="27651" x="5429250" y="904875"/>
          <p14:tracePt t="27659" x="5429250" y="914400"/>
          <p14:tracePt t="27668" x="5429250" y="923925"/>
          <p14:tracePt t="27675" x="5429250" y="942975"/>
          <p14:tracePt t="27684" x="5429250" y="962025"/>
          <p14:tracePt t="27692" x="5438775" y="981075"/>
          <p14:tracePt t="27700" x="5438775" y="1000125"/>
          <p14:tracePt t="27708" x="5448300" y="1009650"/>
          <p14:tracePt t="27715" x="5467350" y="1047750"/>
          <p14:tracePt t="27724" x="5476875" y="1076325"/>
          <p14:tracePt t="27731" x="5495925" y="1114425"/>
          <p14:tracePt t="27740" x="5514975" y="1143000"/>
          <p14:tracePt t="27747" x="5543550" y="1200150"/>
          <p14:tracePt t="27756" x="5572125" y="1238250"/>
          <p14:tracePt t="27763" x="5610225" y="1304925"/>
          <p14:tracePt t="27771" x="5648325" y="1352550"/>
          <p14:tracePt t="27779" x="5686425" y="1400175"/>
          <p14:tracePt t="27787" x="5724525" y="1457325"/>
          <p14:tracePt t="27795" x="5772150" y="1504950"/>
          <p14:tracePt t="27803" x="5781675" y="1533525"/>
          <p14:tracePt t="27811" x="5867400" y="1619250"/>
          <p14:tracePt t="27819" x="5876925" y="1628775"/>
          <p14:tracePt t="27827" x="5943600" y="1704975"/>
          <p14:tracePt t="27835" x="5972175" y="1743075"/>
          <p14:tracePt t="27843" x="6010275" y="1771650"/>
          <p14:tracePt t="27852" x="6048375" y="1809750"/>
          <p14:tracePt t="27859" x="6076950" y="1828800"/>
          <p14:tracePt t="27868" x="6124575" y="1866900"/>
          <p14:tracePt t="27875" x="6143625" y="1876425"/>
          <p14:tracePt t="27885" x="6181725" y="1895475"/>
          <p14:tracePt t="27892" x="6219825" y="1914525"/>
          <p14:tracePt t="27901" x="6257925" y="1924050"/>
          <p14:tracePt t="27908" x="6286500" y="1933575"/>
          <p14:tracePt t="27917" x="6305550" y="1943100"/>
          <p14:tracePt t="27924" x="6324600" y="1943100"/>
          <p14:tracePt t="27934" x="6343650" y="1943100"/>
          <p14:tracePt t="27940" x="6362700" y="1943100"/>
          <p14:tracePt t="27956" x="6372225" y="1943100"/>
          <p14:tracePt t="27967" x="6381750" y="1943100"/>
          <p14:tracePt t="27971" x="6391275" y="1943100"/>
          <p14:tracePt t="27988" x="6400800" y="1943100"/>
          <p14:tracePt t="28020" x="6410325" y="1943100"/>
          <p14:tracePt t="28061" x="6410325" y="1952625"/>
          <p14:tracePt t="28068" x="6410325" y="1962150"/>
          <p14:tracePt t="28076" x="6410325" y="1971675"/>
          <p14:tracePt t="28084" x="6410325" y="1990725"/>
          <p14:tracePt t="28092" x="6410325" y="2000250"/>
          <p14:tracePt t="28101" x="6410325" y="2019300"/>
          <p14:tracePt t="28109" x="6410325" y="2028825"/>
          <p14:tracePt t="28117" x="6410325" y="2038350"/>
          <p14:tracePt t="28125" x="6400800" y="2047875"/>
          <p14:tracePt t="28132" x="6400800" y="2057400"/>
          <p14:tracePt t="28141" x="6400800" y="2066925"/>
          <p14:tracePt t="28148" x="6400800" y="2076450"/>
          <p14:tracePt t="28156" x="6400800" y="2085975"/>
          <p14:tracePt t="28167" x="6400800" y="2095500"/>
          <p14:tracePt t="28181" x="6400800" y="2105025"/>
          <p14:tracePt t="28190" x="6400800" y="2114550"/>
          <p14:tracePt t="28197" x="6400800" y="2124075"/>
          <p14:tracePt t="28205" x="6400800" y="2133600"/>
          <p14:tracePt t="28214" x="6419850" y="2143125"/>
          <p14:tracePt t="28221" x="6448425" y="2152650"/>
          <p14:tracePt t="28229" x="6486525" y="2152650"/>
          <p14:tracePt t="28238" x="6543675" y="2152650"/>
          <p14:tracePt t="28246" x="6600825" y="2152650"/>
          <p14:tracePt t="28255" x="6667500" y="2152650"/>
          <p14:tracePt t="28261" x="6753225" y="2152650"/>
          <p14:tracePt t="28270" x="6838950" y="2133600"/>
          <p14:tracePt t="28278" x="6934200" y="2085975"/>
          <p14:tracePt t="28285" x="7029450" y="2019300"/>
          <p14:tracePt t="28293" x="7134225" y="1933575"/>
          <p14:tracePt t="28303" x="7229475" y="1857375"/>
          <p14:tracePt t="28310" x="7324725" y="1752600"/>
          <p14:tracePt t="28319" x="7400925" y="1666875"/>
          <p14:tracePt t="28325" x="7429500" y="1628775"/>
          <p14:tracePt t="28335" x="7477125" y="1581150"/>
          <p14:tracePt t="28342" x="7505700" y="1543050"/>
          <p14:tracePt t="28351" x="7515225" y="1514475"/>
          <p14:tracePt t="28358" x="7534275" y="1495425"/>
          <p14:tracePt t="28367" x="7534275" y="1485900"/>
          <p14:tracePt t="28374" x="7543800" y="1476375"/>
          <p14:tracePt t="28390" x="7543800" y="1466850"/>
          <p14:tracePt t="28401" x="7524750" y="1457325"/>
          <p14:tracePt t="28406" x="7486650" y="1457325"/>
          <p14:tracePt t="28417" x="7448550" y="1457325"/>
          <p14:tracePt t="28422" x="7410450" y="1457325"/>
          <p14:tracePt t="28434" x="7391400" y="1457325"/>
          <p14:tracePt t="28438" x="7353300" y="1457325"/>
          <p14:tracePt t="28450" x="7315200" y="1457325"/>
          <p14:tracePt t="28454" x="7286625" y="1457325"/>
          <p14:tracePt t="28467" x="7258050" y="1466850"/>
          <p14:tracePt t="28470" x="7229475" y="1476375"/>
          <p14:tracePt t="28484" x="7210425" y="1476375"/>
          <p14:tracePt t="28487" x="7200900" y="1476375"/>
          <p14:tracePt t="28501" x="7191375" y="1485900"/>
          <p14:tracePt t="28504" x="7181850" y="1485900"/>
          <p14:tracePt t="28518" x="7172325" y="1485900"/>
          <p14:tracePt t="28904" x="7172325" y="1495425"/>
          <p14:tracePt t="28912" x="7172325" y="1504950"/>
          <p14:tracePt t="28920" x="7172325" y="1514475"/>
          <p14:tracePt t="28928" x="7172325" y="1524000"/>
          <p14:tracePt t="28946" x="7162800" y="1533525"/>
          <p14:tracePt t="28952" x="7143750" y="1543050"/>
          <p14:tracePt t="28962" x="7115175" y="1562100"/>
          <p14:tracePt t="28968" x="7086600" y="1581150"/>
          <p14:tracePt t="28977" x="7019925" y="1619250"/>
          <p14:tracePt t="28984" x="6886575" y="1704975"/>
          <p14:tracePt t="28993" x="6762750" y="1771650"/>
          <p14:tracePt t="29000" x="6591300" y="1857375"/>
          <p14:tracePt t="29008" x="6410325" y="1914525"/>
          <p14:tracePt t="29016" x="6210300" y="1971675"/>
          <p14:tracePt t="29025" x="6010275" y="2038350"/>
          <p14:tracePt t="29034" x="5791200" y="2076450"/>
          <p14:tracePt t="29041" x="5543550" y="2105025"/>
          <p14:tracePt t="29048" x="5314950" y="2114550"/>
          <p14:tracePt t="29057" x="5067300" y="2114550"/>
          <p14:tracePt t="29065" x="4838700" y="2114550"/>
          <p14:tracePt t="29072" x="4591050" y="2114550"/>
          <p14:tracePt t="29081" x="4371975" y="2114550"/>
          <p14:tracePt t="29089" x="4295775" y="2105025"/>
          <p14:tracePt t="29097" x="4143375" y="2066925"/>
          <p14:tracePt t="29105" x="4095750" y="2057400"/>
          <p14:tracePt t="29113" x="4010025" y="2028825"/>
          <p14:tracePt t="29121" x="3952875" y="2000250"/>
          <p14:tracePt t="29130" x="3924300" y="1981200"/>
          <p14:tracePt t="29394" x="3914775" y="1981200"/>
          <p14:tracePt t="29403" x="3876675" y="1981200"/>
          <p14:tracePt t="29410" x="3838575" y="1981200"/>
          <p14:tracePt t="29418" x="3733800" y="1981200"/>
          <p14:tracePt t="29426" x="3629025" y="1981200"/>
          <p14:tracePt t="29434" x="3495675" y="1981200"/>
          <p14:tracePt t="29442" x="3419475" y="1981200"/>
          <p14:tracePt t="29450" x="3286125" y="1981200"/>
          <p14:tracePt t="29458" x="3152775" y="1990725"/>
          <p14:tracePt t="29466" x="3009900" y="1990725"/>
          <p14:tracePt t="29474" x="2857500" y="1990725"/>
          <p14:tracePt t="29482" x="2714625" y="1990725"/>
          <p14:tracePt t="29490" x="2581275" y="1990725"/>
          <p14:tracePt t="29498" x="2476500" y="1990725"/>
          <p14:tracePt t="29506" x="2362200" y="1990725"/>
          <p14:tracePt t="29514" x="2276475" y="1990725"/>
          <p14:tracePt t="29522" x="2238375" y="1990725"/>
          <p14:tracePt t="29531" x="2181225" y="1990725"/>
          <p14:tracePt t="29539" x="2133600" y="1971675"/>
          <p14:tracePt t="29547" x="2105025" y="1962150"/>
          <p14:tracePt t="29556" x="2076450" y="1952625"/>
          <p14:tracePt t="29563" x="2057400" y="1943100"/>
          <p14:tracePt t="29572" x="2038350" y="1933575"/>
          <p14:tracePt t="29579" x="2028825" y="1924050"/>
          <p14:tracePt t="29588" x="2019300" y="1924050"/>
          <p14:tracePt t="29595" x="2019300" y="1914525"/>
          <p14:tracePt t="29603" x="2009775" y="1914525"/>
          <p14:tracePt t="29611" x="2009775" y="1905000"/>
          <p14:tracePt t="29619" x="2000250" y="1905000"/>
          <p14:tracePt t="29627" x="2000250" y="1895475"/>
          <p14:tracePt t="29635" x="1990725" y="1895475"/>
          <p14:tracePt t="29643" x="1981200" y="1885950"/>
          <p14:tracePt t="29651" x="1971675" y="1885950"/>
          <p14:tracePt t="29659" x="1952625" y="1885950"/>
          <p14:tracePt t="29667" x="1943100" y="1876425"/>
          <p14:tracePt t="29675" x="1924050" y="1876425"/>
          <p14:tracePt t="29683" x="1914525" y="1876425"/>
          <p14:tracePt t="29691" x="1895475" y="1876425"/>
          <p14:tracePt t="29699" x="1876425" y="1876425"/>
          <p14:tracePt t="29707" x="1857375" y="1876425"/>
          <p14:tracePt t="29715" x="1838325" y="1876425"/>
          <p14:tracePt t="29723" x="1819275" y="1876425"/>
          <p14:tracePt t="29732" x="1790700" y="1876425"/>
          <p14:tracePt t="29740" x="1771650" y="1885950"/>
          <p14:tracePt t="29748" x="1752600" y="1895475"/>
          <p14:tracePt t="29757" x="1724025" y="1905000"/>
          <p14:tracePt t="29764" x="1695450" y="1914525"/>
          <p14:tracePt t="29773" x="1676400" y="1924050"/>
          <p14:tracePt t="29781" x="1657350" y="1933575"/>
          <p14:tracePt t="29790" x="1628775" y="1943100"/>
          <p14:tracePt t="29797" x="1609725" y="1962150"/>
          <p14:tracePt t="29806" x="1600200" y="1971675"/>
          <p14:tracePt t="29813" x="1581150" y="2000250"/>
          <p14:tracePt t="29821" x="1562100" y="2019300"/>
          <p14:tracePt t="29829" x="1552575" y="2047875"/>
          <p14:tracePt t="29838" x="1533525" y="2076450"/>
          <p14:tracePt t="29845" x="1524000" y="2095500"/>
          <p14:tracePt t="29855" x="1524000" y="2124075"/>
          <p14:tracePt t="29862" x="1514475" y="2152650"/>
          <p14:tracePt t="29871" x="1514475" y="2171700"/>
          <p14:tracePt t="29877" x="1514475" y="2219325"/>
          <p14:tracePt t="29888" x="1514475" y="2228850"/>
          <p14:tracePt t="29893" x="1524000" y="2266950"/>
          <p14:tracePt t="29905" x="1533525" y="2276475"/>
          <p14:tracePt t="29908" x="1562100" y="2305050"/>
          <p14:tracePt t="29921" x="1590675" y="2324100"/>
          <p14:tracePt t="29926" x="1609725" y="2343150"/>
          <p14:tracePt t="29938" x="1638300" y="2362200"/>
          <p14:tracePt t="29941" x="1657350" y="2371725"/>
          <p14:tracePt t="29955" x="1685925" y="2390775"/>
          <p14:tracePt t="29958" x="1704975" y="2400300"/>
          <p14:tracePt t="29972" x="1733550" y="2409825"/>
          <p14:tracePt t="29975" x="1752600" y="2419350"/>
          <p14:tracePt t="29989" x="1781175" y="2428875"/>
          <p14:tracePt t="29992" x="1790700" y="2438400"/>
          <p14:tracePt t="30005" x="1809750" y="2438400"/>
          <p14:tracePt t="30008" x="1819275" y="2447925"/>
          <p14:tracePt t="30021" x="1828800" y="2447925"/>
          <p14:tracePt t="30024" x="1838325" y="2447925"/>
          <p14:tracePt t="30038" x="1838325" y="2457450"/>
          <p14:tracePt t="30045" x="1847850" y="2457450"/>
          <p14:tracePt t="30101" x="1847850" y="2447925"/>
          <p14:tracePt t="30118" x="1847850" y="2428875"/>
          <p14:tracePt t="30125" x="1847850" y="2419350"/>
          <p14:tracePt t="30133" x="1838325" y="2409825"/>
          <p14:tracePt t="30141" x="1838325" y="2400300"/>
          <p14:tracePt t="30150" x="1838325" y="2381250"/>
          <p14:tracePt t="30157" x="1828800" y="2371725"/>
          <p14:tracePt t="30173" x="1828800" y="2362200"/>
          <p14:tracePt t="30190" x="1819275" y="2352675"/>
          <p14:tracePt t="30222" x="1809750" y="2352675"/>
          <p14:tracePt t="30239" x="1800225" y="2352675"/>
          <p14:tracePt t="30247" x="1790700" y="2352675"/>
          <p14:tracePt t="30262" x="1781175" y="2362200"/>
          <p14:tracePt t="30272" x="1771650" y="2371725"/>
          <p14:tracePt t="30279" x="1762125" y="2381250"/>
          <p14:tracePt t="30287" x="1752600" y="2390775"/>
          <p14:tracePt t="30294" x="1743075" y="2428875"/>
          <p14:tracePt t="30303" x="1733550" y="2466975"/>
          <p14:tracePt t="30311" x="1724025" y="2505075"/>
          <p14:tracePt t="30322" x="1724025" y="2562225"/>
          <p14:tracePt t="30326" x="1724025" y="2619375"/>
          <p14:tracePt t="30334" x="1724025" y="2686050"/>
          <p14:tracePt t="30342" x="1724025" y="2743200"/>
          <p14:tracePt t="30350" x="1724025" y="2781300"/>
          <p14:tracePt t="30358" x="1724025" y="2886075"/>
          <p14:tracePt t="30366" x="1724025" y="2905125"/>
          <p14:tracePt t="30374" x="1733550" y="2952750"/>
          <p14:tracePt t="30382" x="1752600" y="2981325"/>
          <p14:tracePt t="30390" x="1762125" y="3009900"/>
          <p14:tracePt t="30398" x="1790700" y="3028950"/>
          <p14:tracePt t="30406" x="1800225" y="3038475"/>
          <p14:tracePt t="30414" x="1809750" y="3038475"/>
          <p14:tracePt t="30423" x="1819275" y="3048000"/>
          <p14:tracePt t="30431" x="1838325" y="3048000"/>
          <p14:tracePt t="30447" x="1857375" y="3048000"/>
          <p14:tracePt t="30463" x="1876425" y="3019425"/>
          <p14:tracePt t="30472" x="1885950" y="2990850"/>
          <p14:tracePt t="30479" x="1885950" y="2962275"/>
          <p14:tracePt t="30488" x="1895475" y="2914650"/>
          <p14:tracePt t="30496" x="1905000" y="2857500"/>
          <p14:tracePt t="30503" x="1905000" y="2800350"/>
          <p14:tracePt t="30512" x="1905000" y="2752725"/>
          <p14:tracePt t="30519" x="1905000" y="2724150"/>
          <p14:tracePt t="30528" x="1905000" y="2676525"/>
          <p14:tracePt t="30535" x="1905000" y="2638425"/>
          <p14:tracePt t="30544" x="1895475" y="2619375"/>
          <p14:tracePt t="30551" x="1876425" y="2590800"/>
          <p14:tracePt t="30560" x="1876425" y="2581275"/>
          <p14:tracePt t="30567" x="1857375" y="2571750"/>
          <p14:tracePt t="30575" x="1847850" y="2571750"/>
          <p14:tracePt t="30583" x="1838325" y="2562225"/>
          <p14:tracePt t="30591" x="1828800" y="2562225"/>
          <p14:tracePt t="30599" x="1819275" y="2562225"/>
          <p14:tracePt t="30607" x="1809750" y="2562225"/>
          <p14:tracePt t="30615" x="1800225" y="2562225"/>
          <p14:tracePt t="30623" x="1790700" y="2562225"/>
          <p14:tracePt t="30632" x="1771650" y="2562225"/>
          <p14:tracePt t="30640" x="1762125" y="2581275"/>
          <p14:tracePt t="30648" x="1752600" y="2600325"/>
          <p14:tracePt t="30656" x="1733550" y="2628900"/>
          <p14:tracePt t="30664" x="1714500" y="2667000"/>
          <p14:tracePt t="30673" x="1704975" y="2714625"/>
          <p14:tracePt t="30680" x="1685925" y="2762250"/>
          <p14:tracePt t="30690" x="1685925" y="2781300"/>
          <p14:tracePt t="30697" x="1676400" y="2828925"/>
          <p14:tracePt t="30706" x="1676400" y="2867025"/>
          <p14:tracePt t="30713" x="1676400" y="2905125"/>
          <p14:tracePt t="30722" x="1676400" y="2933700"/>
          <p14:tracePt t="30729" x="1676400" y="2962275"/>
          <p14:tracePt t="30738" x="1676400" y="2990850"/>
          <p14:tracePt t="30746" x="1685925" y="3009900"/>
          <p14:tracePt t="30755" x="1704975" y="3028950"/>
          <p14:tracePt t="30760" x="1733550" y="3038475"/>
          <p14:tracePt t="30771" x="1752600" y="3048000"/>
          <p14:tracePt t="30776" x="1762125" y="3057525"/>
          <p14:tracePt t="30788" x="1781175" y="3067050"/>
          <p14:tracePt t="30792" x="1800225" y="3067050"/>
          <p14:tracePt t="30805" x="1819275" y="3067050"/>
          <p14:tracePt t="30808" x="1838325" y="3067050"/>
          <p14:tracePt t="30821" x="1857375" y="3067050"/>
          <p14:tracePt t="30824" x="1876425" y="3038475"/>
          <p14:tracePt t="30838" x="1895475" y="2971800"/>
          <p14:tracePt t="30842" x="1924050" y="2886075"/>
          <p14:tracePt t="30855" x="1933575" y="2771775"/>
          <p14:tracePt t="30858" x="1952625" y="2628900"/>
          <p14:tracePt t="30872" x="1962150" y="2543175"/>
          <p14:tracePt t="30875" x="1962150" y="2409825"/>
          <p14:tracePt t="30888" x="1962150" y="2266950"/>
          <p14:tracePt t="30891" x="1962150" y="2152650"/>
          <p14:tracePt t="30905" x="1962150" y="2114550"/>
          <p14:tracePt t="30908" x="1933575" y="2047875"/>
          <p14:tracePt t="30921" x="1905000" y="2009775"/>
          <p14:tracePt t="30925" x="1885950" y="1981200"/>
          <p14:tracePt t="30938" x="1857375" y="1971675"/>
          <p14:tracePt t="30939" x="1809750" y="1962150"/>
          <p14:tracePt t="30946" x="1790700" y="1962150"/>
          <p14:tracePt t="30955" x="1762125" y="1971675"/>
          <p14:tracePt t="30962" x="1733550" y="2009775"/>
          <p14:tracePt t="30971" x="1714500" y="2047875"/>
          <p14:tracePt t="30978" x="1695450" y="2105025"/>
          <p14:tracePt t="30988" x="1666875" y="2171700"/>
          <p14:tracePt t="30993" x="1666875" y="2247900"/>
          <p14:tracePt t="31005" x="1657350" y="2314575"/>
          <p14:tracePt t="31009" x="1647825" y="2400300"/>
          <p14:tracePt t="31021" x="1647825" y="2486025"/>
          <p14:tracePt t="31025" x="1647825" y="2571750"/>
          <p14:tracePt t="31038" x="1647825" y="2657475"/>
          <p14:tracePt t="31041" x="1647825" y="2724150"/>
          <p14:tracePt t="31055" x="1666875" y="2800350"/>
          <p14:tracePt t="31059" x="1685925" y="2857500"/>
          <p14:tracePt t="31072" x="1695450" y="2876550"/>
          <p14:tracePt t="31075" x="1724025" y="2924175"/>
          <p14:tracePt t="31088" x="1743075" y="2952750"/>
          <p14:tracePt t="31091" x="1771650" y="2981325"/>
          <p14:tracePt t="31105" x="1790700" y="3000375"/>
          <p14:tracePt t="31108" x="1809750" y="3009900"/>
          <p14:tracePt t="31122" x="1828800" y="3009900"/>
          <p14:tracePt t="31125" x="1847850" y="3009900"/>
          <p14:tracePt t="31139" x="1866900" y="3009900"/>
          <p14:tracePt t="31141" x="1876425" y="3009900"/>
          <p14:tracePt t="31155" x="1885950" y="2990850"/>
          <p14:tracePt t="31158" x="1905000" y="2952750"/>
          <p14:tracePt t="31171" x="1914525" y="2905125"/>
          <p14:tracePt t="31172" x="1933575" y="2838450"/>
          <p14:tracePt t="31179" x="1943100" y="2762250"/>
          <p14:tracePt t="31188" x="1952625" y="2676525"/>
          <p14:tracePt t="31195" x="1962150" y="2638425"/>
          <p14:tracePt t="31205" x="1962150" y="2524125"/>
          <p14:tracePt t="31211" x="1962150" y="2495550"/>
          <p14:tracePt t="31221" x="1962150" y="2447925"/>
          <p14:tracePt t="31226" x="1962150" y="2419350"/>
          <p14:tracePt t="31238" x="1962150" y="2390775"/>
          <p14:tracePt t="31242" x="1943100" y="2371725"/>
          <p14:tracePt t="31255" x="1933575" y="2343150"/>
          <p14:tracePt t="31258" x="1914525" y="2343150"/>
          <p14:tracePt t="31271" x="1905000" y="2333625"/>
          <p14:tracePt t="31275" x="1885950" y="2324100"/>
          <p14:tracePt t="31288" x="1876425" y="2324100"/>
          <p14:tracePt t="31291" x="1866900" y="2324100"/>
          <p14:tracePt t="31305" x="1847850" y="2324100"/>
          <p14:tracePt t="31308" x="1828800" y="2324100"/>
          <p14:tracePt t="31322" x="1809750" y="2343150"/>
          <p14:tracePt t="31325" x="1800225" y="2381250"/>
          <p14:tracePt t="31339" x="1781175" y="2428875"/>
          <p14:tracePt t="31342" x="1762125" y="2476500"/>
          <p14:tracePt t="31355" x="1762125" y="2505075"/>
          <p14:tracePt t="31358" x="1762125" y="2543175"/>
          <p14:tracePt t="31372" x="1762125" y="2590800"/>
          <p14:tracePt t="31374" x="1762125" y="2628900"/>
          <p14:tracePt t="31388" x="1762125" y="2657475"/>
          <p14:tracePt t="31389" x="1762125" y="2686050"/>
          <p14:tracePt t="31396" x="1771650" y="2705100"/>
          <p14:tracePt t="31405" x="1800225" y="2724150"/>
          <p14:tracePt t="31412" x="1838325" y="2743200"/>
          <p14:tracePt t="31421" x="1866900" y="2752725"/>
          <p14:tracePt t="31427" x="1914525" y="2752725"/>
          <p14:tracePt t="31438" x="1952625" y="2752725"/>
          <p14:tracePt t="31444" x="2000250" y="2752725"/>
          <p14:tracePt t="31455" x="2028825" y="2752725"/>
          <p14:tracePt t="31460" x="2085975" y="2714625"/>
          <p14:tracePt t="31471" x="2133600" y="2657475"/>
          <p14:tracePt t="31475" x="2171700" y="2590800"/>
          <p14:tracePt t="31488" x="2200275" y="2524125"/>
          <p14:tracePt t="31492" x="2238375" y="2438400"/>
          <p14:tracePt t="31505" x="2238375" y="2400300"/>
          <p14:tracePt t="31508" x="2257425" y="2352675"/>
          <p14:tracePt t="31521" x="2266950" y="2305050"/>
          <p14:tracePt t="31525" x="2266950" y="2286000"/>
          <p14:tracePt t="31538" x="2266950" y="2257425"/>
          <p14:tracePt t="31541" x="2266950" y="2247900"/>
          <p14:tracePt t="31555" x="2257425" y="2228850"/>
          <p14:tracePt t="31558" x="2238375" y="2228850"/>
          <p14:tracePt t="31572" x="2209800" y="2219325"/>
          <p14:tracePt t="31575" x="2181225" y="2219325"/>
          <p14:tracePt t="31588" x="2133600" y="2219325"/>
          <p14:tracePt t="31591" x="2095500" y="2219325"/>
          <p14:tracePt t="31605" x="2076450" y="2219325"/>
          <p14:tracePt t="31608" x="2047875" y="2228850"/>
          <p14:tracePt t="31621" x="2028825" y="2247900"/>
          <p14:tracePt t="31623" x="2000250" y="2257425"/>
          <p14:tracePt t="31629" x="1981200" y="2276475"/>
          <p14:tracePt t="31638" x="1971675" y="2276475"/>
          <p14:tracePt t="31645" x="1962150" y="2295525"/>
          <p14:tracePt t="31661" x="1962150" y="2305050"/>
          <p14:tracePt t="31678" x="1962150" y="2314575"/>
          <p14:tracePt t="33815" x="1971675" y="2305050"/>
          <p14:tracePt t="33823" x="2000250" y="2286000"/>
          <p14:tracePt t="33831" x="2047875" y="2266950"/>
          <p14:tracePt t="33839" x="2095500" y="2257425"/>
          <p14:tracePt t="33847" x="2152650" y="2238375"/>
          <p14:tracePt t="33856" x="2276475" y="2200275"/>
          <p14:tracePt t="33863" x="2428875" y="2171700"/>
          <p14:tracePt t="33871" x="2609850" y="2143125"/>
          <p14:tracePt t="33879" x="2809875" y="2105025"/>
          <p14:tracePt t="33888" x="3028950" y="2076450"/>
          <p14:tracePt t="33896" x="3257550" y="2066925"/>
          <p14:tracePt t="33904" x="3486150" y="2057400"/>
          <p14:tracePt t="33911" x="3733800" y="2057400"/>
          <p14:tracePt t="33920" x="3829050" y="2057400"/>
          <p14:tracePt t="33927" x="4200525" y="2057400"/>
          <p14:tracePt t="33936" x="4400550" y="2057400"/>
          <p14:tracePt t="33944" x="4600575" y="2057400"/>
          <p14:tracePt t="33951" x="4667250" y="2057400"/>
          <p14:tracePt t="33960" x="4829175" y="2085975"/>
          <p14:tracePt t="33968" x="4981575" y="2133600"/>
          <p14:tracePt t="33976" x="5086350" y="2162175"/>
          <p14:tracePt t="33984" x="5191125" y="2200275"/>
          <p14:tracePt t="33993" x="5257800" y="2228850"/>
          <p14:tracePt t="34000" x="5324475" y="2257425"/>
          <p14:tracePt t="34010" x="5400675" y="2286000"/>
          <p14:tracePt t="34016" x="5419725" y="2295525"/>
          <p14:tracePt t="34026" x="5505450" y="2333625"/>
          <p14:tracePt t="34033" x="5534025" y="2343150"/>
          <p14:tracePt t="34041" x="5562600" y="2352675"/>
          <p14:tracePt t="34049" x="5610225" y="2371725"/>
          <p14:tracePt t="34058" x="5648325" y="2381250"/>
          <p14:tracePt t="34064" x="5676900" y="2390775"/>
          <p14:tracePt t="34075" x="5705475" y="2400300"/>
          <p14:tracePt t="34080" x="5724525" y="2400300"/>
          <p14:tracePt t="34092" x="5743575" y="2409825"/>
          <p14:tracePt t="34096" x="5762625" y="2409825"/>
          <p14:tracePt t="34108" x="5781675" y="2419350"/>
          <p14:tracePt t="34112" x="5800725" y="2419350"/>
          <p14:tracePt t="34125" x="5819775" y="2419350"/>
          <p14:tracePt t="34128" x="5829300" y="2419350"/>
          <p14:tracePt t="34141" x="5848350" y="2419350"/>
          <p14:tracePt t="34144" x="5867400" y="2419350"/>
          <p14:tracePt t="34158" x="5886450" y="2409825"/>
          <p14:tracePt t="34162" x="5905500" y="2400300"/>
          <p14:tracePt t="34175" x="5934075" y="2400300"/>
          <p14:tracePt t="34178" x="5981700" y="2381250"/>
          <p14:tracePt t="34192" x="6000750" y="2381250"/>
          <p14:tracePt t="34195" x="6029325" y="2362200"/>
          <p14:tracePt t="34209" x="6067425" y="2352675"/>
          <p14:tracePt t="34212" x="6105525" y="2352675"/>
          <p14:tracePt t="34225" x="6162675" y="2333625"/>
          <p14:tracePt t="34228" x="6191250" y="2324100"/>
          <p14:tracePt t="34241" x="6219825" y="2324100"/>
          <p14:tracePt t="34244" x="6257925" y="2314575"/>
          <p14:tracePt t="34258" x="6296025" y="2305050"/>
          <p14:tracePt t="34259" x="6353175" y="2295525"/>
          <p14:tracePt t="34265" x="6372225" y="2295525"/>
          <p14:tracePt t="35342" x="6381750" y="2295525"/>
          <p14:tracePt t="35351" x="6400800" y="2295525"/>
          <p14:tracePt t="35358" x="6429375" y="2295525"/>
          <p14:tracePt t="35366" x="6467475" y="2314575"/>
          <p14:tracePt t="35374" x="6515100" y="2333625"/>
          <p14:tracePt t="35382" x="6591300" y="2352675"/>
          <p14:tracePt t="35390" x="6657975" y="2390775"/>
          <p14:tracePt t="35398" x="6734175" y="2409825"/>
          <p14:tracePt t="35406" x="6800850" y="2438400"/>
          <p14:tracePt t="35414" x="6877050" y="2466975"/>
          <p14:tracePt t="35422" x="6934200" y="2486025"/>
          <p14:tracePt t="35430" x="6953250" y="2495550"/>
          <p14:tracePt t="35438" x="7000875" y="2514600"/>
          <p14:tracePt t="35447" x="7048500" y="2533650"/>
          <p14:tracePt t="35455" x="7077075" y="2543175"/>
          <p14:tracePt t="35463" x="7115175" y="2552700"/>
          <p14:tracePt t="35471" x="7134225" y="2562225"/>
          <p14:tracePt t="35478" x="7153275" y="2562225"/>
          <p14:tracePt t="35488" x="7162800" y="2571750"/>
          <p14:tracePt t="35504" x="7172325" y="2571750"/>
          <p14:tracePt t="35527" x="7181850" y="2571750"/>
          <p14:tracePt t="35736" x="7181850" y="2562225"/>
          <p14:tracePt t="35760" x="7191375" y="2552700"/>
          <p14:tracePt t="35784" x="7191375" y="2543175"/>
          <p14:tracePt t="35792" x="7200900" y="2543175"/>
          <p14:tracePt t="35824" x="7200900" y="2533650"/>
          <p14:tracePt t="35921" x="7210425" y="2524125"/>
          <p14:tracePt t="35937" x="7210425" y="2514600"/>
          <p14:tracePt t="35953" x="7219950" y="2505075"/>
          <p14:tracePt t="35961" x="7219950" y="2495550"/>
          <p14:tracePt t="35978" x="7229475" y="2486025"/>
          <p14:tracePt t="35994" x="7229475" y="2476500"/>
          <p14:tracePt t="36315" x="7229475" y="2466975"/>
          <p14:tracePt t="36339" x="7219950" y="2466975"/>
          <p14:tracePt t="36355" x="7210425" y="2457450"/>
          <p14:tracePt t="36363" x="7200900" y="2457450"/>
          <p14:tracePt t="36371" x="7181850" y="2457450"/>
          <p14:tracePt t="36379" x="7172325" y="2457450"/>
          <p14:tracePt t="36387" x="7153275" y="2457450"/>
          <p14:tracePt t="36395" x="7134225" y="2447925"/>
          <p14:tracePt t="36403" x="7105650" y="2447925"/>
          <p14:tracePt t="36411" x="7077075" y="2438400"/>
          <p14:tracePt t="36419" x="7048500" y="2428875"/>
          <p14:tracePt t="36427" x="7019925" y="2428875"/>
          <p14:tracePt t="36435" x="7000875" y="2419350"/>
          <p14:tracePt t="36443" x="6943725" y="2409825"/>
          <p14:tracePt t="36451" x="6905625" y="2400300"/>
          <p14:tracePt t="36459" x="6877050" y="2400300"/>
          <p14:tracePt t="36467" x="6838950" y="2390775"/>
          <p14:tracePt t="36475" x="6781800" y="2390775"/>
          <p14:tracePt t="36483" x="6753225" y="2390775"/>
          <p14:tracePt t="36491" x="6724650" y="2381250"/>
          <p14:tracePt t="36499" x="6677025" y="2371725"/>
          <p14:tracePt t="36507" x="6638925" y="2371725"/>
          <p14:tracePt t="36516" x="6610350" y="2362200"/>
          <p14:tracePt t="36523" x="6591300" y="2362200"/>
          <p14:tracePt t="36532" x="6572250" y="2352675"/>
          <p14:tracePt t="36540" x="6553200" y="2343150"/>
          <p14:tracePt t="36549" x="6534150" y="2343150"/>
          <p14:tracePt t="36565" x="6524625" y="2333625"/>
          <p14:tracePt t="36588" x="6515100" y="2333625"/>
          <p14:tracePt t="36684" x="6505575" y="2333625"/>
          <p14:tracePt t="36692" x="6496050" y="2343150"/>
          <p14:tracePt t="36700" x="6486525" y="2343150"/>
          <p14:tracePt t="36708" x="6467475" y="2343150"/>
          <p14:tracePt t="36716" x="6429375" y="2352675"/>
          <p14:tracePt t="36724" x="6410325" y="2362200"/>
          <p14:tracePt t="36732" x="6372225" y="2362200"/>
          <p14:tracePt t="36740" x="6324600" y="2371725"/>
          <p14:tracePt t="36748" x="6276975" y="2381250"/>
          <p14:tracePt t="36757" x="6248400" y="2381250"/>
          <p14:tracePt t="36764" x="6210300" y="2381250"/>
          <p14:tracePt t="36773" x="6162675" y="2390775"/>
          <p14:tracePt t="36780" x="6124575" y="2390775"/>
          <p14:tracePt t="36789" x="6076950" y="2390775"/>
          <p14:tracePt t="36797" x="6038850" y="2390775"/>
          <p14:tracePt t="36805" x="6010275" y="2390775"/>
          <p14:tracePt t="36813" x="5981700" y="2390775"/>
          <p14:tracePt t="36821" x="5953125" y="2390775"/>
          <p14:tracePt t="36829" x="5924550" y="2390775"/>
          <p14:tracePt t="36837" x="5905500" y="2390775"/>
          <p14:tracePt t="36845" x="5895975" y="2390775"/>
          <p14:tracePt t="36853" x="5886450" y="2390775"/>
          <p14:tracePt t="36861" x="5876925" y="2390775"/>
          <p14:tracePt t="36870" x="5867400" y="2390775"/>
          <p14:tracePt t="36910" x="5857875" y="2390775"/>
          <p14:tracePt t="37062" x="5848350" y="2390775"/>
          <p14:tracePt t="37078" x="5838825" y="2390775"/>
          <p14:tracePt t="37087" x="5829300" y="2390775"/>
          <p14:tracePt t="37095" x="5829300" y="2381250"/>
          <p14:tracePt t="37103" x="5819775" y="2381250"/>
          <p14:tracePt t="37118" x="5810250" y="2371725"/>
          <p14:tracePt t="37126" x="5800725" y="2371725"/>
          <p14:tracePt t="37134" x="5800725" y="2362200"/>
          <p14:tracePt t="37150" x="5791200" y="2362200"/>
          <p14:tracePt t="37223" x="5800725" y="2362200"/>
          <p14:tracePt t="37231" x="5810250" y="2362200"/>
          <p14:tracePt t="37242" x="5819775" y="2362200"/>
          <p14:tracePt t="37248" x="5829300" y="2362200"/>
          <p14:tracePt t="37257" x="5838825" y="2362200"/>
          <p14:tracePt t="37263" x="5857875" y="2362200"/>
          <p14:tracePt t="37271" x="5867400" y="2362200"/>
          <p14:tracePt t="37279" x="5876925" y="2362200"/>
          <p14:tracePt t="37287" x="5895975" y="2362200"/>
          <p14:tracePt t="37295" x="5905500" y="2362200"/>
          <p14:tracePt t="37303" x="5924550" y="2362200"/>
          <p14:tracePt t="37312" x="5943600" y="2362200"/>
          <p14:tracePt t="37320" x="5953125" y="2362200"/>
          <p14:tracePt t="37328" x="5972175" y="2362200"/>
          <p14:tracePt t="37336" x="5991225" y="2362200"/>
          <p14:tracePt t="37345" x="6000750" y="2362200"/>
          <p14:tracePt t="37361" x="6010275" y="2362200"/>
          <p14:tracePt t="37376" x="6019800" y="2362200"/>
          <p14:tracePt t="37480" x="6010275" y="2362200"/>
          <p14:tracePt t="37488" x="6000750" y="2362200"/>
          <p14:tracePt t="37496" x="5981700" y="2352675"/>
          <p14:tracePt t="37504" x="5962650" y="2352675"/>
          <p14:tracePt t="37513" x="5953125" y="2352675"/>
          <p14:tracePt t="37521" x="5934075" y="2343150"/>
          <p14:tracePt t="37529" x="5915025" y="2343150"/>
          <p14:tracePt t="37536" x="5905500" y="2343150"/>
          <p14:tracePt t="37544" x="5886450" y="2333625"/>
          <p14:tracePt t="37552" x="5876925" y="2333625"/>
          <p14:tracePt t="37561" x="5867400" y="2324100"/>
          <p14:tracePt t="37568" x="5848350" y="2324100"/>
          <p14:tracePt t="37576" x="5838825" y="2314575"/>
          <p14:tracePt t="37584" x="5829300" y="2314575"/>
          <p14:tracePt t="37592" x="5819775" y="2305050"/>
          <p14:tracePt t="37600" x="5810250" y="2305050"/>
          <p14:tracePt t="37609" x="5810250" y="2295525"/>
          <p14:tracePt t="37617" x="5800725" y="2295525"/>
          <p14:tracePt t="37633" x="5791200" y="2295525"/>
          <p14:tracePt t="37979" x="5800725" y="2295525"/>
          <p14:tracePt t="37987" x="5810250" y="2295525"/>
          <p14:tracePt t="38004" x="5819775" y="2295525"/>
          <p14:tracePt t="38011" x="5829300" y="2295525"/>
          <p14:tracePt t="38019" x="5838825" y="2295525"/>
          <p14:tracePt t="38027" x="5848350" y="2295525"/>
          <p14:tracePt t="38051" x="5857875" y="2295525"/>
          <p14:tracePt t="38075" x="5867400" y="2295525"/>
          <p14:tracePt t="38228" x="5857875" y="2295525"/>
          <p14:tracePt t="38252" x="5848350" y="2295525"/>
          <p14:tracePt t="38260" x="5838825" y="2295525"/>
          <p14:tracePt t="38268" x="5838825" y="2286000"/>
          <p14:tracePt t="38277" x="5829300" y="2286000"/>
          <p14:tracePt t="38284" x="5819775" y="2286000"/>
          <p14:tracePt t="38294" x="5810250" y="2286000"/>
          <p14:tracePt t="38300" x="5800725" y="2286000"/>
          <p14:tracePt t="38308" x="5791200" y="2276475"/>
          <p14:tracePt t="38316" x="5781675" y="2276475"/>
          <p14:tracePt t="38332" x="5772150" y="2276475"/>
          <p14:tracePt t="38348" x="5762625" y="2276475"/>
          <p14:tracePt t="38364" x="5753100" y="2276475"/>
          <p14:tracePt t="38372" x="5753100" y="2266950"/>
          <p14:tracePt t="38404" x="5743575" y="2266950"/>
          <p14:tracePt t="38469" x="5734050" y="2266950"/>
          <p14:tracePt t="38485" x="5734050" y="2257425"/>
          <p14:tracePt t="38509" x="5734050" y="2247900"/>
          <p14:tracePt t="38525" x="5734050" y="2238375"/>
          <p14:tracePt t="38541" x="5734050" y="2228850"/>
          <p14:tracePt t="38557" x="5734050" y="2219325"/>
          <p14:tracePt t="38565" x="5734050" y="2209800"/>
          <p14:tracePt t="38582" x="5734050" y="2200275"/>
          <p14:tracePt t="38589" x="5734050" y="2190750"/>
          <p14:tracePt t="38598" x="5724525" y="2190750"/>
          <p14:tracePt t="38605" x="5724525" y="2181225"/>
          <p14:tracePt t="38855" x="5734050" y="2181225"/>
          <p14:tracePt t="38935" x="5743575" y="2181225"/>
          <p14:tracePt t="38975" x="5753100" y="2181225"/>
          <p14:tracePt t="38999" x="5762625" y="2181225"/>
          <p14:tracePt t="39031" x="5772150" y="2181225"/>
          <p14:tracePt t="39064" x="5781675" y="2181225"/>
          <p14:tracePt t="39071" x="5791200" y="2181225"/>
          <p14:tracePt t="39087" x="5800725" y="2181225"/>
          <p14:tracePt t="39104" x="5810250" y="2181225"/>
          <p14:tracePt t="39120" x="5810250" y="2190750"/>
          <p14:tracePt t="39128" x="5819775" y="2190750"/>
          <p14:tracePt t="39152" x="5829300" y="2190750"/>
          <p14:tracePt t="39184" x="5838825" y="2190750"/>
          <p14:tracePt t="39200" x="5848350" y="2190750"/>
          <p14:tracePt t="39216" x="5857875" y="2190750"/>
          <p14:tracePt t="39232" x="5867400" y="2190750"/>
          <p14:tracePt t="39272" x="5876925" y="2190750"/>
          <p14:tracePt t="39626" x="5886450" y="2190750"/>
          <p14:tracePt t="39642" x="5895975" y="2200275"/>
          <p14:tracePt t="39650" x="5905500" y="2209800"/>
          <p14:tracePt t="39658" x="5915025" y="2209800"/>
          <p14:tracePt t="39666" x="5924550" y="2219325"/>
          <p14:tracePt t="39674" x="5934075" y="2238375"/>
          <p14:tracePt t="39683" x="5953125" y="2247900"/>
          <p14:tracePt t="39690" x="5962650" y="2247900"/>
          <p14:tracePt t="39699" x="5981700" y="2257425"/>
          <p14:tracePt t="39706" x="5991225" y="2266950"/>
          <p14:tracePt t="39714" x="6000750" y="2266950"/>
          <p14:tracePt t="39723" x="6010275" y="2276475"/>
          <p14:tracePt t="39730" x="6019800" y="2276475"/>
          <p14:tracePt t="39738" x="6029325" y="2276475"/>
          <p14:tracePt t="39746" x="6038850" y="2286000"/>
          <p14:tracePt t="39762" x="6048375" y="2286000"/>
          <p14:tracePt t="39795" x="6057900" y="2286000"/>
          <p14:tracePt t="39819" x="6067425" y="2286000"/>
          <p14:tracePt t="39851" x="6076950" y="2286000"/>
          <p14:tracePt t="39875" x="6086475" y="2286000"/>
          <p14:tracePt t="39907" x="6096000" y="2286000"/>
          <p14:tracePt t="39939" x="6105525" y="2286000"/>
          <p14:tracePt t="39963" x="6115050" y="2286000"/>
          <p14:tracePt t="39971" x="6115050" y="2276475"/>
          <p14:tracePt t="40003" x="6124575" y="2276475"/>
          <p14:tracePt t="40028" x="6134100" y="2276475"/>
          <p14:tracePt t="40036" x="6134100" y="2266950"/>
          <p14:tracePt t="40044" x="6143625" y="2266950"/>
          <p14:tracePt t="40060" x="6162675" y="2266950"/>
          <p14:tracePt t="40076" x="6172200" y="2266950"/>
          <p14:tracePt t="40084" x="6191250" y="2266950"/>
          <p14:tracePt t="40092" x="6219825" y="2276475"/>
          <p14:tracePt t="40101" x="6248400" y="2295525"/>
          <p14:tracePt t="40108" x="6286500" y="2314575"/>
          <p14:tracePt t="40118" x="6343650" y="2343150"/>
          <p14:tracePt t="40124" x="6419850" y="2371725"/>
          <p14:tracePt t="40134" x="6505575" y="2419350"/>
          <p14:tracePt t="40140" x="6591300" y="2447925"/>
          <p14:tracePt t="40150" x="6696075" y="2476500"/>
          <p14:tracePt t="40156" x="6800850" y="2505075"/>
          <p14:tracePt t="40166" x="6886575" y="2533650"/>
          <p14:tracePt t="40172" x="6972300" y="2562225"/>
          <p14:tracePt t="40181" x="7058025" y="2581275"/>
          <p14:tracePt t="40189" x="7143750" y="2590800"/>
          <p14:tracePt t="40196" x="7172325" y="2609850"/>
          <p14:tracePt t="40205" x="7229475" y="2609850"/>
          <p14:tracePt t="40212" x="7277100" y="2628900"/>
          <p14:tracePt t="40221" x="7324725" y="2638425"/>
          <p14:tracePt t="40228" x="7362825" y="2647950"/>
          <p14:tracePt t="40237" x="7391400" y="2647950"/>
          <p14:tracePt t="40244" x="7410450" y="2657475"/>
          <p14:tracePt t="40252" x="7419975" y="2657475"/>
          <p14:tracePt t="40260" x="7429500" y="2657475"/>
          <p14:tracePt t="40269" x="7439025" y="2657475"/>
          <p14:tracePt t="40285" x="7448550" y="2657475"/>
          <p14:tracePt t="40301" x="7458075" y="2657475"/>
          <p14:tracePt t="40317" x="7467600" y="2657475"/>
          <p14:tracePt t="40325" x="7467600" y="2647950"/>
          <p14:tracePt t="40333" x="7467600" y="2638425"/>
          <p14:tracePt t="40341" x="7477125" y="2628900"/>
          <p14:tracePt t="40350" x="7477125" y="2619375"/>
          <p14:tracePt t="40357" x="7486650" y="2609850"/>
          <p14:tracePt t="40382" x="7486650" y="2600325"/>
          <p14:tracePt t="40470" x="7486650" y="2590800"/>
          <p14:tracePt t="40535" x="7486650" y="2581275"/>
          <p14:tracePt t="40542" x="7486650" y="2571750"/>
          <p14:tracePt t="40550" x="7486650" y="2552700"/>
          <p14:tracePt t="40558" x="7486650" y="2543175"/>
          <p14:tracePt t="40566" x="7496175" y="2533650"/>
          <p14:tracePt t="40582" x="7496175" y="2524125"/>
          <p14:tracePt t="40623" x="7496175" y="2514600"/>
          <p14:tracePt t="40663" x="7496175" y="2505075"/>
          <p14:tracePt t="40679" x="7486650" y="2505075"/>
          <p14:tracePt t="40686" x="7467600" y="2495550"/>
          <p14:tracePt t="40695" x="7439025" y="2495550"/>
          <p14:tracePt t="40703" x="7410450" y="2495550"/>
          <p14:tracePt t="40711" x="7372350" y="2495550"/>
          <p14:tracePt t="40718" x="7324725" y="2495550"/>
          <p14:tracePt t="40727" x="7267575" y="2495550"/>
          <p14:tracePt t="40734" x="7239000" y="2495550"/>
          <p14:tracePt t="40743" x="7200900" y="2495550"/>
          <p14:tracePt t="40751" x="7153275" y="2495550"/>
          <p14:tracePt t="40761" x="7115175" y="2495550"/>
          <p14:tracePt t="40767" x="7077075" y="2495550"/>
          <p14:tracePt t="40776" x="7048500" y="2495550"/>
          <p14:tracePt t="40784" x="7038975" y="2495550"/>
          <p14:tracePt t="40792" x="7019925" y="2495550"/>
          <p14:tracePt t="40800" x="7010400" y="2495550"/>
          <p14:tracePt t="40815" x="7000875" y="2495550"/>
          <p14:tracePt t="40920" x="7010400" y="2495550"/>
          <p14:tracePt t="40928" x="7019925" y="2495550"/>
          <p14:tracePt t="40944" x="7029450" y="2495550"/>
          <p14:tracePt t="40968" x="7038975" y="2495550"/>
          <p14:tracePt t="40984" x="7048500" y="2495550"/>
          <p14:tracePt t="41008" x="7058025" y="2495550"/>
          <p14:tracePt t="41041" x="7067550" y="2495550"/>
          <p14:tracePt t="41104" x="7067550" y="2486025"/>
          <p14:tracePt t="41129" x="7067550" y="2476500"/>
          <p14:tracePt t="41137" x="7048500" y="2476500"/>
          <p14:tracePt t="41144" x="7048500" y="2466975"/>
          <p14:tracePt t="41153" x="7029450" y="2457450"/>
          <p14:tracePt t="41161" x="7010400" y="2457450"/>
          <p14:tracePt t="41169" x="6981825" y="2447925"/>
          <p14:tracePt t="41177" x="6953250" y="2447925"/>
          <p14:tracePt t="41186" x="6905625" y="2438400"/>
          <p14:tracePt t="41193" x="6858000" y="2438400"/>
          <p14:tracePt t="41202" x="6800850" y="2438400"/>
          <p14:tracePt t="41209" x="6772275" y="2438400"/>
          <p14:tracePt t="41219" x="6734175" y="2438400"/>
          <p14:tracePt t="41225" x="6696075" y="2438400"/>
          <p14:tracePt t="41235" x="6657975" y="2438400"/>
          <p14:tracePt t="41241" x="6638925" y="2438400"/>
          <p14:tracePt t="41249" x="6619875" y="2438400"/>
          <p14:tracePt t="41258" x="6610350" y="2438400"/>
          <p14:tracePt t="41265" x="6600825" y="2438400"/>
          <p14:tracePt t="41290" x="6591300" y="2438400"/>
          <p14:tracePt t="41314" x="6591300" y="2428875"/>
          <p14:tracePt t="41330" x="6610350" y="2428875"/>
          <p14:tracePt t="41337" x="6629400" y="2428875"/>
          <p14:tracePt t="41345" x="6657975" y="2428875"/>
          <p14:tracePt t="41354" x="6677025" y="2428875"/>
          <p14:tracePt t="41362" x="6715125" y="2428875"/>
          <p14:tracePt t="41369" x="6743700" y="2428875"/>
          <p14:tracePt t="41378" x="6772275" y="2428875"/>
          <p14:tracePt t="41385" x="6791325" y="2428875"/>
          <p14:tracePt t="41394" x="6810375" y="2428875"/>
          <p14:tracePt t="41401" x="6819900" y="2428875"/>
          <p14:tracePt t="41410" x="6829425" y="2428875"/>
          <p14:tracePt t="41418" x="6838950" y="2428875"/>
          <p14:tracePt t="41442" x="6848475" y="2428875"/>
          <p14:tracePt t="41483" x="6838950" y="2428875"/>
          <p14:tracePt t="41490" x="6810375" y="2428875"/>
          <p14:tracePt t="41498" x="6791325" y="2428875"/>
          <p14:tracePt t="41507" x="6753225" y="2428875"/>
          <p14:tracePt t="41515" x="6724650" y="2438400"/>
          <p14:tracePt t="41522" x="6686550" y="2447925"/>
          <p14:tracePt t="41531" x="6648450" y="2447925"/>
          <p14:tracePt t="41539" x="6619875" y="2457450"/>
          <p14:tracePt t="41546" x="6591300" y="2457450"/>
          <p14:tracePt t="41554" x="6572250" y="2466975"/>
          <p14:tracePt t="41562" x="6562725" y="2466975"/>
          <p14:tracePt t="41570" x="6553200" y="2466975"/>
          <p14:tracePt t="41578" x="6543675" y="2466975"/>
          <p14:tracePt t="41634" x="6553200" y="2466975"/>
          <p14:tracePt t="41643" x="6572250" y="2466975"/>
          <p14:tracePt t="41652" x="6600825" y="2466975"/>
          <p14:tracePt t="41660" x="6648450" y="2466975"/>
          <p14:tracePt t="41667" x="6696075" y="2466975"/>
          <p14:tracePt t="41676" x="6743700" y="2466975"/>
          <p14:tracePt t="41683" x="6762750" y="2466975"/>
          <p14:tracePt t="41691" x="6800850" y="2457450"/>
          <p14:tracePt t="41704" x="6848475" y="2447925"/>
          <p14:tracePt t="41707" x="6886575" y="2447925"/>
          <p14:tracePt t="41716" x="6924675" y="2447925"/>
          <p14:tracePt t="41723" x="6953250" y="2438400"/>
          <p14:tracePt t="41731" x="6972300" y="2438400"/>
          <p14:tracePt t="41739" x="6991350" y="2438400"/>
          <p14:tracePt t="41747" x="7010400" y="2438400"/>
          <p14:tracePt t="41755" x="7019925" y="2438400"/>
          <p14:tracePt t="41763" x="7038975" y="2438400"/>
          <p14:tracePt t="41772" x="7058025" y="2428875"/>
          <p14:tracePt t="41780" x="7067550" y="2428875"/>
          <p14:tracePt t="41788" x="7077075" y="2428875"/>
          <p14:tracePt t="41796" x="7086600" y="2428875"/>
          <p14:tracePt t="41805" x="7096125" y="2428875"/>
          <p14:tracePt t="41812" x="7105650" y="2428875"/>
          <p14:tracePt t="41821" x="7124700" y="2428875"/>
          <p14:tracePt t="41838" x="7143750" y="2419350"/>
          <p14:tracePt t="41854" x="7153275" y="2419350"/>
          <p14:tracePt t="41861" x="7162800" y="2419350"/>
          <p14:tracePt t="41876" x="7172325" y="2419350"/>
          <p14:tracePt t="41892" x="7181850" y="2419350"/>
          <p14:tracePt t="41925" x="7191375" y="2419350"/>
          <p14:tracePt t="43227" x="7181850" y="2409825"/>
          <p14:tracePt t="43267" x="7172325" y="2409825"/>
          <p14:tracePt t="43331" x="7172325" y="2400300"/>
          <p14:tracePt t="43371" x="7162800" y="2400300"/>
          <p14:tracePt t="43379" x="7162800" y="2390775"/>
          <p14:tracePt t="43403" x="7153275" y="2381250"/>
          <p14:tracePt t="43419" x="7143750" y="2371725"/>
          <p14:tracePt t="43436" x="7134225" y="2371725"/>
          <p14:tracePt t="43451" x="7124700" y="2362200"/>
          <p14:tracePt t="43461" x="7115175" y="2362200"/>
          <p14:tracePt t="43475" x="7105650" y="2362200"/>
          <p14:tracePt t="43484" x="7096125" y="2362200"/>
          <p14:tracePt t="43508" x="7086600" y="2362200"/>
          <p14:tracePt t="44239" x="7077075" y="2362200"/>
          <p14:tracePt t="44416" x="7067550" y="2362200"/>
          <p14:tracePt t="44448" x="7058025" y="2362200"/>
          <p14:tracePt t="44489" x="7058025" y="2352675"/>
          <p14:tracePt t="45052" x="7067550" y="2352675"/>
          <p14:tracePt t="45091" x="7077075" y="2352675"/>
          <p14:tracePt t="45180" x="7086600" y="2352675"/>
          <p14:tracePt t="45212" x="7096125" y="2352675"/>
          <p14:tracePt t="45228" x="7105650" y="2352675"/>
          <p14:tracePt t="45244" x="7115175" y="2352675"/>
          <p14:tracePt t="45260" x="7124700" y="2352675"/>
          <p14:tracePt t="45268" x="7134225" y="2352675"/>
          <p14:tracePt t="45284" x="7143750" y="2352675"/>
          <p14:tracePt t="45292" x="7153275" y="2352675"/>
          <p14:tracePt t="45300" x="7162800" y="2352675"/>
          <p14:tracePt t="45309" x="7172325" y="2352675"/>
          <p14:tracePt t="45325" x="7181850" y="2352675"/>
          <p14:tracePt t="45333" x="7191375" y="2352675"/>
          <p14:tracePt t="45342" x="7200900" y="2352675"/>
          <p14:tracePt t="45358" x="7210425" y="2352675"/>
          <p14:tracePt t="45373" x="7219950" y="2352675"/>
          <p14:tracePt t="45389" x="7229475" y="2352675"/>
          <p14:tracePt t="45405" x="7239000" y="2352675"/>
          <p14:tracePt t="45413" x="7248525" y="2352675"/>
          <p14:tracePt t="45437" x="7258050" y="2352675"/>
          <p14:tracePt t="45469" x="7267575" y="2352675"/>
          <p14:tracePt t="45948" x="7267575" y="2362200"/>
          <p14:tracePt t="45955" x="7267575" y="2371725"/>
          <p14:tracePt t="45971" x="7267575" y="2381250"/>
          <p14:tracePt t="45995" x="7267575" y="2390775"/>
          <p14:tracePt t="46020" x="7258050" y="2400300"/>
          <p14:tracePt t="46028" x="7248525" y="2400300"/>
          <p14:tracePt t="46037" x="7239000" y="2400300"/>
          <p14:tracePt t="46043" x="7229475" y="2409825"/>
          <p14:tracePt t="46052" x="7200900" y="2419350"/>
          <p14:tracePt t="46059" x="7191375" y="2419350"/>
          <p14:tracePt t="46068" x="7162800" y="2428875"/>
          <p14:tracePt t="46076" x="7143750" y="2428875"/>
          <p14:tracePt t="46084" x="7124700" y="2428875"/>
          <p14:tracePt t="46092" x="7105650" y="2428875"/>
          <p14:tracePt t="46100" x="7077075" y="2428875"/>
          <p14:tracePt t="46108" x="7058025" y="2428875"/>
          <p14:tracePt t="46116" x="7048500" y="2428875"/>
          <p14:tracePt t="46124" x="7029450" y="2428875"/>
          <p14:tracePt t="46132" x="7010400" y="2419350"/>
          <p14:tracePt t="46140" x="6991350" y="2409825"/>
          <p14:tracePt t="46148" x="6962775" y="2400300"/>
          <p14:tracePt t="46156" x="6943725" y="2390775"/>
          <p14:tracePt t="46164" x="6924675" y="2381250"/>
          <p14:tracePt t="46172" x="6896100" y="2371725"/>
          <p14:tracePt t="46180" x="6877050" y="2362200"/>
          <p14:tracePt t="46188" x="6848475" y="2352675"/>
          <p14:tracePt t="46196" x="6829425" y="2333625"/>
          <p14:tracePt t="46205" x="6810375" y="2324100"/>
          <p14:tracePt t="46213" x="6791325" y="2314575"/>
          <p14:tracePt t="46222" x="6781800" y="2305050"/>
          <p14:tracePt t="46229" x="6762750" y="2295525"/>
          <p14:tracePt t="46238" x="6753225" y="2286000"/>
          <p14:tracePt t="46244" x="6734175" y="2266950"/>
          <p14:tracePt t="46486" x="6686550" y="2266950"/>
          <p14:tracePt t="46493" x="6572250" y="2266950"/>
          <p14:tracePt t="46502" x="6296025" y="2324100"/>
          <p14:tracePt t="46510" x="5953125" y="2409825"/>
          <p14:tracePt t="46521" x="5495925" y="2495550"/>
          <p14:tracePt t="46526" x="4914900" y="2600325"/>
          <p14:tracePt t="46534" x="3705225" y="2781300"/>
          <p14:tracePt t="46542" x="3305175" y="2800350"/>
          <p14:tracePt t="46550" x="1857375" y="2895600"/>
          <p14:tracePt t="46558" x="1495425" y="2914650"/>
          <p14:tracePt t="46566" x="742950" y="2933700"/>
          <p14:tracePt t="46575" x="85725" y="2933700"/>
          <p14:tracePt t="46906" x="47625" y="2962275"/>
          <p14:tracePt t="46913" x="104775" y="2971800"/>
          <p14:tracePt t="46919" x="228600" y="2981325"/>
          <p14:tracePt t="46929" x="323850" y="3000375"/>
          <p14:tracePt t="46935" x="428625" y="3009900"/>
          <p14:tracePt t="46944" x="514350" y="3019425"/>
          <p14:tracePt t="46952" x="600075" y="3028950"/>
          <p14:tracePt t="46960" x="676275" y="3048000"/>
          <p14:tracePt t="46968" x="733425" y="3057525"/>
          <p14:tracePt t="46980" x="752475" y="3057525"/>
          <p14:tracePt t="46984" x="800100" y="3067050"/>
          <p14:tracePt t="46992" x="847725" y="3076575"/>
          <p14:tracePt t="47000" x="885825" y="3086100"/>
          <p14:tracePt t="47008" x="914400" y="3095625"/>
          <p14:tracePt t="47016" x="933450" y="3105150"/>
          <p14:tracePt t="47024" x="952500" y="3105150"/>
          <p14:tracePt t="47032" x="971550" y="3114675"/>
          <p14:tracePt t="47040" x="990600" y="3114675"/>
          <p14:tracePt t="47056" x="1000125" y="3124200"/>
          <p14:tracePt t="47314" x="1028700" y="3124200"/>
          <p14:tracePt t="47322" x="1057275" y="3124200"/>
          <p14:tracePt t="47330" x="1104900" y="3124200"/>
          <p14:tracePt t="47337" x="1133475" y="3124200"/>
          <p14:tracePt t="47346" x="1171575" y="3114675"/>
          <p14:tracePt t="47354" x="1219200" y="3114675"/>
          <p14:tracePt t="47363" x="1266825" y="3114675"/>
          <p14:tracePt t="47370" x="1304925" y="3114675"/>
          <p14:tracePt t="47377" x="1333500" y="3105150"/>
          <p14:tracePt t="47386" x="1352550" y="3105150"/>
          <p14:tracePt t="47394" x="1381125" y="3105150"/>
          <p14:tracePt t="47402" x="1400175" y="3095625"/>
          <p14:tracePt t="47410" x="1419225" y="3095625"/>
          <p14:tracePt t="47418" x="1438275" y="3086100"/>
          <p14:tracePt t="47426" x="1447800" y="3086100"/>
          <p14:tracePt t="47434" x="1466850" y="3076575"/>
          <p14:tracePt t="47442" x="1476375" y="3076575"/>
          <p14:tracePt t="47451" x="1485900" y="3076575"/>
          <p14:tracePt t="47458" x="1485900" y="3067050"/>
          <p14:tracePt t="47467" x="1495425" y="3067050"/>
          <p14:tracePt t="47483" x="1504950" y="3067050"/>
          <p14:tracePt t="47500" x="1504950" y="3057525"/>
          <p14:tracePt t="47523" x="1514475" y="3057525"/>
          <p14:tracePt t="47538" x="1524000" y="3048000"/>
          <p14:tracePt t="47546" x="1533525" y="3048000"/>
          <p14:tracePt t="47555" x="1543050" y="3048000"/>
          <p14:tracePt t="47562" x="1552575" y="3038475"/>
          <p14:tracePt t="47571" x="1562100" y="3038475"/>
          <p14:tracePt t="47579" x="1571625" y="3028950"/>
          <p14:tracePt t="47587" x="1581150" y="3028950"/>
          <p14:tracePt t="47595" x="1590675" y="3028950"/>
          <p14:tracePt t="47611" x="1600200" y="3028950"/>
          <p14:tracePt t="47619" x="1600200" y="3019425"/>
          <p14:tracePt t="47627" x="1609725" y="3019425"/>
          <p14:tracePt t="47643" x="1619250" y="3019425"/>
          <p14:tracePt t="47651" x="1628775" y="3009900"/>
          <p14:tracePt t="47667" x="1647825" y="3000375"/>
          <p14:tracePt t="47684" x="1657350" y="2990850"/>
          <p14:tracePt t="47691" x="1666875" y="2990850"/>
          <p14:tracePt t="47707" x="1676400" y="2990850"/>
          <p14:tracePt t="47925" x="1666875" y="2990850"/>
          <p14:tracePt t="47950" x="1657350" y="2990850"/>
          <p14:tracePt t="47965" x="1647825" y="2990850"/>
          <p14:tracePt t="47981" x="1628775" y="2990850"/>
          <p14:tracePt t="47989" x="1619250" y="2990850"/>
          <p14:tracePt t="47997" x="1609725" y="2981325"/>
          <p14:tracePt t="48005" x="1590675" y="2971800"/>
          <p14:tracePt t="48013" x="1581150" y="2962275"/>
          <p14:tracePt t="48021" x="1562100" y="2952750"/>
          <p14:tracePt t="48029" x="1543050" y="2943225"/>
          <p14:tracePt t="48038" x="1533525" y="2933700"/>
          <p14:tracePt t="48045" x="1514475" y="2924175"/>
          <p14:tracePt t="48055" x="1504950" y="2924175"/>
          <p14:tracePt t="48061" x="1495425" y="2914650"/>
          <p14:tracePt t="48071" x="1485900" y="2914650"/>
          <p14:tracePt t="48078" x="1476375" y="2914650"/>
          <p14:tracePt t="48086" x="1457325" y="2905125"/>
          <p14:tracePt t="48094" x="1447800" y="2905125"/>
          <p14:tracePt t="48101" x="1428750" y="2905125"/>
          <p14:tracePt t="48109" x="1409700" y="2905125"/>
          <p14:tracePt t="48117" x="1390650" y="2905125"/>
          <p14:tracePt t="48125" x="1362075" y="2905125"/>
          <p14:tracePt t="48136" x="1333500" y="2905125"/>
          <p14:tracePt t="48141" x="1285875" y="2924175"/>
          <p14:tracePt t="48150" x="1266825" y="2924175"/>
          <p14:tracePt t="48158" x="1247775" y="2943225"/>
          <p14:tracePt t="48165" x="1219200" y="2952750"/>
          <p14:tracePt t="48173" x="1200150" y="2962275"/>
          <p14:tracePt t="48181" x="1181100" y="2971800"/>
          <p14:tracePt t="48189" x="1162050" y="2981325"/>
          <p14:tracePt t="48197" x="1152525" y="2990850"/>
          <p14:tracePt t="48205" x="1143000" y="3000375"/>
          <p14:tracePt t="48213" x="1143000" y="3009900"/>
          <p14:tracePt t="48221" x="1133475" y="3019425"/>
          <p14:tracePt t="48230" x="1133475" y="3028950"/>
          <p14:tracePt t="48238" x="1133475" y="3038475"/>
          <p14:tracePt t="48246" x="1133475" y="3048000"/>
          <p14:tracePt t="48254" x="1133475" y="3057525"/>
          <p14:tracePt t="48262" x="1133475" y="3067050"/>
          <p14:tracePt t="48271" x="1133475" y="3076575"/>
          <p14:tracePt t="48278" x="1152525" y="3086100"/>
          <p14:tracePt t="48287" x="1181100" y="3095625"/>
          <p14:tracePt t="48294" x="1200150" y="3095625"/>
          <p14:tracePt t="48304" x="1247775" y="3105150"/>
          <p14:tracePt t="48311" x="1266825" y="3105150"/>
          <p14:tracePt t="48320" x="1304925" y="3105150"/>
          <p14:tracePt t="48327" x="1333500" y="3105150"/>
          <p14:tracePt t="48336" x="1362075" y="3105150"/>
          <p14:tracePt t="48343" x="1390650" y="3095625"/>
          <p14:tracePt t="48352" x="1419225" y="3086100"/>
          <p14:tracePt t="48358" x="1438275" y="3076575"/>
          <p14:tracePt t="48369" x="1447800" y="3067050"/>
          <p14:tracePt t="48374" x="1457325" y="3057525"/>
          <p14:tracePt t="48386" x="1466850" y="3057525"/>
          <p14:tracePt t="48391" x="1466850" y="3048000"/>
          <p14:tracePt t="48402" x="1476375" y="3048000"/>
          <p14:tracePt t="48406" x="1476375" y="3038475"/>
          <p14:tracePt t="48430" x="1476375" y="3028950"/>
          <p14:tracePt t="48447" x="1457325" y="3019425"/>
          <p14:tracePt t="48455" x="1447800" y="3019425"/>
          <p14:tracePt t="48463" x="1428750" y="3019425"/>
          <p14:tracePt t="48471" x="1409700" y="3019425"/>
          <p14:tracePt t="48479" x="1381125" y="3009900"/>
          <p14:tracePt t="48487" x="1362075" y="3009900"/>
          <p14:tracePt t="48495" x="1343025" y="3009900"/>
          <p14:tracePt t="48503" x="1323975" y="3009900"/>
          <p14:tracePt t="48511" x="1304925" y="3009900"/>
          <p14:tracePt t="48520" x="1285875" y="3009900"/>
          <p14:tracePt t="48528" x="1276350" y="3009900"/>
          <p14:tracePt t="48536" x="1266825" y="3019425"/>
          <p14:tracePt t="48544" x="1257300" y="3019425"/>
          <p14:tracePt t="48551" x="1247775" y="3028950"/>
          <p14:tracePt t="48567" x="1238250" y="3038475"/>
          <p14:tracePt t="48583" x="1238250" y="3048000"/>
          <p14:tracePt t="48592" x="1238250" y="3057525"/>
          <p14:tracePt t="48599" x="1238250" y="3067050"/>
          <p14:tracePt t="48616" x="1238250" y="3076575"/>
          <p14:tracePt t="48624" x="1238250" y="3086100"/>
          <p14:tracePt t="48631" x="1247775" y="3095625"/>
          <p14:tracePt t="48639" x="1266825" y="3105150"/>
          <p14:tracePt t="48648" x="1285875" y="3114675"/>
          <p14:tracePt t="48655" x="1314450" y="3124200"/>
          <p14:tracePt t="48663" x="1362075" y="3133725"/>
          <p14:tracePt t="48672" x="1400175" y="3143250"/>
          <p14:tracePt t="48680" x="1428750" y="3152775"/>
          <p14:tracePt t="48688" x="1476375" y="3152775"/>
          <p14:tracePt t="48696" x="1524000" y="3152775"/>
          <p14:tracePt t="48704" x="1543050" y="3152775"/>
          <p14:tracePt t="48712" x="1590675" y="3152775"/>
          <p14:tracePt t="48721" x="1628775" y="3152775"/>
          <p14:tracePt t="48728" x="1647825" y="3152775"/>
          <p14:tracePt t="48737" x="1676400" y="3152775"/>
          <p14:tracePt t="48745" x="1695450" y="3143250"/>
          <p14:tracePt t="48754" x="1714500" y="3133725"/>
          <p14:tracePt t="48761" x="1724025" y="3133725"/>
          <p14:tracePt t="48770" x="1724025" y="3124200"/>
          <p14:tracePt t="48777" x="1733550" y="3124200"/>
          <p14:tracePt t="48793" x="1743075" y="3114675"/>
          <p14:tracePt t="48809" x="1743075" y="3105150"/>
          <p14:tracePt t="48819" x="1733550" y="3095625"/>
          <p14:tracePt t="48825" x="1714500" y="3086100"/>
          <p14:tracePt t="48836" x="1685925" y="3086100"/>
          <p14:tracePt t="48841" x="1647825" y="3067050"/>
          <p14:tracePt t="48852" x="1609725" y="3067050"/>
          <p14:tracePt t="48856" x="1562100" y="3067050"/>
          <p14:tracePt t="48869" x="1543050" y="3067050"/>
          <p14:tracePt t="48872" x="1466850" y="3067050"/>
          <p14:tracePt t="48886" x="1419225" y="3067050"/>
          <p14:tracePt t="48889" x="1390650" y="3067050"/>
          <p14:tracePt t="48903" x="1362075" y="3067050"/>
          <p14:tracePt t="48906" x="1323975" y="3067050"/>
          <p14:tracePt t="48919" x="1285875" y="3076575"/>
          <p14:tracePt t="48923" x="1257300" y="3086100"/>
          <p14:tracePt t="48936" x="1228725" y="3095625"/>
          <p14:tracePt t="48939" x="1209675" y="3105150"/>
          <p14:tracePt t="48953" x="1200150" y="3105150"/>
          <p14:tracePt t="48956" x="1200150" y="3114675"/>
          <p14:tracePt t="48969" x="1190625" y="3124200"/>
          <p14:tracePt t="48986" x="1190625" y="3133725"/>
          <p14:tracePt t="48989" x="1190625" y="3143250"/>
          <p14:tracePt t="49003" x="1190625" y="3152775"/>
          <p14:tracePt t="49010" x="1209675" y="3171825"/>
          <p14:tracePt t="49019" x="1219200" y="3171825"/>
          <p14:tracePt t="49026" x="1238250" y="3181350"/>
          <p14:tracePt t="49036" x="1266825" y="3190875"/>
          <p14:tracePt t="49041" x="1314450" y="3190875"/>
          <p14:tracePt t="49053" x="1343025" y="3190875"/>
          <p14:tracePt t="49057" x="1390650" y="3190875"/>
          <p14:tracePt t="49069" x="1419225" y="3190875"/>
          <p14:tracePt t="49073" x="1438275" y="3190875"/>
          <p14:tracePt t="49086" x="1514475" y="3162300"/>
          <p14:tracePt t="49089" x="1533525" y="3152775"/>
          <p14:tracePt t="49103" x="1552575" y="3133725"/>
          <p14:tracePt t="49106" x="1581150" y="3124200"/>
          <p14:tracePt t="49119" x="1600200" y="3114675"/>
          <p14:tracePt t="49122" x="1609725" y="3105150"/>
          <p14:tracePt t="49136" x="1619250" y="3095625"/>
          <p14:tracePt t="49153" x="1628775" y="3095625"/>
          <p14:tracePt t="49156" x="1628775" y="3086100"/>
          <p14:tracePt t="49188" x="1619250" y="3076575"/>
          <p14:tracePt t="49195" x="1609725" y="3076575"/>
          <p14:tracePt t="49204" x="1590675" y="3076575"/>
          <p14:tracePt t="49211" x="1571625" y="3076575"/>
          <p14:tracePt t="49220" x="1552575" y="3076575"/>
          <p14:tracePt t="49227" x="1543050" y="3076575"/>
          <p14:tracePt t="49236" x="1533525" y="3076575"/>
          <p14:tracePt t="49243" x="1524000" y="3076575"/>
          <p14:tracePt t="49252" x="1514475" y="3076575"/>
          <p14:tracePt t="49323" x="1514475" y="3086100"/>
          <p14:tracePt t="49331" x="1533525" y="3086100"/>
          <p14:tracePt t="49339" x="1552575" y="3095625"/>
          <p14:tracePt t="49347" x="1571625" y="3095625"/>
          <p14:tracePt t="49355" x="1590675" y="3095625"/>
          <p14:tracePt t="49363" x="1609725" y="3095625"/>
          <p14:tracePt t="49371" x="1628775" y="3095625"/>
          <p14:tracePt t="49379" x="1647825" y="3095625"/>
          <p14:tracePt t="49387" x="1666875" y="3095625"/>
          <p14:tracePt t="49395" x="1676400" y="3095625"/>
          <p14:tracePt t="49403" x="1695450" y="3095625"/>
          <p14:tracePt t="49419" x="1704975" y="3095625"/>
          <p14:tracePt t="49500" x="1704975" y="3086100"/>
          <p14:tracePt t="49524" x="1695450" y="3086100"/>
          <p14:tracePt t="49588" x="1695450" y="3076575"/>
          <p14:tracePt t="49677" x="1685925" y="3076575"/>
          <p14:tracePt t="51589" x="1695450" y="3076575"/>
          <p14:tracePt t="51622" x="1704975" y="3076575"/>
          <p14:tracePt t="51703" x="1704975" y="3067050"/>
          <p14:tracePt t="51710" x="1714500" y="3067050"/>
          <p14:tracePt t="51735" x="1724025" y="3057525"/>
          <p14:tracePt t="51750" x="1724025" y="3048000"/>
          <p14:tracePt t="51758" x="1733550" y="3048000"/>
          <p14:tracePt t="51767" x="1733550" y="3038475"/>
          <p14:tracePt t="51775" x="1743075" y="3028950"/>
          <p14:tracePt t="51782" x="1752600" y="3019425"/>
          <p14:tracePt t="51790" x="1762125" y="3000375"/>
          <p14:tracePt t="51798" x="1781175" y="2981325"/>
          <p14:tracePt t="51809" x="1781175" y="2971800"/>
          <p14:tracePt t="51815" x="1800225" y="2952750"/>
          <p14:tracePt t="51824" x="1809750" y="2933700"/>
          <p14:tracePt t="51831" x="1838325" y="2905125"/>
          <p14:tracePt t="51840" x="1857375" y="2886075"/>
          <p14:tracePt t="51847" x="1895475" y="2857500"/>
          <p14:tracePt t="51856" x="1933575" y="2819400"/>
          <p14:tracePt t="51863" x="1971675" y="2781300"/>
          <p14:tracePt t="51871" x="2028825" y="2733675"/>
          <p14:tracePt t="51879" x="2085975" y="2676525"/>
          <p14:tracePt t="51887" x="2143125" y="2628900"/>
          <p14:tracePt t="51896" x="2171700" y="2609850"/>
          <p14:tracePt t="51907" x="2209800" y="2590800"/>
          <p14:tracePt t="51911" x="2266950" y="2562225"/>
          <p14:tracePt t="51920" x="2286000" y="2562225"/>
          <p14:tracePt t="51928" x="2305050" y="2562225"/>
          <p14:tracePt t="51935" x="2314575" y="2562225"/>
          <p14:tracePt t="51943" x="2333625" y="2571750"/>
          <p14:tracePt t="51951" x="2352675" y="2600325"/>
          <p14:tracePt t="51959" x="2362200" y="2619375"/>
          <p14:tracePt t="51967" x="2362200" y="2628900"/>
          <p14:tracePt t="51975" x="2381250" y="2638425"/>
          <p14:tracePt t="51983" x="2390775" y="2657475"/>
          <p14:tracePt t="51991" x="2409825" y="2657475"/>
          <p14:tracePt t="51999" x="2428875" y="2667000"/>
          <p14:tracePt t="52007" x="2438400" y="2667000"/>
          <p14:tracePt t="52016" x="2476500" y="2667000"/>
          <p14:tracePt t="52024" x="2486025" y="2667000"/>
          <p14:tracePt t="52031" x="2514600" y="2667000"/>
          <p14:tracePt t="52040" x="2543175" y="2667000"/>
          <p14:tracePt t="52047" x="2571750" y="2667000"/>
          <p14:tracePt t="52057" x="2600325" y="2667000"/>
          <p14:tracePt t="52064" x="2619375" y="2667000"/>
          <p14:tracePt t="52074" x="2638425" y="2667000"/>
          <p14:tracePt t="52080" x="2657475" y="2667000"/>
          <p14:tracePt t="52090" x="2667000" y="2667000"/>
          <p14:tracePt t="52096" x="2686050" y="2667000"/>
          <p14:tracePt t="52113" x="2695575" y="2676525"/>
          <p14:tracePt t="52122" x="2705100" y="2695575"/>
          <p14:tracePt t="52128" x="2714625" y="2733675"/>
          <p14:tracePt t="52139" x="2714625" y="2762250"/>
          <p14:tracePt t="52144" x="2714625" y="2809875"/>
          <p14:tracePt t="52155" x="2714625" y="2867025"/>
          <p14:tracePt t="52160" x="2714625" y="2943225"/>
          <p14:tracePt t="52172" x="2714625" y="3009900"/>
          <p14:tracePt t="52176" x="2714625" y="3095625"/>
          <p14:tracePt t="52189" x="2714625" y="3181350"/>
          <p14:tracePt t="52192" x="2714625" y="3257550"/>
          <p14:tracePt t="52206" x="2714625" y="3343275"/>
          <p14:tracePt t="52208" x="2714625" y="3362325"/>
          <p14:tracePt t="52222" x="2714625" y="3438525"/>
          <p14:tracePt t="52225" x="2714625" y="3486150"/>
          <p14:tracePt t="52239" x="2714625" y="3533775"/>
          <p14:tracePt t="52242" x="2714625" y="3552825"/>
          <p14:tracePt t="52256" x="2714625" y="3571875"/>
          <p14:tracePt t="52259" x="2714625" y="3581400"/>
          <p14:tracePt t="52273" x="2714625" y="3590925"/>
          <p14:tracePt t="52276" x="2714625" y="3600450"/>
          <p14:tracePt t="52306" x="2714625" y="3609975"/>
          <p14:tracePt t="52345" x="2714625" y="3600450"/>
          <p14:tracePt t="52353" x="2714625" y="3590925"/>
          <p14:tracePt t="52362" x="2714625" y="3581400"/>
          <p14:tracePt t="52369" x="2714625" y="3571875"/>
          <p14:tracePt t="52378" x="2714625" y="3552825"/>
          <p14:tracePt t="52385" x="2714625" y="3543300"/>
          <p14:tracePt t="52401" x="2714625" y="3533775"/>
          <p14:tracePt t="52418" x="2724150" y="3533775"/>
          <p14:tracePt t="52425" x="2733675" y="3533775"/>
          <p14:tracePt t="52433" x="2733675" y="3543300"/>
          <p14:tracePt t="52441" x="2752725" y="3552825"/>
          <p14:tracePt t="52449" x="2771775" y="3590925"/>
          <p14:tracePt t="52458" x="2781300" y="3600450"/>
          <p14:tracePt t="53129" x="2800350" y="3600450"/>
          <p14:tracePt t="53137" x="2828925" y="3590925"/>
          <p14:tracePt t="53145" x="2857500" y="3571875"/>
          <p14:tracePt t="53153" x="2905125" y="3552825"/>
          <p14:tracePt t="53161" x="2952750" y="3533775"/>
          <p14:tracePt t="53169" x="3038475" y="3495675"/>
          <p14:tracePt t="53180" x="3143250" y="3448050"/>
          <p14:tracePt t="53185" x="3257550" y="3400425"/>
          <p14:tracePt t="53193" x="3362325" y="3352800"/>
          <p14:tracePt t="53202" x="3476625" y="3305175"/>
          <p14:tracePt t="53209" x="3600450" y="3248025"/>
          <p14:tracePt t="53219" x="3705225" y="3209925"/>
          <p14:tracePt t="53225" x="3800475" y="3181350"/>
          <p14:tracePt t="53235" x="3886200" y="3162300"/>
          <p14:tracePt t="53241" x="3971925" y="3143250"/>
          <p14:tracePt t="53252" x="4057650" y="3124200"/>
          <p14:tracePt t="53258" x="4133850" y="3114675"/>
          <p14:tracePt t="53267" x="4200525" y="3105150"/>
          <p14:tracePt t="53274" x="4257675" y="3105150"/>
          <p14:tracePt t="53284" x="4333875" y="3105150"/>
          <p14:tracePt t="53289" x="4391025" y="3105150"/>
          <p14:tracePt t="53300" x="4419600" y="3105150"/>
          <p14:tracePt t="53306" x="4457700" y="3105150"/>
          <p14:tracePt t="53317" x="4505325" y="3105150"/>
          <p14:tracePt t="53322" x="4543425" y="3105150"/>
          <p14:tracePt t="53333" x="4572000" y="3105150"/>
          <p14:tracePt t="53337" x="4600575" y="3105150"/>
          <p14:tracePt t="53350" x="4619625" y="3114675"/>
          <p14:tracePt t="53354" x="4648200" y="3114675"/>
          <p14:tracePt t="53367" x="4667250" y="3124200"/>
          <p14:tracePt t="53370" x="4686300" y="3124200"/>
          <p14:tracePt t="53384" x="4705350" y="3133725"/>
          <p14:tracePt t="53387" x="4724400" y="3133725"/>
          <p14:tracePt t="53400" x="4743450" y="3143250"/>
          <p14:tracePt t="53404" x="4762500" y="3143250"/>
          <p14:tracePt t="53417" x="4772025" y="3152775"/>
          <p14:tracePt t="53420" x="4800600" y="3162300"/>
          <p14:tracePt t="53434" x="4819650" y="3162300"/>
          <p14:tracePt t="53437" x="4838700" y="3171825"/>
          <p14:tracePt t="54222" x="4848225" y="3190875"/>
          <p14:tracePt t="54232" x="4857750" y="3209925"/>
          <p14:tracePt t="54238" x="4876800" y="3228975"/>
          <p14:tracePt t="54247" x="4895850" y="3257550"/>
          <p14:tracePt t="54254" x="4943475" y="3305175"/>
          <p14:tracePt t="54264" x="4981575" y="3362325"/>
          <p14:tracePt t="54270" x="5019675" y="3409950"/>
          <p14:tracePt t="54278" x="5048250" y="3457575"/>
          <p14:tracePt t="54286" x="5086350" y="3524250"/>
          <p14:tracePt t="54297" x="5114925" y="3571875"/>
          <p14:tracePt t="54302" x="5143500" y="3629025"/>
          <p14:tracePt t="54311" x="5172075" y="3676650"/>
          <p14:tracePt t="54318" x="5181600" y="3695700"/>
          <p14:tracePt t="54326" x="5229225" y="3771900"/>
          <p14:tracePt t="54334" x="5229225" y="3790950"/>
          <p14:tracePt t="54343" x="5248275" y="3829050"/>
          <p14:tracePt t="54351" x="5267325" y="3857625"/>
          <p14:tracePt t="54358" x="5276850" y="3886200"/>
          <p14:tracePt t="54366" x="5276850" y="3914775"/>
          <p14:tracePt t="54374" x="5286375" y="3943350"/>
          <p14:tracePt t="54382" x="5286375" y="3971925"/>
          <p14:tracePt t="54390" x="5286375" y="3990975"/>
          <p14:tracePt t="54399" x="5286375" y="4000500"/>
          <p14:tracePt t="54407" x="5286375" y="4019550"/>
          <p14:tracePt t="54415" x="5286375" y="4038600"/>
          <p14:tracePt t="54423" x="5286375" y="4057650"/>
          <p14:tracePt t="54432" x="5286375" y="4067175"/>
          <p14:tracePt t="54439" x="5276850" y="4076700"/>
          <p14:tracePt t="54448" x="5276850" y="4086225"/>
          <p14:tracePt t="54455" x="5267325" y="4095750"/>
          <p14:tracePt t="54465" x="5257800" y="4095750"/>
          <p14:tracePt t="54471" x="5257800" y="4105275"/>
          <p14:tracePt t="54481" x="5248275" y="4105275"/>
          <p14:tracePt t="54488" x="5248275" y="4114800"/>
          <p14:tracePt t="54519" x="5248275" y="4124325"/>
          <p14:tracePt t="54575" x="5248275" y="4133850"/>
          <p14:tracePt t="54592" x="5248275" y="4143375"/>
          <p14:tracePt t="54624" x="5248275" y="4152900"/>
          <p14:tracePt t="54656" x="5248275" y="4162425"/>
          <p14:tracePt t="54696" x="5257800" y="4162425"/>
          <p14:tracePt t="54704" x="5267325" y="4162425"/>
          <p14:tracePt t="54721" x="5276850" y="4162425"/>
          <p14:tracePt t="54728" x="5286375" y="4162425"/>
          <p14:tracePt t="54736" x="5295900" y="4162425"/>
          <p14:tracePt t="54745" x="5305425" y="4162425"/>
          <p14:tracePt t="54760" x="5314950" y="4162425"/>
          <p14:tracePt t="54768" x="5324475" y="4162425"/>
          <p14:tracePt t="54777" x="5334000" y="4162425"/>
          <p14:tracePt t="54785" x="5343525" y="4152900"/>
          <p14:tracePt t="54793" x="5353050" y="4152900"/>
          <p14:tracePt t="54801" x="5362575" y="4152900"/>
          <p14:tracePt t="54809" x="5372100" y="4143375"/>
          <p14:tracePt t="54817" x="5381625" y="4143375"/>
          <p14:tracePt t="54825" x="5400675" y="4143375"/>
          <p14:tracePt t="54833" x="5410200" y="4133850"/>
          <p14:tracePt t="54841" x="5419725" y="4133850"/>
          <p14:tracePt t="54850" x="5429250" y="4133850"/>
          <p14:tracePt t="54867" x="5438775" y="4133850"/>
          <p14:tracePt t="54874" x="5448300" y="4133850"/>
          <p14:tracePt t="54897" x="5457825" y="4133850"/>
          <p14:tracePt t="55130" x="5457825" y="4124325"/>
          <p14:tracePt t="55146" x="5467350" y="4124325"/>
          <p14:tracePt t="55162" x="5467350" y="4114800"/>
          <p14:tracePt t="55195" x="5476875" y="4114800"/>
          <p14:tracePt t="56047" x="5476875" y="4105275"/>
          <p14:tracePt t="56063" x="5476875" y="4095750"/>
          <p14:tracePt t="56071" x="5476875" y="4086225"/>
          <p14:tracePt t="56079" x="5467350" y="4076700"/>
          <p14:tracePt t="56086" x="5467350" y="4067175"/>
          <p14:tracePt t="56095" x="5467350" y="4057650"/>
          <p14:tracePt t="56103" x="5457825" y="4048125"/>
          <p14:tracePt t="56111" x="5457825" y="4038600"/>
          <p14:tracePt t="56127" x="5457825" y="4029075"/>
          <p14:tracePt t="56136" x="5448300" y="4029075"/>
          <p14:tracePt t="56778" x="5448300" y="4019550"/>
          <p14:tracePt t="59888" x="5448300" y="4029075"/>
          <p14:tracePt t="60371" x="5457825" y="4038600"/>
          <p14:tracePt t="60379" x="5467350" y="4057650"/>
          <p14:tracePt t="60387" x="5476875" y="4086225"/>
          <p14:tracePt t="60399" x="5495925" y="4105275"/>
          <p14:tracePt t="60403" x="5514975" y="4143375"/>
          <p14:tracePt t="60411" x="5524500" y="4162425"/>
          <p14:tracePt t="60419" x="5543550" y="4200525"/>
          <p14:tracePt t="60427" x="5572125" y="4229100"/>
          <p14:tracePt t="60436" x="5591175" y="4248150"/>
          <p14:tracePt t="60443" x="5629275" y="4286250"/>
          <p14:tracePt t="60454" x="5648325" y="4295775"/>
          <p14:tracePt t="60460" x="5676900" y="4324350"/>
          <p14:tracePt t="60470" x="5705475" y="4343400"/>
          <p14:tracePt t="60476" x="5724525" y="4362450"/>
          <p14:tracePt t="60484" x="5743575" y="4381500"/>
          <p14:tracePt t="60492" x="5772150" y="4391025"/>
          <p14:tracePt t="60500" x="5791200" y="4400550"/>
          <p14:tracePt t="60507" x="5810250" y="4419600"/>
          <p14:tracePt t="60516" x="5819775" y="4419600"/>
          <p14:tracePt t="60524" x="5829300" y="4429125"/>
          <p14:tracePt t="60532" x="5829300" y="4438650"/>
          <p14:tracePt t="60540" x="5838825" y="4438650"/>
          <p14:tracePt t="60556" x="5848350" y="4448175"/>
          <p14:tracePt t="60572" x="5857875" y="4448175"/>
          <p14:tracePt t="61078" x="5867400" y="4448175"/>
          <p14:tracePt t="61103" x="5876925" y="4448175"/>
          <p14:tracePt t="61119" x="5886450" y="4448175"/>
          <p14:tracePt t="61127" x="5895975" y="4457700"/>
          <p14:tracePt t="61143" x="5905500" y="4457700"/>
          <p14:tracePt t="61151" x="5915025" y="4467225"/>
          <p14:tracePt t="61158" x="5924550" y="4476750"/>
          <p14:tracePt t="61166" x="5943600" y="4486275"/>
          <p14:tracePt t="61174" x="5953125" y="4505325"/>
          <p14:tracePt t="61183" x="5962650" y="4514850"/>
          <p14:tracePt t="61191" x="5981700" y="4533900"/>
          <p14:tracePt t="61199" x="5991225" y="4533900"/>
          <p14:tracePt t="61207" x="6000750" y="4552950"/>
          <p14:tracePt t="61215" x="6019800" y="4562475"/>
          <p14:tracePt t="61223" x="6029325" y="4572000"/>
          <p14:tracePt t="61231" x="6038850" y="4581525"/>
          <p14:tracePt t="61239" x="6048375" y="4591050"/>
          <p14:tracePt t="61249" x="6057900" y="4591050"/>
          <p14:tracePt t="61255" x="6057900" y="4600575"/>
          <p14:tracePt t="61264" x="6067425" y="4600575"/>
          <p14:tracePt t="61271" x="6076950" y="4610100"/>
          <p14:tracePt t="61287" x="6086475" y="4619625"/>
          <p14:tracePt t="61303" x="6086475" y="4629150"/>
          <p14:tracePt t="61311" x="6096000" y="4629150"/>
          <p14:tracePt t="61327" x="6096000" y="4638675"/>
          <p14:tracePt t="61337" x="6105525" y="4638675"/>
          <p14:tracePt t="61392" x="6115050" y="4638675"/>
          <p14:tracePt t="61408" x="6124575" y="4638675"/>
          <p14:tracePt t="61416" x="6134100" y="4638675"/>
          <p14:tracePt t="61424" x="6143625" y="4629150"/>
          <p14:tracePt t="61432" x="6153150" y="4629150"/>
          <p14:tracePt t="61440" x="6172200" y="4619625"/>
          <p14:tracePt t="61449" x="6191250" y="4610100"/>
          <p14:tracePt t="61456" x="6200775" y="4600575"/>
          <p14:tracePt t="61466" x="6210300" y="4600575"/>
          <p14:tracePt t="61472" x="6219825" y="4591050"/>
          <p14:tracePt t="61482" x="6238875" y="4591050"/>
          <p14:tracePt t="61489" x="6248400" y="4581525"/>
          <p14:tracePt t="61498" x="6257925" y="4581525"/>
          <p14:tracePt t="61504" x="6267450" y="4581525"/>
          <p14:tracePt t="61512" x="6276975" y="4581525"/>
          <p14:tracePt t="61520" x="6286500" y="4572000"/>
          <p14:tracePt t="61531" x="6296025" y="4572000"/>
          <p14:tracePt t="61537" x="6305550" y="4572000"/>
          <p14:tracePt t="61544" x="6315075" y="4572000"/>
          <p14:tracePt t="61553" x="6324600" y="4562475"/>
          <p14:tracePt t="61560" x="6334125" y="4562475"/>
          <p14:tracePt t="61568" x="6343650" y="4562475"/>
          <p14:tracePt t="61577" x="6353175" y="4562475"/>
          <p14:tracePt t="61585" x="6362700" y="4562475"/>
          <p14:tracePt t="61600" x="6372225" y="4562475"/>
          <p14:tracePt t="61633" x="6381750" y="4552950"/>
          <p14:tracePt t="61970" x="6372225" y="4543425"/>
          <p14:tracePt t="61979" x="6353175" y="4524375"/>
          <p14:tracePt t="61987" x="6343650" y="4514850"/>
          <p14:tracePt t="61995" x="6334125" y="4505325"/>
          <p14:tracePt t="62003" x="6324600" y="4495800"/>
          <p14:tracePt t="62011" x="6315075" y="4486275"/>
          <p14:tracePt t="62019" x="6305550" y="4486275"/>
          <p14:tracePt t="62027" x="6296025" y="4476750"/>
          <p14:tracePt t="62043" x="6296025" y="4467225"/>
          <p14:tracePt t="62051" x="6286500" y="4467225"/>
          <p14:tracePt t="62107" x="6276975" y="4457700"/>
          <p14:tracePt t="62124" x="6267450" y="4457700"/>
          <p14:tracePt t="62132" x="6257925" y="4457700"/>
          <p14:tracePt t="62140" x="6248400" y="4457700"/>
          <p14:tracePt t="62148" x="6229350" y="4457700"/>
          <p14:tracePt t="62156" x="6191250" y="4457700"/>
          <p14:tracePt t="62164" x="6162675" y="4457700"/>
          <p14:tracePt t="62171" x="6115050" y="4457700"/>
          <p14:tracePt t="62179" x="6057900" y="4457700"/>
          <p14:tracePt t="62188" x="6000750" y="4457700"/>
          <p14:tracePt t="62196" x="5934075" y="4457700"/>
          <p14:tracePt t="62204" x="5867400" y="4476750"/>
          <p14:tracePt t="62212" x="5838825" y="4486275"/>
          <p14:tracePt t="62220" x="5791200" y="4486275"/>
          <p14:tracePt t="62228" x="5743575" y="4495800"/>
          <p14:tracePt t="62236" x="5705475" y="4505325"/>
          <p14:tracePt t="62244" x="5686425" y="4505325"/>
          <p14:tracePt t="62252" x="5667375" y="4505325"/>
          <p14:tracePt t="62261" x="5648325" y="4505325"/>
          <p14:tracePt t="62268" x="5638800" y="4505325"/>
          <p14:tracePt t="62278" x="5629275" y="4505325"/>
          <p14:tracePt t="62831" x="5591175" y="4505325"/>
          <p14:tracePt t="62839" x="5543550" y="4505325"/>
          <p14:tracePt t="62847" x="5486400" y="4505325"/>
          <p14:tracePt t="62855" x="5400675" y="4514850"/>
          <p14:tracePt t="62863" x="5095875" y="4543425"/>
          <p14:tracePt t="62871" x="4962525" y="4562475"/>
          <p14:tracePt t="62878" x="4457700" y="4600575"/>
          <p14:tracePt t="62887" x="4067175" y="4629150"/>
          <p14:tracePt t="62895" x="3638550" y="4648200"/>
          <p14:tracePt t="62903" x="3409950" y="4648200"/>
          <p14:tracePt t="62911" x="2667000" y="4648200"/>
          <p14:tracePt t="62923" x="2466975" y="4648200"/>
          <p14:tracePt t="62927" x="2105025" y="4648200"/>
          <p14:tracePt t="62935" x="1962150" y="4648200"/>
          <p14:tracePt t="62943" x="1685925" y="4648200"/>
          <p14:tracePt t="62951" x="1466850" y="4648200"/>
          <p14:tracePt t="62959" x="1285875" y="4648200"/>
          <p14:tracePt t="62967" x="1238250" y="4648200"/>
          <p14:tracePt t="62975" x="1152525" y="4638675"/>
          <p14:tracePt t="62983" x="1095375" y="4638675"/>
          <p14:tracePt t="62991" x="1057275" y="4638675"/>
          <p14:tracePt t="62999" x="1047750" y="4638675"/>
          <p14:tracePt t="63964" x="1085850" y="4638675"/>
          <p14:tracePt t="63972" x="1133475" y="4638675"/>
          <p14:tracePt t="63982" x="1200150" y="4657725"/>
          <p14:tracePt t="63988" x="1343025" y="4686300"/>
          <p14:tracePt t="63996" x="1514475" y="4714875"/>
          <p14:tracePt t="64004" x="1771650" y="4752975"/>
          <p14:tracePt t="64012" x="2228850" y="4810125"/>
          <p14:tracePt t="64020" x="2562225" y="4838700"/>
          <p14:tracePt t="64028" x="2743200" y="4857750"/>
          <p14:tracePt t="64036" x="3105150" y="4886325"/>
          <p14:tracePt t="64044" x="3438525" y="4905375"/>
          <p14:tracePt t="64052" x="3771900" y="4914900"/>
          <p14:tracePt t="64060" x="3895725" y="4914900"/>
          <p14:tracePt t="64069" x="4143375" y="4914900"/>
          <p14:tracePt t="64076" x="4343400" y="4914900"/>
          <p14:tracePt t="64086" x="4505325" y="4914900"/>
          <p14:tracePt t="64093" x="4619625" y="4914900"/>
          <p14:tracePt t="64102" x="4667250" y="4914900"/>
          <p14:tracePt t="64109" x="4733925" y="4914900"/>
          <p14:tracePt t="64118" x="4791075" y="4914900"/>
          <p14:tracePt t="64125" x="4838700" y="4914900"/>
          <p14:tracePt t="64134" x="4867275" y="4905375"/>
          <p14:tracePt t="64141" x="4895850" y="4905375"/>
          <p14:tracePt t="64151" x="4905375" y="4905375"/>
          <p14:tracePt t="64157" x="4914900" y="4905375"/>
          <p14:tracePt t="64173" x="4914900" y="4895850"/>
          <p14:tracePt t="64197" x="4914900" y="4886325"/>
          <p14:tracePt t="64205" x="4914900" y="4876800"/>
          <p14:tracePt t="64213" x="4895850" y="4867275"/>
          <p14:tracePt t="64221" x="4857750" y="4848225"/>
          <p14:tracePt t="64229" x="4810125" y="4829175"/>
          <p14:tracePt t="64237" x="4752975" y="4800600"/>
          <p14:tracePt t="64245" x="4686300" y="4781550"/>
          <p14:tracePt t="64253" x="4610100" y="4752975"/>
          <p14:tracePt t="64261" x="4543425" y="4733925"/>
          <p14:tracePt t="64269" x="4514850" y="4724400"/>
          <p14:tracePt t="64277" x="4457700" y="4724400"/>
          <p14:tracePt t="64286" x="4419600" y="4714875"/>
          <p14:tracePt t="64294" x="4381500" y="4705350"/>
          <p14:tracePt t="64303" x="4362450" y="4705350"/>
          <p14:tracePt t="64309" x="4343400" y="4705350"/>
          <p14:tracePt t="64325" x="4333875" y="4705350"/>
          <p14:tracePt t="64341" x="4324350" y="470535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0F94-3E0E-A542-84D1-E5E47C6778ED}"/>
              </a:ext>
            </a:extLst>
          </p:cNvPr>
          <p:cNvSpPr>
            <a:spLocks noGrp="1"/>
          </p:cNvSpPr>
          <p:nvPr>
            <p:ph type="title"/>
          </p:nvPr>
        </p:nvSpPr>
        <p:spPr>
          <a:xfrm>
            <a:off x="303680" y="57446"/>
            <a:ext cx="7886700" cy="1325563"/>
          </a:xfrm>
        </p:spPr>
        <p:txBody>
          <a:bodyPr>
            <a:normAutofit/>
          </a:bodyPr>
          <a:lstStyle/>
          <a:p>
            <a:r>
              <a:rPr lang="en-US" sz="2800" b="1"/>
              <a:t>Findings 4: </a:t>
            </a:r>
            <a:r>
              <a:rPr lang="en-SG" sz="2800" b="1"/>
              <a:t>Hysteresis decoding</a:t>
            </a:r>
            <a:endParaRPr lang="en-US" sz="2800" b="1"/>
          </a:p>
        </p:txBody>
      </p:sp>
      <p:sp>
        <p:nvSpPr>
          <p:cNvPr id="4" name="Slide Number Placeholder 3">
            <a:extLst>
              <a:ext uri="{FF2B5EF4-FFF2-40B4-BE49-F238E27FC236}">
                <a16:creationId xmlns:a16="http://schemas.microsoft.com/office/drawing/2014/main" id="{C257ED83-AAEE-2D45-A211-4C4B2CAED1C9}"/>
              </a:ext>
            </a:extLst>
          </p:cNvPr>
          <p:cNvSpPr>
            <a:spLocks noGrp="1"/>
          </p:cNvSpPr>
          <p:nvPr>
            <p:ph type="sldNum" sz="quarter" idx="12"/>
          </p:nvPr>
        </p:nvSpPr>
        <p:spPr/>
        <p:txBody>
          <a:bodyPr/>
          <a:lstStyle/>
          <a:p>
            <a:fld id="{88B155AC-4580-FF45-8A9F-A46DDCE0D70C}" type="slidenum">
              <a:rPr lang="en-US" smtClean="0"/>
              <a:t>35</a:t>
            </a:fld>
            <a:endParaRPr lang="en-US"/>
          </a:p>
        </p:txBody>
      </p:sp>
      <p:sp>
        <p:nvSpPr>
          <p:cNvPr id="3" name="TextBox 2">
            <a:extLst>
              <a:ext uri="{FF2B5EF4-FFF2-40B4-BE49-F238E27FC236}">
                <a16:creationId xmlns:a16="http://schemas.microsoft.com/office/drawing/2014/main" id="{CA453839-062A-4DAB-8337-21548CFAA4DD}"/>
              </a:ext>
            </a:extLst>
          </p:cNvPr>
          <p:cNvSpPr txBox="1"/>
          <p:nvPr/>
        </p:nvSpPr>
        <p:spPr>
          <a:xfrm>
            <a:off x="303680" y="1384993"/>
            <a:ext cx="3639670" cy="369332"/>
          </a:xfrm>
          <a:prstGeom prst="rect">
            <a:avLst/>
          </a:prstGeom>
          <a:noFill/>
        </p:spPr>
        <p:txBody>
          <a:bodyPr wrap="square" rtlCol="0">
            <a:spAutoFit/>
          </a:bodyPr>
          <a:lstStyle/>
          <a:p>
            <a:pPr marL="285750" indent="-285750">
              <a:buFont typeface="Arial" panose="020B0604020202020204" pitchFamily="34" charset="0"/>
              <a:buChar char="•"/>
            </a:pPr>
            <a:r>
              <a:rPr lang="en-US"/>
              <a:t>Automatic Range threshold</a:t>
            </a:r>
            <a:endParaRPr lang="en-SG"/>
          </a:p>
        </p:txBody>
      </p:sp>
      <p:pic>
        <p:nvPicPr>
          <p:cNvPr id="6" name="Picture 5">
            <a:extLst>
              <a:ext uri="{FF2B5EF4-FFF2-40B4-BE49-F238E27FC236}">
                <a16:creationId xmlns:a16="http://schemas.microsoft.com/office/drawing/2014/main" id="{4C8D9C4B-7460-4E73-AC17-061B3791A429}"/>
              </a:ext>
            </a:extLst>
          </p:cNvPr>
          <p:cNvPicPr>
            <a:picLocks noChangeAspect="1"/>
          </p:cNvPicPr>
          <p:nvPr/>
        </p:nvPicPr>
        <p:blipFill>
          <a:blip r:embed="rId6"/>
          <a:stretch>
            <a:fillRect/>
          </a:stretch>
        </p:blipFill>
        <p:spPr>
          <a:xfrm>
            <a:off x="71717" y="1969503"/>
            <a:ext cx="9144000" cy="1917291"/>
          </a:xfrm>
          <a:prstGeom prst="rect">
            <a:avLst/>
          </a:prstGeom>
        </p:spPr>
      </p:pic>
      <p:sp>
        <p:nvSpPr>
          <p:cNvPr id="11" name="TextBox 10">
            <a:extLst>
              <a:ext uri="{FF2B5EF4-FFF2-40B4-BE49-F238E27FC236}">
                <a16:creationId xmlns:a16="http://schemas.microsoft.com/office/drawing/2014/main" id="{7E201320-B714-4185-87BB-53AD19F8924F}"/>
              </a:ext>
            </a:extLst>
          </p:cNvPr>
          <p:cNvSpPr txBox="1"/>
          <p:nvPr/>
        </p:nvSpPr>
        <p:spPr>
          <a:xfrm>
            <a:off x="303680" y="3823393"/>
            <a:ext cx="8481732" cy="646331"/>
          </a:xfrm>
          <a:prstGeom prst="rect">
            <a:avLst/>
          </a:prstGeom>
          <a:noFill/>
        </p:spPr>
        <p:txBody>
          <a:bodyPr wrap="square" rtlCol="0">
            <a:spAutoFit/>
          </a:bodyPr>
          <a:lstStyle/>
          <a:p>
            <a:pPr marL="285750" indent="-285750">
              <a:buFont typeface="Arial" panose="020B0604020202020204" pitchFamily="34" charset="0"/>
              <a:buChar char="•"/>
            </a:pPr>
            <a:r>
              <a:rPr lang="en-US"/>
              <a:t>Works well and improves score across all possible range</a:t>
            </a:r>
          </a:p>
          <a:p>
            <a:pPr marL="742950" lvl="1" indent="-285750">
              <a:buFont typeface="Arial" panose="020B0604020202020204" pitchFamily="34" charset="0"/>
              <a:buChar char="•"/>
            </a:pPr>
            <a:r>
              <a:rPr lang="en-US"/>
              <a:t>Improvement is more pronounced for high window sizes</a:t>
            </a:r>
          </a:p>
        </p:txBody>
      </p:sp>
      <p:pic>
        <p:nvPicPr>
          <p:cNvPr id="8" name="Audio 7">
            <a:hlinkClick r:id="" action="ppaction://media"/>
            <a:extLst>
              <a:ext uri="{FF2B5EF4-FFF2-40B4-BE49-F238E27FC236}">
                <a16:creationId xmlns:a16="http://schemas.microsoft.com/office/drawing/2014/main" id="{07E1C4A6-9201-0B42-B8F0-E3E573329D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547728568"/>
      </p:ext>
    </p:extLst>
  </p:cSld>
  <p:clrMapOvr>
    <a:masterClrMapping/>
  </p:clrMapOvr>
  <mc:AlternateContent xmlns:mc="http://schemas.openxmlformats.org/markup-compatibility/2006" xmlns:p14="http://schemas.microsoft.com/office/powerpoint/2010/main">
    <mc:Choice Requires="p14">
      <p:transition spd="slow" p14:dur="2000" advTm="48680"/>
    </mc:Choice>
    <mc:Fallback xmlns="">
      <p:transition spd="slow" advTm="48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5398" x="3038475" y="6848475"/>
          <p14:tracePt t="5405" x="3057525" y="6848475"/>
          <p14:tracePt t="5413" x="3095625" y="6838950"/>
          <p14:tracePt t="5421" x="3162300" y="6838950"/>
          <p14:tracePt t="5434" x="3171825" y="6838950"/>
          <p14:tracePt t="5440" x="3219450" y="6829425"/>
          <p14:tracePt t="5447" x="3248025" y="6829425"/>
          <p14:tracePt t="5454" x="3276600" y="6819900"/>
          <p14:tracePt t="5468" x="3305175" y="6819900"/>
          <p14:tracePt t="5470" x="3324225" y="6810375"/>
          <p14:tracePt t="5479" x="3343275" y="6810375"/>
          <p14:tracePt t="5486" x="3362325" y="6800850"/>
          <p14:tracePt t="5494" x="3381375" y="6791325"/>
          <p14:tracePt t="5522" x="3390900" y="6791325"/>
          <p14:tracePt t="5523" x="3400425" y="6781800"/>
          <p14:tracePt t="5525" x="3409950" y="6781800"/>
          <p14:tracePt t="5534" x="3409950" y="6772275"/>
          <p14:tracePt t="5542" x="3419475" y="6772275"/>
          <p14:tracePt t="5615" x="3429000" y="6772275"/>
          <p14:tracePt t="5622" x="3429000" y="6762750"/>
          <p14:tracePt t="5639" x="3438525" y="6762750"/>
          <p14:tracePt t="5647" x="3438525" y="6753225"/>
          <p14:tracePt t="5655" x="3438525" y="6743700"/>
          <p14:tracePt t="5670" x="3448050" y="6743700"/>
          <p14:tracePt t="5673" x="3448050" y="6734175"/>
          <p14:tracePt t="5686" x="3457575" y="6705600"/>
          <p14:tracePt t="5687" x="3457575" y="6677025"/>
          <p14:tracePt t="5696" x="3467100" y="6629400"/>
          <p14:tracePt t="5705" x="3476625" y="6572250"/>
          <p14:tracePt t="5714" x="3476625" y="6505575"/>
          <p14:tracePt t="5720" x="3476625" y="6419850"/>
          <p14:tracePt t="5729" x="3486150" y="6381750"/>
          <p14:tracePt t="5737" x="3486150" y="6324600"/>
          <p14:tracePt t="5744" x="3486150" y="6286500"/>
          <p14:tracePt t="5755" x="3486150" y="6267450"/>
          <p14:tracePt t="5763" x="3486150" y="6248400"/>
          <p14:tracePt t="5785" x="3486150" y="6229350"/>
          <p14:tracePt t="5787" x="3486150" y="6219825"/>
          <p14:tracePt t="5820" x="3486150" y="6210300"/>
          <p14:tracePt t="15561" x="3495675" y="6172200"/>
          <p14:tracePt t="15571" x="3543300" y="6076950"/>
          <p14:tracePt t="15576" x="3619500" y="5934075"/>
          <p14:tracePt t="15584" x="3676650" y="5838825"/>
          <p14:tracePt t="15592" x="3733800" y="5734050"/>
          <p14:tracePt t="15600" x="3790950" y="5629275"/>
          <p14:tracePt t="15611" x="3857625" y="5495925"/>
          <p14:tracePt t="15620" x="3905250" y="5372100"/>
          <p14:tracePt t="15633" x="3962400" y="5238750"/>
          <p14:tracePt t="15644" x="4171950" y="4676775"/>
          <p14:tracePt t="15646" x="4200525" y="4495800"/>
          <p14:tracePt t="15666" x="4286250" y="4133850"/>
          <p14:tracePt t="15667" x="4419600" y="2952750"/>
          <p14:tracePt t="15681" x="4419600" y="2457450"/>
          <p14:tracePt t="15682" x="4419600" y="1914525"/>
          <p14:tracePt t="15694" x="4333875" y="1381125"/>
          <p14:tracePt t="15699" x="4267200" y="1152525"/>
          <p14:tracePt t="15712" x="4210050" y="1000125"/>
          <p14:tracePt t="15726" x="4124325" y="695325"/>
          <p14:tracePt t="15727" x="4086225" y="619125"/>
          <p14:tracePt t="15753" x="4019550" y="476250"/>
          <p14:tracePt t="15755" x="3867150" y="257175"/>
          <p14:tracePt t="15770" x="3848100" y="238125"/>
          <p14:tracePt t="15773" x="3819525" y="228600"/>
          <p14:tracePt t="15799" x="3790950" y="219075"/>
          <p14:tracePt t="15801" x="3752850" y="209550"/>
          <p14:tracePt t="15802" x="3733800" y="209550"/>
          <p14:tracePt t="15817" x="3714750" y="209550"/>
          <p14:tracePt t="15823" x="3686175" y="200025"/>
          <p14:tracePt t="15832" x="3667125" y="200025"/>
          <p14:tracePt t="15834" x="3648075" y="200025"/>
          <p14:tracePt t="15847" x="3629025" y="190500"/>
          <p14:tracePt t="15855" x="3609975" y="180975"/>
          <p14:tracePt t="15867" x="3590925" y="171450"/>
          <p14:tracePt t="15868" x="3562350" y="152400"/>
          <p14:tracePt t="15890" x="3543300" y="123825"/>
          <p14:tracePt t="15892" x="3486150" y="57150"/>
          <p14:tracePt t="15914" x="3457575" y="19050"/>
          <p14:tracePt t="16147" x="3333750" y="38100"/>
          <p14:tracePt t="16156" x="3314700" y="85725"/>
          <p14:tracePt t="16163" x="3305175" y="133350"/>
          <p14:tracePt t="16180" x="3276600" y="238125"/>
          <p14:tracePt t="16181" x="3248025" y="323850"/>
          <p14:tracePt t="16193" x="3219450" y="419100"/>
          <p14:tracePt t="16202" x="3190875" y="523875"/>
          <p14:tracePt t="16213" x="3171825" y="609600"/>
          <p14:tracePt t="16223" x="3152775" y="695325"/>
          <p14:tracePt t="16230" x="3133725" y="790575"/>
          <p14:tracePt t="16231" x="3114675" y="866775"/>
          <p14:tracePt t="16244" x="3114675" y="933450"/>
          <p14:tracePt t="16250" x="3105150" y="971550"/>
          <p14:tracePt t="16254" x="3095625" y="1019175"/>
          <p14:tracePt t="16266" x="3095625" y="1066800"/>
          <p14:tracePt t="16268" x="3095625" y="1095375"/>
          <p14:tracePt t="16282" x="3095625" y="1133475"/>
          <p14:tracePt t="16290" x="3086100" y="1162050"/>
          <p14:tracePt t="16300" x="3086100" y="1181100"/>
          <p14:tracePt t="16303" x="3086100" y="1190625"/>
          <p14:tracePt t="16314" x="3086100" y="1209675"/>
          <p14:tracePt t="16322" x="3086100" y="1219200"/>
          <p14:tracePt t="16332" x="3086100" y="1238250"/>
          <p14:tracePt t="16334" x="3086100" y="1247775"/>
          <p14:tracePt t="16347" x="3086100" y="1257300"/>
          <p14:tracePt t="16356" x="3086100" y="1266825"/>
          <p14:tracePt t="16366" x="3086100" y="1276350"/>
          <p14:tracePt t="16368" x="3086100" y="1285875"/>
          <p14:tracePt t="16377" x="3086100" y="1295400"/>
          <p14:tracePt t="16386" x="3086100" y="1304925"/>
          <p14:tracePt t="16404" x="3086100" y="1323975"/>
          <p14:tracePt t="16406" x="3086100" y="1333500"/>
          <p14:tracePt t="16418" x="3086100" y="1343025"/>
          <p14:tracePt t="16428" x="3086100" y="1362075"/>
          <p14:tracePt t="16437" x="3086100" y="1381125"/>
          <p14:tracePt t="16439" x="3086100" y="1400175"/>
          <p14:tracePt t="16449" x="3086100" y="1419225"/>
          <p14:tracePt t="16459" x="3086100" y="1438275"/>
          <p14:tracePt t="16469" x="3086100" y="1447800"/>
          <p14:tracePt t="16471" x="3086100" y="1466850"/>
          <p14:tracePt t="16483" x="3086100" y="1476375"/>
          <p14:tracePt t="16498" x="3086100" y="1485900"/>
          <p14:tracePt t="16520" x="3086100" y="1495425"/>
          <p14:tracePt t="16530" x="3086100" y="1504950"/>
          <p14:tracePt t="16548" x="3086100" y="1514475"/>
          <p14:tracePt t="16567" x="3086100" y="1533525"/>
          <p14:tracePt t="16584" x="3086100" y="1543050"/>
          <p14:tracePt t="16606" x="3086100" y="1552575"/>
          <p14:tracePt t="16634" x="3086100" y="1562100"/>
          <p14:tracePt t="16667" x="3086100" y="1571625"/>
          <p14:tracePt t="16689" x="3086100" y="1581150"/>
          <p14:tracePt t="16748" x="3086100" y="1590675"/>
          <p14:tracePt t="16845" x="3086100" y="1600200"/>
          <p14:tracePt t="16918" x="3086100" y="1609725"/>
          <p14:tracePt t="16950" x="3076575" y="1619250"/>
          <p14:tracePt t="16965" x="3076575" y="1628775"/>
          <p14:tracePt t="16998" x="3076575" y="1638300"/>
          <p14:tracePt t="17014" x="3067050" y="1638300"/>
          <p14:tracePt t="17022" x="3067050" y="1647825"/>
          <p14:tracePt t="17030" x="3057525" y="1647825"/>
          <p14:tracePt t="17039" x="3048000" y="1647825"/>
          <p14:tracePt t="17046" x="3038475" y="1647825"/>
          <p14:tracePt t="17055" x="3028950" y="1657350"/>
          <p14:tracePt t="17062" x="3019425" y="1657350"/>
          <p14:tracePt t="17070" x="3009900" y="1666875"/>
          <p14:tracePt t="17078" x="3000375" y="1666875"/>
          <p14:tracePt t="17086" x="2990850" y="1666875"/>
          <p14:tracePt t="17094" x="2990850" y="1676400"/>
          <p14:tracePt t="17103" x="2981325" y="1676400"/>
          <p14:tracePt t="17110" x="2971800" y="1676400"/>
          <p14:tracePt t="17119" x="2971800" y="1685925"/>
          <p14:tracePt t="17126" x="2962275" y="1685925"/>
          <p14:tracePt t="17159" x="2952750" y="1685925"/>
          <p14:tracePt t="17295" x="2952750" y="1695450"/>
          <p14:tracePt t="17336" x="2952750" y="1704975"/>
          <p14:tracePt t="17343" x="2971800" y="1714500"/>
          <p14:tracePt t="17351" x="2981325" y="1714500"/>
          <p14:tracePt t="17359" x="2990850" y="1724025"/>
          <p14:tracePt t="17367" x="3000375" y="1724025"/>
          <p14:tracePt t="17375" x="3009900" y="1733550"/>
          <p14:tracePt t="17383" x="3019425" y="1733550"/>
          <p14:tracePt t="17399" x="3028950" y="1733550"/>
          <p14:tracePt t="17416" x="3028950" y="1743075"/>
          <p14:tracePt t="17424" x="3038475" y="1743075"/>
          <p14:tracePt t="17488" x="3048000" y="1743075"/>
          <p14:tracePt t="28657" x="3028950" y="1819275"/>
          <p14:tracePt t="28665" x="3000375" y="1914525"/>
          <p14:tracePt t="28673" x="2962275" y="2038350"/>
          <p14:tracePt t="28682" x="2914650" y="2171700"/>
          <p14:tracePt t="28690" x="2867025" y="2295525"/>
          <p14:tracePt t="28699" x="2819400" y="2400300"/>
          <p14:tracePt t="28706" x="2771775" y="2495550"/>
          <p14:tracePt t="28713" x="2686050" y="2686050"/>
          <p14:tracePt t="28721" x="2609850" y="2847975"/>
          <p14:tracePt t="28729" x="2524125" y="2990850"/>
          <p14:tracePt t="28738" x="2457450" y="3105150"/>
          <p14:tracePt t="28746" x="2400300" y="3200400"/>
          <p14:tracePt t="28754" x="2343150" y="3276600"/>
          <p14:tracePt t="28761" x="2333625" y="3305175"/>
          <p14:tracePt t="28770" x="2295525" y="3352800"/>
          <p14:tracePt t="28778" x="2266950" y="3390900"/>
          <p14:tracePt t="28786" x="2238375" y="3429000"/>
          <p14:tracePt t="28794" x="2219325" y="3448050"/>
          <p14:tracePt t="28801" x="2200275" y="3467100"/>
          <p14:tracePt t="28810" x="2190750" y="3486150"/>
          <p14:tracePt t="28818" x="2181225" y="3486150"/>
          <p14:tracePt t="28826" x="2171700" y="3495675"/>
          <p14:tracePt t="28834" x="2162175" y="3505200"/>
          <p14:tracePt t="28842" x="2152650" y="3514725"/>
          <p14:tracePt t="28850" x="2152650" y="3524250"/>
          <p14:tracePt t="28858" x="2143125" y="3533775"/>
          <p14:tracePt t="28867" x="2133600" y="3543300"/>
          <p14:tracePt t="28874" x="2124075" y="3543300"/>
          <p14:tracePt t="28884" x="2124075" y="3552825"/>
          <p14:tracePt t="28890" x="2114550" y="3562350"/>
          <p14:tracePt t="28900" x="2105025" y="3571875"/>
          <p14:tracePt t="28916" x="2095500" y="3581400"/>
          <p14:tracePt t="28932" x="2085975" y="3590925"/>
          <p14:tracePt t="28947" x="2076450" y="3590925"/>
          <p14:tracePt t="28955" x="2076450" y="3600450"/>
          <p14:tracePt t="28962" x="2066925" y="3609975"/>
          <p14:tracePt t="28971" x="2057400" y="3609975"/>
          <p14:tracePt t="28978" x="2047875" y="3619500"/>
          <p14:tracePt t="28987" x="2038350" y="3629025"/>
          <p14:tracePt t="28995" x="2028825" y="3638550"/>
          <p14:tracePt t="29004" x="2019300" y="3638550"/>
          <p14:tracePt t="29011" x="2019300" y="3648075"/>
          <p14:tracePt t="29019" x="2009775" y="3648075"/>
          <p14:tracePt t="29027" x="2009775" y="3657600"/>
          <p14:tracePt t="29035" x="2000250" y="3657600"/>
          <p14:tracePt t="29051" x="2000250" y="3667125"/>
          <p14:tracePt t="29083" x="2000250" y="3676650"/>
          <p14:tracePt t="29100" x="1990725" y="3676650"/>
          <p14:tracePt t="29107" x="1990725" y="3686175"/>
          <p14:tracePt t="29140" x="1990725" y="3695700"/>
          <p14:tracePt t="29156" x="2009775" y="3695700"/>
          <p14:tracePt t="29163" x="2028825" y="3705225"/>
          <p14:tracePt t="29171" x="2057400" y="3705225"/>
          <p14:tracePt t="29180" x="2095500" y="3714750"/>
          <p14:tracePt t="29187" x="2143125" y="3714750"/>
          <p14:tracePt t="29199" x="2190750" y="3724275"/>
          <p14:tracePt t="29203" x="2238375" y="3733800"/>
          <p14:tracePt t="29212" x="2295525" y="3743325"/>
          <p14:tracePt t="29220" x="2314575" y="3743325"/>
          <p14:tracePt t="29228" x="2390775" y="3743325"/>
          <p14:tracePt t="29236" x="2419350" y="3743325"/>
          <p14:tracePt t="29244" x="2447925" y="3743325"/>
          <p14:tracePt t="29252" x="2495550" y="3752850"/>
          <p14:tracePt t="29260" x="2533650" y="3752850"/>
          <p14:tracePt t="29268" x="2581275" y="3752850"/>
          <p14:tracePt t="29276" x="2619375" y="3752850"/>
          <p14:tracePt t="29284" x="2647950" y="3752850"/>
          <p14:tracePt t="29292" x="2686050" y="3762375"/>
          <p14:tracePt t="29300" x="2714625" y="3771900"/>
          <p14:tracePt t="29309" x="2752725" y="3771900"/>
          <p14:tracePt t="29317" x="2809875" y="3771900"/>
          <p14:tracePt t="29324" x="2819400" y="3771900"/>
          <p14:tracePt t="29334" x="2857500" y="3771900"/>
          <p14:tracePt t="29341" x="2876550" y="3771900"/>
          <p14:tracePt t="29350" x="2905125" y="3771900"/>
          <p14:tracePt t="29357" x="2933700" y="3771900"/>
          <p14:tracePt t="29367" x="2952750" y="3771900"/>
          <p14:tracePt t="29373" x="2962275" y="3771900"/>
          <p14:tracePt t="29382" x="2981325" y="3771900"/>
          <p14:tracePt t="29389" x="2990850" y="3771900"/>
          <p14:tracePt t="29399" x="3000375" y="3771900"/>
          <p14:tracePt t="29405" x="3009900" y="3771900"/>
          <p14:tracePt t="29415" x="3019425" y="3771900"/>
          <p14:tracePt t="29421" x="3028950" y="3771900"/>
          <p14:tracePt t="29432" x="3038475" y="3771900"/>
          <p14:tracePt t="29437" x="3048000" y="3771900"/>
          <p14:tracePt t="29450" x="3057525" y="3771900"/>
          <p14:tracePt t="29461" x="3076575" y="3771900"/>
          <p14:tracePt t="29469" x="3086100" y="3771900"/>
          <p14:tracePt t="29477" x="3095625" y="3771900"/>
          <p14:tracePt t="29485" x="3105150" y="3762375"/>
          <p14:tracePt t="29493" x="3124200" y="3762375"/>
          <p14:tracePt t="29501" x="3133725" y="3762375"/>
          <p14:tracePt t="29509" x="3143250" y="3762375"/>
          <p14:tracePt t="29517" x="3162300" y="3752850"/>
          <p14:tracePt t="29525" x="3171825" y="3752850"/>
          <p14:tracePt t="29533" x="3190875" y="3743325"/>
          <p14:tracePt t="29542" x="3209925" y="3733800"/>
          <p14:tracePt t="29551" x="3228975" y="3733800"/>
          <p14:tracePt t="29558" x="3238500" y="3733800"/>
          <p14:tracePt t="29567" x="3248025" y="3733800"/>
          <p14:tracePt t="29574" x="3257550" y="3724275"/>
          <p14:tracePt t="29589" x="3267075" y="3724275"/>
          <p14:tracePt t="29599" x="3276600" y="3724275"/>
          <p14:tracePt t="29615" x="3286125" y="3724275"/>
          <p14:tracePt t="29630" x="3295650" y="3724275"/>
          <p14:tracePt t="29639" x="3305175" y="3724275"/>
          <p14:tracePt t="29646" x="3314700" y="3714750"/>
          <p14:tracePt t="29662" x="3324225" y="3714750"/>
          <p14:tracePt t="29671" x="3333750" y="3714750"/>
          <p14:tracePt t="29679" x="3343275" y="3705225"/>
          <p14:tracePt t="29686" x="3352800" y="3705225"/>
          <p14:tracePt t="29702" x="3362325" y="3705225"/>
          <p14:tracePt t="29710" x="3362325" y="3695700"/>
          <p14:tracePt t="29718" x="3371850" y="3695700"/>
          <p14:tracePt t="29743" x="3381375" y="369570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40A-CD4C-1B42-82B3-8E05D023C118}"/>
              </a:ext>
            </a:extLst>
          </p:cNvPr>
          <p:cNvSpPr>
            <a:spLocks noGrp="1"/>
          </p:cNvSpPr>
          <p:nvPr>
            <p:ph type="title"/>
          </p:nvPr>
        </p:nvSpPr>
        <p:spPr>
          <a:xfrm>
            <a:off x="628650" y="2766218"/>
            <a:ext cx="7886700" cy="1325563"/>
          </a:xfrm>
        </p:spPr>
        <p:txBody>
          <a:bodyPr>
            <a:noAutofit/>
          </a:bodyPr>
          <a:lstStyle/>
          <a:p>
            <a:pPr algn="ctr"/>
            <a:r>
              <a:rPr lang="en-US" sz="3600" b="1"/>
              <a:t>RQ2: </a:t>
            </a:r>
            <a:r>
              <a:rPr lang="en-SG" sz="3600" b="1"/>
              <a:t>Is the n-gram prediction task sufficient for non-autoregressive sequence generation?</a:t>
            </a:r>
            <a:r>
              <a:rPr lang="en-US" sz="3600" b="1"/>
              <a:t> </a:t>
            </a:r>
          </a:p>
        </p:txBody>
      </p:sp>
      <p:sp>
        <p:nvSpPr>
          <p:cNvPr id="4" name="Slide Number Placeholder 3">
            <a:extLst>
              <a:ext uri="{FF2B5EF4-FFF2-40B4-BE49-F238E27FC236}">
                <a16:creationId xmlns:a16="http://schemas.microsoft.com/office/drawing/2014/main" id="{747890C1-59D0-6F4D-BF4B-97B30C02A8EA}"/>
              </a:ext>
            </a:extLst>
          </p:cNvPr>
          <p:cNvSpPr>
            <a:spLocks noGrp="1"/>
          </p:cNvSpPr>
          <p:nvPr>
            <p:ph type="sldNum" sz="quarter" idx="12"/>
          </p:nvPr>
        </p:nvSpPr>
        <p:spPr/>
        <p:txBody>
          <a:bodyPr/>
          <a:lstStyle/>
          <a:p>
            <a:fld id="{48F63A3B-78C7-47BE-AE5E-E10140E04643}" type="slidenum">
              <a:rPr lang="en-US" smtClean="0"/>
              <a:t>36</a:t>
            </a:fld>
            <a:endParaRPr lang="en-US"/>
          </a:p>
        </p:txBody>
      </p:sp>
      <p:pic>
        <p:nvPicPr>
          <p:cNvPr id="5" name="Audio 4">
            <a:hlinkClick r:id="" action="ppaction://media"/>
            <a:extLst>
              <a:ext uri="{FF2B5EF4-FFF2-40B4-BE49-F238E27FC236}">
                <a16:creationId xmlns:a16="http://schemas.microsoft.com/office/drawing/2014/main" id="{146A8166-2E0C-E54B-945E-D84EDAF2BF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4745338"/>
      </p:ext>
    </p:extLst>
  </p:cSld>
  <p:clrMapOvr>
    <a:masterClrMapping/>
  </p:clrMapOvr>
  <mc:AlternateContent xmlns:mc="http://schemas.openxmlformats.org/markup-compatibility/2006" xmlns:p14="http://schemas.microsoft.com/office/powerpoint/2010/main">
    <mc:Choice Requires="p14">
      <p:transition spd="slow" p14:dur="2000" advTm="28532"/>
    </mc:Choice>
    <mc:Fallback xmlns="">
      <p:transition spd="slow" advTm="28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5725-2CAF-4F95-94C0-754FFE3E1ED5}"/>
              </a:ext>
            </a:extLst>
          </p:cNvPr>
          <p:cNvSpPr>
            <a:spLocks noGrp="1"/>
          </p:cNvSpPr>
          <p:nvPr>
            <p:ph type="title"/>
          </p:nvPr>
        </p:nvSpPr>
        <p:spPr/>
        <p:txBody>
          <a:bodyPr>
            <a:normAutofit/>
          </a:bodyPr>
          <a:lstStyle/>
          <a:p>
            <a:r>
              <a:rPr lang="en-US" sz="2800" b="1" dirty="0"/>
              <a:t>2.4 Importance of the training certain transformer layers for transfer learning</a:t>
            </a:r>
            <a:endParaRPr lang="en-SG" sz="2800" dirty="0"/>
          </a:p>
        </p:txBody>
      </p:sp>
      <p:sp>
        <p:nvSpPr>
          <p:cNvPr id="3" name="Content Placeholder 2">
            <a:extLst>
              <a:ext uri="{FF2B5EF4-FFF2-40B4-BE49-F238E27FC236}">
                <a16:creationId xmlns:a16="http://schemas.microsoft.com/office/drawing/2014/main" id="{43D0E999-04A6-40D8-9A9F-2841596E16CE}"/>
              </a:ext>
            </a:extLst>
          </p:cNvPr>
          <p:cNvSpPr>
            <a:spLocks noGrp="1"/>
          </p:cNvSpPr>
          <p:nvPr>
            <p:ph idx="1"/>
          </p:nvPr>
        </p:nvSpPr>
        <p:spPr>
          <a:xfrm>
            <a:off x="628650" y="1825625"/>
            <a:ext cx="7886700" cy="1207861"/>
          </a:xfrm>
        </p:spPr>
        <p:txBody>
          <a:bodyPr>
            <a:normAutofit/>
          </a:bodyPr>
          <a:lstStyle/>
          <a:p>
            <a:r>
              <a:rPr lang="en-US"/>
              <a:t>Freeze encoder layers, train the 5 decoder layers</a:t>
            </a:r>
          </a:p>
          <a:p>
            <a:r>
              <a:rPr lang="en-US"/>
              <a:t>Window 1/1</a:t>
            </a:r>
            <a:endParaRPr lang="en-SG"/>
          </a:p>
        </p:txBody>
      </p:sp>
      <p:sp>
        <p:nvSpPr>
          <p:cNvPr id="4" name="Slide Number Placeholder 3">
            <a:extLst>
              <a:ext uri="{FF2B5EF4-FFF2-40B4-BE49-F238E27FC236}">
                <a16:creationId xmlns:a16="http://schemas.microsoft.com/office/drawing/2014/main" id="{F9F3BCA4-F477-4866-8BA2-23558DBC2F88}"/>
              </a:ext>
            </a:extLst>
          </p:cNvPr>
          <p:cNvSpPr>
            <a:spLocks noGrp="1"/>
          </p:cNvSpPr>
          <p:nvPr>
            <p:ph type="sldNum" sz="quarter" idx="12"/>
          </p:nvPr>
        </p:nvSpPr>
        <p:spPr/>
        <p:txBody>
          <a:bodyPr/>
          <a:lstStyle/>
          <a:p>
            <a:fld id="{48F63A3B-78C7-47BE-AE5E-E10140E04643}" type="slidenum">
              <a:rPr lang="en-US" smtClean="0"/>
              <a:t>37</a:t>
            </a:fld>
            <a:endParaRPr lang="en-US"/>
          </a:p>
        </p:txBody>
      </p:sp>
      <p:pic>
        <p:nvPicPr>
          <p:cNvPr id="6" name="Picture 5">
            <a:extLst>
              <a:ext uri="{FF2B5EF4-FFF2-40B4-BE49-F238E27FC236}">
                <a16:creationId xmlns:a16="http://schemas.microsoft.com/office/drawing/2014/main" id="{4DDDAA5D-785A-4D19-B77E-7BBA00B1C911}"/>
              </a:ext>
            </a:extLst>
          </p:cNvPr>
          <p:cNvPicPr>
            <a:picLocks noChangeAspect="1"/>
          </p:cNvPicPr>
          <p:nvPr/>
        </p:nvPicPr>
        <p:blipFill>
          <a:blip r:embed="rId5"/>
          <a:stretch>
            <a:fillRect/>
          </a:stretch>
        </p:blipFill>
        <p:spPr>
          <a:xfrm>
            <a:off x="108857" y="3269343"/>
            <a:ext cx="8926286" cy="1621347"/>
          </a:xfrm>
          <a:prstGeom prst="rect">
            <a:avLst/>
          </a:prstGeom>
        </p:spPr>
      </p:pic>
      <p:pic>
        <p:nvPicPr>
          <p:cNvPr id="9" name="Audio 8">
            <a:hlinkClick r:id="" action="ppaction://media"/>
            <a:extLst>
              <a:ext uri="{FF2B5EF4-FFF2-40B4-BE49-F238E27FC236}">
                <a16:creationId xmlns:a16="http://schemas.microsoft.com/office/drawing/2014/main" id="{2878B419-B4C9-B346-BAB3-5447060B7D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541023367"/>
      </p:ext>
    </p:extLst>
  </p:cSld>
  <p:clrMapOvr>
    <a:masterClrMapping/>
  </p:clrMapOvr>
  <mc:AlternateContent xmlns:mc="http://schemas.openxmlformats.org/markup-compatibility/2006" xmlns:p14="http://schemas.microsoft.com/office/powerpoint/2010/main">
    <mc:Choice Requires="p14">
      <p:transition spd="slow" p14:dur="2000" advTm="47984"/>
    </mc:Choice>
    <mc:Fallback xmlns="">
      <p:transition spd="slow" advTm="47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9539" x="7458075" y="123825"/>
          <p14:tracePt t="9548" x="7305675" y="476250"/>
          <p14:tracePt t="9555" x="7153275" y="847725"/>
          <p14:tracePt t="9562" x="7115175" y="971550"/>
          <p14:tracePt t="9570" x="7010400" y="1228725"/>
          <p14:tracePt t="9582" x="6915150" y="1466850"/>
          <p14:tracePt t="9587" x="6762750" y="1847850"/>
          <p14:tracePt t="9601" x="6724650" y="1914525"/>
          <p14:tracePt t="9606" x="6667500" y="2076450"/>
          <p14:tracePt t="9622" x="6619875" y="2209800"/>
          <p14:tracePt t="9625" x="6581775" y="2314575"/>
          <p14:tracePt t="9645" x="6543675" y="2409825"/>
          <p14:tracePt t="9645" x="6505575" y="2571750"/>
          <p14:tracePt t="9652" x="6486525" y="2638425"/>
          <p14:tracePt t="9662" x="6477000" y="2724150"/>
          <p14:tracePt t="9670" x="6467475" y="2781300"/>
          <p14:tracePt t="9676" x="6467475" y="2857500"/>
          <p14:tracePt t="9684" x="6457950" y="2914650"/>
          <p14:tracePt t="9691" x="6448425" y="2943225"/>
          <p14:tracePt t="9702" x="6438900" y="3038475"/>
          <p14:tracePt t="9707" x="6429375" y="3095625"/>
          <p14:tracePt t="9719" x="6419850" y="3152775"/>
          <p14:tracePt t="9723" x="6400800" y="3228975"/>
          <p14:tracePt t="9735" x="6391275" y="3286125"/>
          <p14:tracePt t="9739" x="6381750" y="3343275"/>
          <p14:tracePt t="9751" x="6372225" y="3400425"/>
          <p14:tracePt t="9755" x="6372225" y="3476625"/>
          <p14:tracePt t="9768" x="6362700" y="3495675"/>
          <p14:tracePt t="9772" x="6343650" y="3600450"/>
          <p14:tracePt t="9785" x="6334125" y="3657600"/>
          <p14:tracePt t="9788" x="6324600" y="3705225"/>
          <p14:tracePt t="9802" x="6315075" y="3752850"/>
          <p14:tracePt t="9806" x="6286500" y="3810000"/>
          <p14:tracePt t="9818" x="6267450" y="3857625"/>
          <p14:tracePt t="9822" x="6248400" y="3895725"/>
          <p14:tracePt t="9835" x="6229350" y="3924300"/>
          <p14:tracePt t="9839" x="6200775" y="4000500"/>
          <p14:tracePt t="9852" x="6191250" y="4019550"/>
          <p14:tracePt t="9855" x="6181725" y="4048125"/>
          <p14:tracePt t="9868" x="6172200" y="4095750"/>
          <p14:tracePt t="9872" x="6153150" y="4171950"/>
          <p14:tracePt t="9884" x="6153150" y="4191000"/>
          <p14:tracePt t="9886" x="6153150" y="4219575"/>
          <p14:tracePt t="9893" x="6153150" y="4248150"/>
          <p14:tracePt t="9901" x="6153150" y="4276725"/>
          <p14:tracePt t="9909" x="6153150" y="4305300"/>
          <p14:tracePt t="9918" x="6162675" y="4324350"/>
          <p14:tracePt t="9924" x="6172200" y="4333875"/>
          <p14:tracePt t="9934" x="6172200" y="4343400"/>
          <p14:tracePt t="9941" x="6181725" y="4343400"/>
          <p14:tracePt t="9951" x="6181725" y="4352925"/>
          <p14:tracePt t="9964" x="6191250" y="4362450"/>
          <p14:tracePt t="10053" x="6200775" y="4362450"/>
          <p14:tracePt t="10061" x="6200775" y="4371975"/>
          <p14:tracePt t="10077" x="6200775" y="4381500"/>
          <p14:tracePt t="10085" x="6200775" y="4400550"/>
          <p14:tracePt t="10093" x="6200775" y="4410075"/>
          <p14:tracePt t="10102" x="6200775" y="4429125"/>
          <p14:tracePt t="10109" x="6200775" y="4448175"/>
          <p14:tracePt t="10117" x="6200775" y="4457700"/>
          <p14:tracePt t="10125" x="6200775" y="4476750"/>
          <p14:tracePt t="10133" x="6200775" y="4495800"/>
          <p14:tracePt t="10141" x="6200775" y="4505325"/>
          <p14:tracePt t="10157" x="6200775" y="4524375"/>
          <p14:tracePt t="10173" x="6200775" y="4543425"/>
          <p14:tracePt t="10181" x="6200775" y="4562475"/>
          <p14:tracePt t="10189" x="6181725" y="4581525"/>
          <p14:tracePt t="10197" x="6124575" y="4629150"/>
          <p14:tracePt t="10205" x="6086475" y="4657725"/>
          <p14:tracePt t="10213" x="6000750" y="4705350"/>
          <p14:tracePt t="10222" x="5924550" y="4752975"/>
          <p14:tracePt t="10230" x="5819775" y="4810125"/>
          <p14:tracePt t="10238" x="5715000" y="4857750"/>
          <p14:tracePt t="10246" x="5581650" y="4905375"/>
          <p14:tracePt t="10254" x="5467350" y="4933950"/>
          <p14:tracePt t="10262" x="5343525" y="4972050"/>
          <p14:tracePt t="10270" x="5210175" y="4981575"/>
          <p14:tracePt t="10278" x="5076825" y="4991100"/>
          <p14:tracePt t="10287" x="4848225" y="4991100"/>
          <p14:tracePt t="10294" x="4695825" y="4991100"/>
          <p14:tracePt t="10303" x="4514850" y="4972050"/>
          <p14:tracePt t="10311" x="4448175" y="4943475"/>
          <p14:tracePt t="10318" x="4324350" y="4905375"/>
          <p14:tracePt t="10326" x="4276725" y="4895850"/>
          <p14:tracePt t="10334" x="4191000" y="4848225"/>
          <p14:tracePt t="10342" x="4133850" y="4819650"/>
          <p14:tracePt t="10353" x="4038600" y="4762500"/>
          <p14:tracePt t="10632" x="4029075" y="4772025"/>
          <p14:tracePt t="10643" x="4019550" y="4810125"/>
          <p14:tracePt t="10647" x="3952875" y="4914900"/>
          <p14:tracePt t="10656" x="3924300" y="4962525"/>
          <p14:tracePt t="10664" x="3876675" y="5076825"/>
          <p14:tracePt t="10672" x="3829050" y="5181600"/>
          <p14:tracePt t="10680" x="3790950" y="5305425"/>
          <p14:tracePt t="10687" x="3705225" y="5514975"/>
          <p14:tracePt t="10696" x="3695700" y="5600700"/>
          <p14:tracePt t="10703" x="3657600" y="5734050"/>
          <p14:tracePt t="10713" x="3629025" y="5867400"/>
          <p14:tracePt t="10719" x="3609975" y="5991225"/>
          <p14:tracePt t="10729" x="3600450" y="6096000"/>
          <p14:tracePt t="10736" x="3590925" y="6191250"/>
          <p14:tracePt t="10745" x="3581400" y="6229350"/>
          <p14:tracePt t="10753" x="3581400" y="6296025"/>
          <p14:tracePt t="10761" x="3581400" y="6353175"/>
          <p14:tracePt t="10768" x="3581400" y="6400800"/>
          <p14:tracePt t="10778" x="3581400" y="6429375"/>
          <p14:tracePt t="10785" x="3581400" y="6448425"/>
          <p14:tracePt t="10795" x="3581400" y="6467475"/>
          <p14:tracePt t="10801" x="3581400" y="6477000"/>
          <p14:tracePt t="10816" x="3581400" y="6486525"/>
          <p14:tracePt t="10828" x="3571875" y="6486525"/>
          <p14:tracePt t="10840" x="3571875" y="6496050"/>
          <p14:tracePt t="10872" x="3562350" y="6505575"/>
          <p14:tracePt t="10896" x="3552825" y="6505575"/>
          <p14:tracePt t="10921" x="3543300" y="6505575"/>
          <p14:tracePt t="10937" x="3533775" y="6505575"/>
          <p14:tracePt t="15749" x="3533775" y="6496050"/>
          <p14:tracePt t="15758" x="3533775" y="6438900"/>
          <p14:tracePt t="15765" x="3562350" y="6372225"/>
          <p14:tracePt t="15774" x="3590925" y="6286500"/>
          <p14:tracePt t="15781" x="3629025" y="6200775"/>
          <p14:tracePt t="15792" x="3657600" y="6115050"/>
          <p14:tracePt t="15799" x="3695700" y="6029325"/>
          <p14:tracePt t="15823" x="3752850" y="5857875"/>
          <p14:tracePt t="15826" x="3829050" y="5591175"/>
          <p14:tracePt t="15830" x="3857625" y="5429250"/>
          <p14:tracePt t="15841" x="3895725" y="5276850"/>
          <p14:tracePt t="15846" x="3914775" y="5143500"/>
          <p14:tracePt t="15857" x="3924300" y="5038725"/>
          <p14:tracePt t="15862" x="3933825" y="5000625"/>
          <p14:tracePt t="15875" x="3933825" y="4943475"/>
          <p14:tracePt t="15878" x="3933825" y="4895850"/>
          <p14:tracePt t="15891" x="3933825" y="4876800"/>
          <p14:tracePt t="15894" x="3933825" y="4857750"/>
          <p14:tracePt t="15907" x="3933825" y="4848225"/>
          <p14:tracePt t="15910" x="3933825" y="4838700"/>
          <p14:tracePt t="15924" x="3924300" y="4838700"/>
          <p14:tracePt t="15927" x="3905250" y="4838700"/>
          <p14:tracePt t="15941" x="3876675" y="4838700"/>
          <p14:tracePt t="15944" x="3848100" y="4838700"/>
          <p14:tracePt t="15958" x="3810000" y="4838700"/>
          <p14:tracePt t="15961" x="3790950" y="4838700"/>
          <p14:tracePt t="15974" x="3743325" y="4838700"/>
          <p14:tracePt t="15978" x="3714750" y="4838700"/>
          <p14:tracePt t="15991" x="3667125" y="4838700"/>
          <p14:tracePt t="15994" x="3590925" y="4838700"/>
          <p14:tracePt t="16009" x="3571875" y="4838700"/>
          <p14:tracePt t="16010" x="3543300" y="4838700"/>
          <p14:tracePt t="16015" x="3467100" y="4838700"/>
          <p14:tracePt t="16024" x="3448050" y="4838700"/>
          <p14:tracePt t="16031" x="3390900" y="4829175"/>
          <p14:tracePt t="16041" x="3343275" y="4819650"/>
          <p14:tracePt t="16047" x="3314700" y="4800600"/>
          <p14:tracePt t="16057" x="3295650" y="4791075"/>
          <p14:tracePt t="16063" x="3238500" y="4752975"/>
          <p14:tracePt t="16074" x="3228975" y="4733925"/>
          <p14:tracePt t="16081" x="3181350" y="4676775"/>
          <p14:tracePt t="16091" x="3152775" y="4638675"/>
          <p14:tracePt t="16095" x="3152775" y="4619625"/>
          <p14:tracePt t="16108" x="3133725" y="4591050"/>
          <p14:tracePt t="16112" x="3133725" y="4562475"/>
          <p14:tracePt t="16124" x="3124200" y="4524375"/>
          <p14:tracePt t="16127" x="3114675" y="4467225"/>
          <p14:tracePt t="16141" x="3114675" y="4429125"/>
          <p14:tracePt t="16144" x="3114675" y="4400550"/>
          <p14:tracePt t="16449" x="3114675" y="4391025"/>
          <p14:tracePt t="16456" x="3086100" y="4352925"/>
          <p14:tracePt t="16464" x="3038475" y="4295775"/>
          <p14:tracePt t="16472" x="3009900" y="4248150"/>
          <p14:tracePt t="16480" x="2962275" y="4191000"/>
          <p14:tracePt t="16489" x="2905125" y="4124325"/>
          <p14:tracePt t="16496" x="2857500" y="4067175"/>
          <p14:tracePt t="16505" x="2828925" y="4019550"/>
          <p14:tracePt t="16513" x="2800350" y="4000500"/>
          <p14:tracePt t="16521" x="2771775" y="3971925"/>
          <p14:tracePt t="16529" x="2733675" y="3933825"/>
          <p14:tracePt t="16537" x="2714625" y="3914775"/>
          <p14:tracePt t="16545" x="2695575" y="3905250"/>
          <p14:tracePt t="16553" x="2667000" y="3886200"/>
          <p14:tracePt t="16562" x="2647950" y="3876675"/>
          <p14:tracePt t="16569" x="2638425" y="3876675"/>
          <p14:tracePt t="16585" x="2628900" y="3867150"/>
          <p14:tracePt t="16593" x="2619375" y="3867150"/>
          <p14:tracePt t="16609" x="2609850" y="3867150"/>
          <p14:tracePt t="16762" x="2609850" y="3876675"/>
          <p14:tracePt t="16770" x="2619375" y="3876675"/>
          <p14:tracePt t="16778" x="2619375" y="3886200"/>
          <p14:tracePt t="16794" x="2619375" y="3895725"/>
          <p14:tracePt t="16818" x="2619375" y="3905250"/>
          <p14:tracePt t="16859" x="2600325" y="3905250"/>
          <p14:tracePt t="16868" x="2581275" y="3914775"/>
          <p14:tracePt t="16874" x="2543175" y="3914775"/>
          <p14:tracePt t="16883" x="2505075" y="3933825"/>
          <p14:tracePt t="16890" x="2476500" y="3933825"/>
          <p14:tracePt t="16898" x="2438400" y="3952875"/>
          <p14:tracePt t="16906" x="2400300" y="3952875"/>
          <p14:tracePt t="16914" x="2362200" y="3962400"/>
          <p14:tracePt t="16922" x="2324100" y="3971925"/>
          <p14:tracePt t="16930" x="2305050" y="3981450"/>
          <p14:tracePt t="16939" x="2286000" y="3981450"/>
          <p14:tracePt t="16947" x="2266950" y="3981450"/>
          <p14:tracePt t="16956" x="2257425" y="3981450"/>
          <p14:tracePt t="16995" x="2257425" y="3990975"/>
          <p14:tracePt t="17035" x="2257425" y="4000500"/>
          <p14:tracePt t="17043" x="2276475" y="4000500"/>
          <p14:tracePt t="17051" x="2286000" y="4000500"/>
          <p14:tracePt t="17059" x="2305050" y="4010025"/>
          <p14:tracePt t="17067" x="2314575" y="4019550"/>
          <p14:tracePt t="17075" x="2333625" y="4029075"/>
          <p14:tracePt t="17083" x="2343150" y="4029075"/>
          <p14:tracePt t="17091" x="2362200" y="4038600"/>
          <p14:tracePt t="17099" x="2371725" y="4038600"/>
          <p14:tracePt t="17107" x="2390775" y="4048125"/>
          <p14:tracePt t="17115" x="2409825" y="4057650"/>
          <p14:tracePt t="17123" x="2428875" y="4057650"/>
          <p14:tracePt t="17131" x="2447925" y="4067175"/>
          <p14:tracePt t="17140" x="2457450" y="4067175"/>
          <p14:tracePt t="17148" x="2476500" y="4076700"/>
          <p14:tracePt t="17156" x="2486025" y="4076700"/>
          <p14:tracePt t="17164" x="2495550" y="4076700"/>
          <p14:tracePt t="17173" x="2505075" y="4076700"/>
          <p14:tracePt t="17189" x="2514600" y="4076700"/>
          <p14:tracePt t="17205" x="2524125" y="4076700"/>
          <p14:tracePt t="17261" x="2533650" y="4076700"/>
          <p14:tracePt t="17333" x="2543175" y="4076700"/>
          <p14:tracePt t="17357" x="2543175" y="4086225"/>
          <p14:tracePt t="17365" x="2552700" y="4086225"/>
          <p14:tracePt t="17381" x="2562225" y="4095750"/>
          <p14:tracePt t="17405" x="2571750" y="4105275"/>
          <p14:tracePt t="17421" x="2581275" y="4105275"/>
          <p14:tracePt t="17445" x="2590800" y="4114800"/>
          <p14:tracePt t="17461" x="2600325" y="4114800"/>
          <p14:tracePt t="17469" x="2609850" y="4114800"/>
          <p14:tracePt t="17477" x="2619375" y="4124325"/>
          <p14:tracePt t="17493" x="2628900" y="4124325"/>
          <p14:tracePt t="17501" x="2638425" y="4124325"/>
          <p14:tracePt t="17512" x="2647950" y="4133850"/>
          <p14:tracePt t="17518" x="2657475" y="4133850"/>
          <p14:tracePt t="17526" x="2667000" y="4133850"/>
          <p14:tracePt t="17534" x="2676525" y="4133850"/>
          <p14:tracePt t="17542" x="2686050" y="4133850"/>
          <p14:tracePt t="17550" x="2705100" y="4133850"/>
          <p14:tracePt t="17559" x="2714625" y="4143375"/>
          <p14:tracePt t="17565" x="2724150" y="4143375"/>
          <p14:tracePt t="17576" x="2743200" y="4143375"/>
          <p14:tracePt t="17582" x="2752725" y="4143375"/>
          <p14:tracePt t="17592" x="2771775" y="4143375"/>
          <p14:tracePt t="17597" x="2781300" y="4152900"/>
          <p14:tracePt t="17606" x="2790825" y="4152900"/>
          <p14:tracePt t="17614" x="2800350" y="4152900"/>
          <p14:tracePt t="17625" x="2809875" y="4152900"/>
          <p14:tracePt t="17630" x="2819400" y="4152900"/>
          <p14:tracePt t="17638" x="2828925" y="4152900"/>
          <p14:tracePt t="17646" x="2838450" y="4152900"/>
          <p14:tracePt t="17654" x="2847975" y="4152900"/>
          <p14:tracePt t="17662" x="2857500" y="4152900"/>
          <p14:tracePt t="17670" x="2867025" y="4152900"/>
          <p14:tracePt t="17678" x="2876550" y="4152900"/>
          <p14:tracePt t="17686" x="2895600" y="4152900"/>
          <p14:tracePt t="17702" x="2905125" y="4152900"/>
          <p14:tracePt t="17710" x="2914650" y="4152900"/>
          <p14:tracePt t="17726" x="2924175" y="4152900"/>
          <p14:tracePt t="17743" x="2933700" y="4152900"/>
          <p14:tracePt t="17847" x="2933700" y="4143375"/>
          <p14:tracePt t="17871" x="2924175" y="4143375"/>
          <p14:tracePt t="17879" x="2914650" y="4143375"/>
          <p14:tracePt t="17887" x="2905125" y="4133850"/>
          <p14:tracePt t="17897" x="2876550" y="4133850"/>
          <p14:tracePt t="17903" x="2847975" y="4133850"/>
          <p14:tracePt t="17913" x="2809875" y="4124325"/>
          <p14:tracePt t="17919" x="2771775" y="4124325"/>
          <p14:tracePt t="17930" x="2752725" y="4124325"/>
          <p14:tracePt t="17935" x="2714625" y="4124325"/>
          <p14:tracePt t="17945" x="2676525" y="4124325"/>
          <p14:tracePt t="17952" x="2638425" y="4114800"/>
          <p14:tracePt t="17960" x="2609850" y="4114800"/>
          <p14:tracePt t="17968" x="2581275" y="4114800"/>
          <p14:tracePt t="17976" x="2552700" y="4114800"/>
          <p14:tracePt t="17984" x="2524125" y="4114800"/>
          <p14:tracePt t="17995" x="2505075" y="4114800"/>
          <p14:tracePt t="18000" x="2486025" y="4114800"/>
          <p14:tracePt t="18009" x="2476500" y="4114800"/>
          <p14:tracePt t="18016" x="2457450" y="4114800"/>
          <p14:tracePt t="18025" x="2438400" y="4114800"/>
          <p14:tracePt t="18032" x="2428875" y="4114800"/>
          <p14:tracePt t="18040" x="2419350" y="4114800"/>
          <p14:tracePt t="18049" x="2409825" y="4114800"/>
          <p14:tracePt t="18057" x="2400300" y="4105275"/>
          <p14:tracePt t="18064" x="2390775" y="4105275"/>
          <p14:tracePt t="18072" x="2381250" y="4105275"/>
          <p14:tracePt t="18081" x="2371725" y="4095750"/>
          <p14:tracePt t="18096" x="2352675" y="4095750"/>
          <p14:tracePt t="18113" x="2343150" y="4086225"/>
          <p14:tracePt t="18120" x="2333625" y="4086225"/>
          <p14:tracePt t="18129" x="2324100" y="4086225"/>
          <p14:tracePt t="18136" x="2314575" y="4076700"/>
          <p14:tracePt t="18145" x="2305050" y="4076700"/>
          <p14:tracePt t="18162" x="2295525" y="4067175"/>
          <p14:tracePt t="18176" x="2286000" y="4067175"/>
          <p14:tracePt t="18193" x="2276475" y="4057650"/>
          <p14:tracePt t="18218" x="2266950" y="4048125"/>
          <p14:tracePt t="18233" x="2257425" y="4038600"/>
          <p14:tracePt t="18249" x="2247900" y="4038600"/>
          <p14:tracePt t="18257" x="2238375" y="4029075"/>
          <p14:tracePt t="18281" x="2238375" y="4019550"/>
          <p14:tracePt t="18289" x="2228850" y="4019550"/>
          <p14:tracePt t="18491" x="2238375" y="4019550"/>
          <p14:tracePt t="18498" x="2247900" y="4019550"/>
          <p14:tracePt t="18506" x="2266950" y="4019550"/>
          <p14:tracePt t="18516" x="2276475" y="4019550"/>
          <p14:tracePt t="18522" x="2295525" y="4019550"/>
          <p14:tracePt t="18533" x="2314575" y="4019550"/>
          <p14:tracePt t="18538" x="2333625" y="4019550"/>
          <p14:tracePt t="18547" x="2362200" y="4019550"/>
          <p14:tracePt t="18555" x="2390775" y="4010025"/>
          <p14:tracePt t="18562" x="2428875" y="4010025"/>
          <p14:tracePt t="18571" x="2447925" y="4010025"/>
          <p14:tracePt t="18578" x="2476500" y="4010025"/>
          <p14:tracePt t="18587" x="2514600" y="4000500"/>
          <p14:tracePt t="18594" x="2543175" y="4000500"/>
          <p14:tracePt t="18603" x="2562225" y="4000500"/>
          <p14:tracePt t="18611" x="2590800" y="4000500"/>
          <p14:tracePt t="18619" x="2600325" y="4000500"/>
          <p14:tracePt t="18627" x="2628900" y="4000500"/>
          <p14:tracePt t="18635" x="2647950" y="4000500"/>
          <p14:tracePt t="18643" x="2667000" y="4000500"/>
          <p14:tracePt t="18651" x="2686050" y="4000500"/>
          <p14:tracePt t="18659" x="2705100" y="4000500"/>
          <p14:tracePt t="18667" x="2724150" y="4000500"/>
          <p14:tracePt t="18675" x="2743200" y="4000500"/>
          <p14:tracePt t="18683" x="2762250" y="4010025"/>
          <p14:tracePt t="18691" x="2781300" y="4010025"/>
          <p14:tracePt t="18700" x="2800350" y="4019550"/>
          <p14:tracePt t="18707" x="2819400" y="4019550"/>
          <p14:tracePt t="18717" x="2838450" y="4029075"/>
          <p14:tracePt t="18723" x="2847975" y="4038600"/>
          <p14:tracePt t="18733" x="2867025" y="4038600"/>
          <p14:tracePt t="18740" x="2886075" y="4048125"/>
          <p14:tracePt t="18749" x="2905125" y="4048125"/>
          <p14:tracePt t="18756" x="2924175" y="4057650"/>
          <p14:tracePt t="18765" x="2943225" y="4057650"/>
          <p14:tracePt t="18772" x="2962275" y="4057650"/>
          <p14:tracePt t="18782" x="2971800" y="4057650"/>
          <p14:tracePt t="18788" x="2990850" y="4057650"/>
          <p14:tracePt t="18798" x="3009900" y="4057650"/>
          <p14:tracePt t="18804" x="3028950" y="4057650"/>
          <p14:tracePt t="18815" x="3057525" y="4057650"/>
          <p14:tracePt t="18820" x="3086100" y="4057650"/>
          <p14:tracePt t="18831" x="3133725" y="4057650"/>
          <p14:tracePt t="18835" x="3171825" y="4048125"/>
          <p14:tracePt t="18848" x="3228975" y="4038600"/>
          <p14:tracePt t="18852" x="3276600" y="4038600"/>
          <p14:tracePt t="18865" x="3333750" y="4019550"/>
          <p14:tracePt t="18869" x="3362325" y="4019550"/>
          <p14:tracePt t="18882" x="3409950" y="4019550"/>
          <p14:tracePt t="18885" x="3457575" y="4010025"/>
          <p14:tracePt t="18899" x="3505200" y="4010025"/>
          <p14:tracePt t="18902" x="3543300" y="4010025"/>
          <p14:tracePt t="18915" x="3562350" y="4010025"/>
          <p14:tracePt t="18918" x="3581400" y="4010025"/>
          <p14:tracePt t="18932" x="3600450" y="4010025"/>
          <p14:tracePt t="18949" x="3609975" y="4010025"/>
          <p14:tracePt t="18965" x="3619500" y="4010025"/>
          <p14:tracePt t="19117" x="3629025" y="4010025"/>
          <p14:tracePt t="19166" x="3638550" y="4010025"/>
          <p14:tracePt t="19310" x="3638550" y="4000500"/>
          <p14:tracePt t="19318" x="3629025" y="4000500"/>
          <p14:tracePt t="19334" x="3619500" y="3990975"/>
          <p14:tracePt t="19350" x="3609975" y="3990975"/>
          <p14:tracePt t="19366" x="3600450" y="3981450"/>
          <p14:tracePt t="19382" x="3590925" y="3971925"/>
          <p14:tracePt t="19398" x="3581400" y="3971925"/>
          <p14:tracePt t="19406" x="3571875" y="3962400"/>
          <p14:tracePt t="19423" x="3562350" y="3952875"/>
          <p14:tracePt t="19438" x="3552825" y="3952875"/>
          <p14:tracePt t="19519" x="3543300" y="3952875"/>
          <p14:tracePt t="19785" x="3552825" y="3952875"/>
          <p14:tracePt t="31844" x="3543300" y="3952875"/>
          <p14:tracePt t="31851" x="3533775" y="3952875"/>
          <p14:tracePt t="31859" x="3514725" y="3962400"/>
          <p14:tracePt t="31868" x="3495675" y="3971925"/>
          <p14:tracePt t="31875" x="3476625" y="3981450"/>
          <p14:tracePt t="31892" x="3457575" y="3990975"/>
          <p14:tracePt t="31893" x="3438525" y="3990975"/>
          <p14:tracePt t="31900" x="3429000" y="3990975"/>
          <p14:tracePt t="31907" x="3409950" y="4000500"/>
          <p14:tracePt t="31915" x="3390900" y="4000500"/>
          <p14:tracePt t="31924" x="3371850" y="4010025"/>
          <p14:tracePt t="31932" x="3352800" y="4010025"/>
          <p14:tracePt t="31939" x="3343275" y="4010025"/>
          <p14:tracePt t="31948" x="3324225" y="4010025"/>
          <p14:tracePt t="31956" x="3305175" y="4010025"/>
          <p14:tracePt t="31964" x="3295650" y="4010025"/>
          <p14:tracePt t="31972" x="3276600" y="4010025"/>
          <p14:tracePt t="31980" x="3267075" y="4010025"/>
          <p14:tracePt t="31989" x="3257550" y="4010025"/>
          <p14:tracePt t="31996" x="3248025" y="4010025"/>
          <p14:tracePt t="32008" x="3238500" y="4010025"/>
          <p14:tracePt t="32012" x="3228975" y="4000500"/>
          <p14:tracePt t="32021" x="3219450" y="3990975"/>
          <p14:tracePt t="32038" x="3209925" y="3990975"/>
          <p14:tracePt t="32045" x="3209925" y="3981450"/>
          <p14:tracePt t="32052" x="3200400" y="3981450"/>
          <p14:tracePt t="32060" x="3190875" y="3981450"/>
          <p14:tracePt t="32068" x="3190875" y="3971925"/>
          <p14:tracePt t="32076" x="3181350" y="3971925"/>
          <p14:tracePt t="32092" x="3171825" y="3962400"/>
          <p14:tracePt t="32125" x="3162300" y="3952875"/>
          <p14:tracePt t="32141" x="3152775" y="3952875"/>
          <p14:tracePt t="32149" x="3152775" y="3943350"/>
          <p14:tracePt t="32156" x="3143250" y="3943350"/>
          <p14:tracePt t="32164" x="3143250" y="3933825"/>
          <p14:tracePt t="32172" x="3133725" y="3933825"/>
          <p14:tracePt t="32181" x="3133725" y="3924300"/>
          <p14:tracePt t="32197" x="3124200" y="3924300"/>
          <p14:tracePt t="32204" x="3124200" y="3914775"/>
          <p14:tracePt t="32221" x="3114675" y="3914775"/>
          <p14:tracePt t="32253" x="3114675" y="3905250"/>
          <p14:tracePt t="32277" x="3105150" y="3905250"/>
          <p14:tracePt t="32422" x="3095625" y="3905250"/>
          <p14:tracePt t="32439" x="3086100" y="3905250"/>
          <p14:tracePt t="32455" x="3076575" y="3905250"/>
          <p14:tracePt t="32470" x="3067050" y="3905250"/>
          <p14:tracePt t="32486" x="3057525" y="3905250"/>
          <p14:tracePt t="32494" x="3048000" y="3905250"/>
          <p14:tracePt t="32511" x="3038475" y="3905250"/>
          <p14:tracePt t="32518" x="3028950" y="3905250"/>
          <p14:tracePt t="32535" x="3019425" y="3905250"/>
          <p14:tracePt t="32551" x="3009900" y="3905250"/>
          <p14:tracePt t="32559" x="3000375" y="3905250"/>
          <p14:tracePt t="32566" x="2990850" y="3905250"/>
          <p14:tracePt t="32591" x="2981325" y="3905250"/>
          <p14:tracePt t="32598" x="2971800" y="3905250"/>
          <p14:tracePt t="32614" x="2962275" y="3905250"/>
          <p14:tracePt t="32631" x="2952750" y="3895725"/>
          <p14:tracePt t="32655" x="2943225" y="3895725"/>
          <p14:tracePt t="32671" x="2933700" y="3895725"/>
          <p14:tracePt t="32711" x="2924175" y="3895725"/>
          <p14:tracePt t="33121" x="2933700" y="3895725"/>
          <p14:tracePt t="33145" x="2943225" y="3895725"/>
          <p14:tracePt t="33161" x="2943225" y="3905250"/>
          <p14:tracePt t="33185" x="2952750" y="3905250"/>
          <p14:tracePt t="33419" x="2943225" y="3905250"/>
          <p14:tracePt t="33442" x="2933700" y="3895725"/>
          <p14:tracePt t="33475" x="2924175" y="3895725"/>
          <p14:tracePt t="33676" x="2933700" y="3895725"/>
          <p14:tracePt t="33692" x="2943225" y="3905250"/>
          <p14:tracePt t="33708" x="2962275" y="3914775"/>
          <p14:tracePt t="33724" x="2981325" y="3914775"/>
          <p14:tracePt t="33732" x="2990850" y="3924300"/>
          <p14:tracePt t="33740" x="3000375" y="3933825"/>
          <p14:tracePt t="33748" x="3009900" y="3933825"/>
          <p14:tracePt t="33756" x="3028950" y="3933825"/>
          <p14:tracePt t="33764" x="3048000" y="3943350"/>
          <p14:tracePt t="33773" x="3067050" y="3943350"/>
          <p14:tracePt t="33780" x="3086100" y="3943350"/>
          <p14:tracePt t="33789" x="3114675" y="3943350"/>
          <p14:tracePt t="33797" x="3133725" y="3943350"/>
          <p14:tracePt t="33806" x="3152775" y="3943350"/>
          <p14:tracePt t="33813" x="3171825" y="3943350"/>
          <p14:tracePt t="33822" x="3190875" y="3943350"/>
          <p14:tracePt t="33828" x="3209925" y="3943350"/>
          <p14:tracePt t="33838" x="3228975" y="3943350"/>
          <p14:tracePt t="33846" x="3238500" y="3943350"/>
          <p14:tracePt t="33855" x="3257550" y="3943350"/>
          <p14:tracePt t="33860" x="3276600" y="3943350"/>
          <p14:tracePt t="33871" x="3295650" y="3943350"/>
          <p14:tracePt t="33876" x="3305175" y="3943350"/>
          <p14:tracePt t="33888" x="3324225" y="3943350"/>
          <p14:tracePt t="33892" x="3352800" y="3943350"/>
          <p14:tracePt t="33905" x="3371850" y="3952875"/>
          <p14:tracePt t="33908" x="3390900" y="3952875"/>
          <p14:tracePt t="33921" x="3419475" y="3962400"/>
          <p14:tracePt t="33925" x="3448050" y="3962400"/>
          <p14:tracePt t="33938" x="3486150" y="3962400"/>
          <p14:tracePt t="33941" x="3514725" y="3971925"/>
          <p14:tracePt t="33955" x="3543300" y="3971925"/>
          <p14:tracePt t="33958" x="3581400" y="3971925"/>
          <p14:tracePt t="33972" x="3609975" y="3981450"/>
          <p14:tracePt t="33976" x="3638550" y="3981450"/>
          <p14:tracePt t="33989" x="3667125" y="3981450"/>
          <p14:tracePt t="33992" x="3686175" y="3981450"/>
          <p14:tracePt t="34007" x="3714750" y="3981450"/>
          <p14:tracePt t="34010" x="3733800" y="3981450"/>
          <p14:tracePt t="34022" x="3752850" y="3981450"/>
          <p14:tracePt t="34025" x="3771900" y="3981450"/>
          <p14:tracePt t="34039" x="3790950" y="3981450"/>
          <p14:tracePt t="34042" x="3810000" y="3981450"/>
          <p14:tracePt t="34055" x="3838575" y="3981450"/>
          <p14:tracePt t="34056" x="3867150" y="3981450"/>
          <p14:tracePt t="34062" x="3895725" y="3981450"/>
          <p14:tracePt t="34071" x="3914775" y="3981450"/>
          <p14:tracePt t="34078" x="3933825" y="3981450"/>
          <p14:tracePt t="34088" x="3962400" y="3981450"/>
          <p14:tracePt t="34093" x="3981450" y="3981450"/>
          <p14:tracePt t="34105" x="4000500" y="3981450"/>
          <p14:tracePt t="34110" x="4019550" y="3981450"/>
          <p14:tracePt t="34121" x="4038600" y="3981450"/>
          <p14:tracePt t="34125" x="4048125" y="3990975"/>
          <p14:tracePt t="34138" x="4057650" y="3990975"/>
          <p14:tracePt t="34141" x="4076700" y="3990975"/>
          <p14:tracePt t="34155" x="4095750" y="4000500"/>
          <p14:tracePt t="34159" x="4105275" y="4000500"/>
          <p14:tracePt t="34171" x="4114800" y="4000500"/>
          <p14:tracePt t="34175" x="4124325" y="4000500"/>
          <p14:tracePt t="34188" x="4133850" y="4000500"/>
          <p14:tracePt t="34191" x="4143375" y="4000500"/>
          <p14:tracePt t="34205" x="4152900" y="4010025"/>
          <p14:tracePt t="34209" x="4162425" y="4010025"/>
          <p14:tracePt t="34222" x="4171950" y="4010025"/>
          <p14:tracePt t="34225" x="4181475" y="4010025"/>
          <p14:tracePt t="34239" x="4191000" y="4010025"/>
          <p14:tracePt t="34242" x="4200525" y="4010025"/>
          <p14:tracePt t="34255" x="4210050" y="4010025"/>
          <p14:tracePt t="34258" x="4229100" y="4019550"/>
          <p14:tracePt t="34271" x="4238625" y="4019550"/>
          <p14:tracePt t="34272" x="4257675" y="4019550"/>
          <p14:tracePt t="34279" x="4267200" y="4019550"/>
          <p14:tracePt t="34288" x="4276725" y="4019550"/>
          <p14:tracePt t="34295" x="4295775" y="4019550"/>
          <p14:tracePt t="34304" x="4305300" y="4019550"/>
          <p14:tracePt t="34311" x="4324350" y="4019550"/>
          <p14:tracePt t="34321" x="4333875" y="4019550"/>
          <p14:tracePt t="34326" x="4343400" y="4029075"/>
          <p14:tracePt t="34338" x="4362450" y="4029075"/>
          <p14:tracePt t="34342" x="4381500" y="4029075"/>
          <p14:tracePt t="34355" x="4391025" y="4029075"/>
          <p14:tracePt t="34358" x="4400550" y="4029075"/>
          <p14:tracePt t="34371" x="4410075" y="4038600"/>
          <p14:tracePt t="34374" x="4429125" y="4038600"/>
          <p14:tracePt t="34388" x="4448175" y="4038600"/>
          <p14:tracePt t="34391" x="4457700" y="4048125"/>
          <p14:tracePt t="34405" x="4476750" y="4048125"/>
          <p14:tracePt t="34408" x="4495800" y="4048125"/>
          <p14:tracePt t="34422" x="4514850" y="4057650"/>
          <p14:tracePt t="34425" x="4533900" y="4057650"/>
          <p14:tracePt t="34438" x="4552950" y="4057650"/>
          <p14:tracePt t="34441" x="4581525" y="4067175"/>
          <p14:tracePt t="34455" x="4600575" y="4067175"/>
          <p14:tracePt t="34458" x="4629150" y="4076700"/>
          <p14:tracePt t="34472" x="4648200" y="4076700"/>
          <p14:tracePt t="34475" x="4676775" y="4086225"/>
          <p14:tracePt t="34488" x="4705350" y="4086225"/>
          <p14:tracePt t="34489" x="4733925" y="4086225"/>
          <p14:tracePt t="34496" x="4752975" y="4086225"/>
          <p14:tracePt t="34507" x="4772025" y="4095750"/>
          <p14:tracePt t="34511" x="4791075" y="4095750"/>
          <p14:tracePt t="34521" x="4810125" y="4095750"/>
          <p14:tracePt t="34527" x="4829175" y="4095750"/>
          <p14:tracePt t="34538" x="4838700" y="4095750"/>
          <p14:tracePt t="34544" x="4857750" y="4095750"/>
          <p14:tracePt t="34793" x="4867275" y="4095750"/>
          <p14:tracePt t="34801" x="4895850" y="4095750"/>
          <p14:tracePt t="34809" x="4914900" y="4095750"/>
          <p14:tracePt t="34817" x="4962525" y="4095750"/>
          <p14:tracePt t="34825" x="5000625" y="4095750"/>
          <p14:tracePt t="34833" x="5086350" y="4086225"/>
          <p14:tracePt t="34841" x="5191125" y="4086225"/>
          <p14:tracePt t="34849" x="5286375" y="4076700"/>
          <p14:tracePt t="34857" x="5372100" y="4076700"/>
          <p14:tracePt t="34865" x="5476875" y="4076700"/>
          <p14:tracePt t="34873" x="5562600" y="4076700"/>
          <p14:tracePt t="34881" x="5629275" y="4076700"/>
          <p14:tracePt t="34889" x="5705475" y="4076700"/>
          <p14:tracePt t="34897" x="5762625" y="4076700"/>
          <p14:tracePt t="34905" x="5819775" y="4076700"/>
          <p14:tracePt t="34913" x="5848350" y="4076700"/>
          <p14:tracePt t="34921" x="5895975" y="4076700"/>
          <p14:tracePt t="34929" x="5962650" y="4076700"/>
          <p14:tracePt t="34937" x="5991225" y="4076700"/>
          <p14:tracePt t="34945" x="6019800" y="4076700"/>
          <p14:tracePt t="34953" x="6057900" y="4076700"/>
          <p14:tracePt t="34961" x="6096000" y="4076700"/>
          <p14:tracePt t="34969" x="6124575" y="4076700"/>
          <p14:tracePt t="34977" x="6153150" y="4076700"/>
          <p14:tracePt t="34985" x="6172200" y="4076700"/>
          <p14:tracePt t="34994" x="6191250" y="4076700"/>
          <p14:tracePt t="35001" x="6210300" y="4076700"/>
          <p14:tracePt t="35012" x="6238875" y="4076700"/>
          <p14:tracePt t="35018" x="6267450" y="4076700"/>
          <p14:tracePt t="35027" x="6286500" y="4076700"/>
          <p14:tracePt t="35033" x="6334125" y="4076700"/>
          <p14:tracePt t="35044" x="6343650" y="4076700"/>
          <p14:tracePt t="35050" x="6391275" y="4076700"/>
          <p14:tracePt t="35059" x="6438900" y="4076700"/>
          <p14:tracePt t="35066" x="6457950" y="4076700"/>
          <p14:tracePt t="35076" x="6496050" y="4076700"/>
          <p14:tracePt t="35083" x="6534150" y="4076700"/>
          <p14:tracePt t="35092" x="6572250" y="4076700"/>
          <p14:tracePt t="35098" x="6600825" y="4076700"/>
          <p14:tracePt t="35109" x="6638925" y="4076700"/>
          <p14:tracePt t="35114" x="6677025" y="4076700"/>
          <p14:tracePt t="35126" x="6696075" y="4076700"/>
          <p14:tracePt t="35130" x="6734175" y="4076700"/>
          <p14:tracePt t="35142" x="6762750" y="4076700"/>
          <p14:tracePt t="35146" x="6791325" y="4076700"/>
          <p14:tracePt t="35159" x="6819900" y="4076700"/>
          <p14:tracePt t="35162" x="6838950" y="4076700"/>
          <p14:tracePt t="35176" x="6867525" y="4076700"/>
          <p14:tracePt t="35179" x="6896100" y="4076700"/>
          <p14:tracePt t="35192" x="6924675" y="4076700"/>
          <p14:tracePt t="35195" x="6943725" y="4076700"/>
          <p14:tracePt t="35209" x="6953250" y="4076700"/>
          <p14:tracePt t="35213" x="6981825" y="4086225"/>
          <p14:tracePt t="35227" x="7000875" y="4086225"/>
          <p14:tracePt t="35230" x="7010400" y="4086225"/>
          <p14:tracePt t="35243" x="7029450" y="4086225"/>
          <p14:tracePt t="35246" x="7048500" y="4095750"/>
          <p14:tracePt t="35259" x="7067550" y="4095750"/>
          <p14:tracePt t="35262" x="7086600" y="4105275"/>
          <p14:tracePt t="35276" x="7115175" y="4105275"/>
          <p14:tracePt t="35277" x="7143750" y="4105275"/>
          <p14:tracePt t="35283" x="7172325" y="4114800"/>
          <p14:tracePt t="35292" x="7191375" y="4114800"/>
          <p14:tracePt t="35299" x="7219950" y="4114800"/>
          <p14:tracePt t="35309" x="7248525" y="4114800"/>
          <p14:tracePt t="35315" x="7286625" y="4124325"/>
          <p14:tracePt t="35326" x="7305675" y="4124325"/>
          <p14:tracePt t="35332" x="7334250" y="4124325"/>
          <p14:tracePt t="35342" x="7362825" y="4124325"/>
          <p14:tracePt t="35347" x="7381875" y="4124325"/>
          <p14:tracePt t="35359" x="7410450" y="4124325"/>
          <p14:tracePt t="35363" x="7429500" y="4124325"/>
          <p14:tracePt t="35376" x="7448550" y="4124325"/>
          <p14:tracePt t="35379" x="7477125" y="4124325"/>
          <p14:tracePt t="35392" x="7496175" y="4124325"/>
          <p14:tracePt t="35395" x="7515225" y="4124325"/>
          <p14:tracePt t="35409" x="7534275" y="4124325"/>
          <p14:tracePt t="35412" x="7543800" y="4124325"/>
          <p14:tracePt t="35425" x="7562850" y="4124325"/>
          <p14:tracePt t="35429" x="7572375" y="4124325"/>
          <p14:tracePt t="35443" x="7581900" y="4124325"/>
          <p14:tracePt t="35446" x="7591425" y="4124325"/>
          <p14:tracePt t="35459" x="7610475" y="4124325"/>
          <p14:tracePt t="35462" x="7620000" y="4124325"/>
          <p14:tracePt t="35476" x="7629525" y="4124325"/>
          <p14:tracePt t="35479" x="7648575" y="4124325"/>
          <p14:tracePt t="35493" x="7658100" y="4124325"/>
          <p14:tracePt t="35496" x="7677150" y="4124325"/>
          <p14:tracePt t="35511" x="7696200" y="4124325"/>
          <p14:tracePt t="35511" x="7715250" y="4124325"/>
          <p14:tracePt t="35516" x="7734300" y="4124325"/>
          <p14:tracePt t="35526" x="7743825" y="4124325"/>
          <p14:tracePt t="35532" x="7762875" y="4124325"/>
          <p14:tracePt t="35543" x="7781925" y="4133850"/>
          <p14:tracePt t="35556" x="7800975" y="4133850"/>
          <p14:tracePt t="35564" x="7810500" y="4133850"/>
          <p14:tracePt t="35572" x="7820025" y="4133850"/>
          <p14:tracePt t="35580" x="7820025" y="4143375"/>
          <p14:tracePt t="35588" x="7829550" y="4143375"/>
          <p14:tracePt t="35596" x="7839075" y="4152900"/>
          <p14:tracePt t="35604" x="7848600" y="4152900"/>
          <p14:tracePt t="35612" x="7858125" y="4152900"/>
          <p14:tracePt t="35620" x="7858125" y="4162425"/>
          <p14:tracePt t="35838" x="7867650" y="4162425"/>
          <p14:tracePt t="35845" x="7905750" y="4152900"/>
          <p14:tracePt t="35853" x="7953375" y="4143375"/>
          <p14:tracePt t="35861" x="7991475" y="4124325"/>
          <p14:tracePt t="35869" x="8039100" y="4124325"/>
          <p14:tracePt t="35877" x="8067675" y="4105275"/>
          <p14:tracePt t="35886" x="8143875" y="4095750"/>
          <p14:tracePt t="35894" x="8229600" y="4076700"/>
          <p14:tracePt t="35902" x="8296275" y="4067175"/>
          <p14:tracePt t="35909" x="8372475" y="4057650"/>
          <p14:tracePt t="35918" x="8401050" y="4057650"/>
          <p14:tracePt t="35926" x="8448675" y="4057650"/>
          <p14:tracePt t="35934" x="8496300" y="4057650"/>
          <p14:tracePt t="35941" x="8534400" y="4057650"/>
          <p14:tracePt t="35950" x="8553450" y="4057650"/>
          <p14:tracePt t="35958" x="8572500" y="4057650"/>
          <p14:tracePt t="35966" x="8591550" y="4057650"/>
          <p14:tracePt t="35974" x="8610600" y="4057650"/>
          <p14:tracePt t="35982" x="8620125" y="4057650"/>
          <p14:tracePt t="35990" x="8629650" y="4057650"/>
          <p14:tracePt t="36006" x="8639175" y="4057650"/>
          <p14:tracePt t="36055" x="8648700" y="4057650"/>
          <p14:tracePt t="36143" x="8639175" y="4048125"/>
          <p14:tracePt t="36159" x="8629650" y="4048125"/>
          <p14:tracePt t="36167" x="8620125" y="4048125"/>
          <p14:tracePt t="36175" x="8610600" y="4038600"/>
          <p14:tracePt t="36183" x="8601075" y="4038600"/>
          <p14:tracePt t="36199" x="8591550" y="4038600"/>
          <p14:tracePt t="36215" x="8591550" y="4029075"/>
          <p14:tracePt t="36280" x="8582025" y="4029075"/>
          <p14:tracePt t="36328" x="8572500" y="4029075"/>
          <p14:tracePt t="36337" x="8562975" y="4029075"/>
          <p14:tracePt t="36344" x="8553450" y="4029075"/>
          <p14:tracePt t="36354" x="8543925" y="4019550"/>
          <p14:tracePt t="36369" x="8524875" y="4019550"/>
          <p14:tracePt t="36376" x="8515350" y="4010025"/>
          <p14:tracePt t="36384" x="8505825" y="4010025"/>
          <p14:tracePt t="36392" x="8486775" y="4010025"/>
          <p14:tracePt t="36400" x="8477250" y="4010025"/>
          <p14:tracePt t="36408" x="8467725" y="4000500"/>
          <p14:tracePt t="36417" x="8458200" y="4000500"/>
          <p14:tracePt t="36424" x="8448675" y="4000500"/>
          <p14:tracePt t="36432" x="8439150" y="3990975"/>
          <p14:tracePt t="36440" x="8429625" y="3990975"/>
          <p14:tracePt t="36448" x="8420100" y="3990975"/>
          <p14:tracePt t="36456" x="8410575" y="3981450"/>
          <p14:tracePt t="36464" x="8391525" y="3981450"/>
          <p14:tracePt t="36472" x="8382000" y="3971925"/>
          <p14:tracePt t="36480" x="8372475" y="3971925"/>
          <p14:tracePt t="36488" x="8362950" y="3962400"/>
          <p14:tracePt t="36496" x="8343900" y="3962400"/>
          <p14:tracePt t="36506" x="8324850" y="3962400"/>
          <p14:tracePt t="36513" x="8305800" y="3952875"/>
          <p14:tracePt t="36520" x="8277225" y="3943350"/>
          <p14:tracePt t="36529" x="8229600" y="3943350"/>
          <p14:tracePt t="36538" x="8191500" y="3933825"/>
          <p14:tracePt t="36545" x="8172450" y="3933825"/>
          <p14:tracePt t="36554" x="8105775" y="3924300"/>
          <p14:tracePt t="36561" x="8086725" y="3924300"/>
          <p14:tracePt t="36571" x="8048625" y="3914775"/>
          <p14:tracePt t="36577" x="8001000" y="3914775"/>
          <p14:tracePt t="36589" x="7943850" y="3905250"/>
          <p14:tracePt t="36596" x="7905750" y="3905250"/>
          <p14:tracePt t="36604" x="7839075" y="3895725"/>
          <p14:tracePt t="36610" x="7781925" y="3886200"/>
          <p14:tracePt t="36619" x="7724775" y="3876675"/>
          <p14:tracePt t="36626" x="7639050" y="3876675"/>
          <p14:tracePt t="36635" x="7553325" y="3876675"/>
          <p14:tracePt t="36642" x="7467600" y="3867150"/>
          <p14:tracePt t="36653" x="7381875" y="3857625"/>
          <p14:tracePt t="36659" x="7286625" y="3848100"/>
          <p14:tracePt t="36669" x="7200900" y="3848100"/>
          <p14:tracePt t="36675" x="7096125" y="3838575"/>
          <p14:tracePt t="36686" x="6991350" y="3829050"/>
          <p14:tracePt t="36690" x="6896100" y="3829050"/>
          <p14:tracePt t="36702" x="6791325" y="3819525"/>
          <p14:tracePt t="36706" x="6705600" y="3819525"/>
          <p14:tracePt t="36719" x="6619875" y="3819525"/>
          <p14:tracePt t="36722" x="6591300" y="3819525"/>
          <p14:tracePt t="36737" x="6477000" y="3819525"/>
          <p14:tracePt t="36741" x="6410325" y="3819525"/>
          <p14:tracePt t="36753" x="6353175" y="3819525"/>
          <p14:tracePt t="36756" x="6296025" y="3819525"/>
          <p14:tracePt t="36770" x="6238875" y="3819525"/>
          <p14:tracePt t="36773" x="6210300" y="3819525"/>
          <p14:tracePt t="36786" x="6162675" y="3819525"/>
          <p14:tracePt t="36789" x="6115050" y="3819525"/>
          <p14:tracePt t="36803" x="6067425" y="3819525"/>
          <p14:tracePt t="36806" x="6048375" y="3819525"/>
          <p14:tracePt t="36820" x="6010275" y="3819525"/>
          <p14:tracePt t="36822" x="5981700" y="3819525"/>
          <p14:tracePt t="36836" x="5962650" y="3819525"/>
          <p14:tracePt t="36837" x="5943600" y="3819525"/>
          <p14:tracePt t="36843" x="5934075" y="3819525"/>
          <p14:tracePt t="36852" x="5924550" y="3829050"/>
          <p14:tracePt t="36859" x="5915025" y="3829050"/>
          <p14:tracePt t="36869" x="5905500" y="3829050"/>
          <p14:tracePt t="36883" x="5895975" y="3829050"/>
          <p14:tracePt t="36915" x="5886450" y="3838575"/>
          <p14:tracePt t="37325" x="5867400" y="3838575"/>
          <p14:tracePt t="37333" x="5848350" y="3838575"/>
          <p14:tracePt t="37341" x="5810250" y="3838575"/>
          <p14:tracePt t="37349" x="5753100" y="3838575"/>
          <p14:tracePt t="37356" x="5695950" y="3838575"/>
          <p14:tracePt t="37365" x="5629275" y="3848100"/>
          <p14:tracePt t="37372" x="5553075" y="3857625"/>
          <p14:tracePt t="37381" x="5486400" y="3867150"/>
          <p14:tracePt t="37388" x="5410200" y="3876675"/>
          <p14:tracePt t="37397" x="5343525" y="3886200"/>
          <p14:tracePt t="37405" x="5257800" y="3895725"/>
          <p14:tracePt t="37413" x="5181600" y="3905250"/>
          <p14:tracePt t="37421" x="5105400" y="3924300"/>
          <p14:tracePt t="37429" x="5019675" y="3933825"/>
          <p14:tracePt t="37437" x="4933950" y="3943350"/>
          <p14:tracePt t="37445" x="4848225" y="3952875"/>
          <p14:tracePt t="37453" x="4762500" y="3962400"/>
          <p14:tracePt t="37461" x="4686300" y="3962400"/>
          <p14:tracePt t="37469" x="4600575" y="3962400"/>
          <p14:tracePt t="37477" x="4514850" y="3962400"/>
          <p14:tracePt t="37485" x="4429125" y="3962400"/>
          <p14:tracePt t="37493" x="4362450" y="3962400"/>
          <p14:tracePt t="37501" x="4276725" y="3962400"/>
          <p14:tracePt t="37511" x="4200525" y="3962400"/>
          <p14:tracePt t="37518" x="4133850" y="3962400"/>
          <p14:tracePt t="37528" x="4076700" y="3962400"/>
          <p14:tracePt t="37534" x="4000500" y="3952875"/>
          <p14:tracePt t="37544" x="3943350" y="3943350"/>
          <p14:tracePt t="37551" x="3886200" y="3933825"/>
          <p14:tracePt t="37559" x="3819525" y="3924300"/>
          <p14:tracePt t="37566" x="3743325" y="3914775"/>
          <p14:tracePt t="37575" x="3676650" y="3905250"/>
          <p14:tracePt t="37582" x="3600450" y="3895725"/>
          <p14:tracePt t="37592" x="3533775" y="3886200"/>
          <p14:tracePt t="37599" x="3505200" y="3886200"/>
          <p14:tracePt t="37608" x="3457575" y="3886200"/>
          <p14:tracePt t="37615" x="3371850" y="3886200"/>
          <p14:tracePt t="37625" x="3343275" y="3876675"/>
          <p14:tracePt t="37631" x="3295650" y="3876675"/>
          <p14:tracePt t="37641" x="3228975" y="3876675"/>
          <p14:tracePt t="37646" x="3190875" y="3867150"/>
          <p14:tracePt t="37658" x="3143250" y="3867150"/>
          <p14:tracePt t="37662" x="3105150" y="3867150"/>
          <p14:tracePt t="37675" x="3038475" y="3867150"/>
          <p14:tracePt t="37678" x="3000375" y="3867150"/>
          <p14:tracePt t="37692" x="2971800" y="3867150"/>
          <p14:tracePt t="37695" x="2933700" y="3867150"/>
          <p14:tracePt t="37709" x="2886075" y="3867150"/>
          <p14:tracePt t="37712" x="2847975" y="3867150"/>
          <p14:tracePt t="37725" x="2819400" y="3867150"/>
          <p14:tracePt t="37728" x="2790825" y="3867150"/>
          <p14:tracePt t="37742" x="2762250" y="3867150"/>
          <p14:tracePt t="37745" x="2743200" y="3867150"/>
          <p14:tracePt t="37759" x="2724150" y="3867150"/>
          <p14:tracePt t="37762" x="2705100" y="3867150"/>
          <p14:tracePt t="37775" x="2695575" y="3876675"/>
          <p14:tracePt t="37779" x="2686050" y="3876675"/>
          <p14:tracePt t="37792" x="2676525" y="3876675"/>
          <p14:tracePt t="37795" x="2667000" y="3876675"/>
          <p14:tracePt t="37808" x="2657475" y="3886200"/>
          <p14:tracePt t="37823" x="2647950" y="3886200"/>
          <p14:tracePt t="38153" x="2647950" y="3895725"/>
          <p14:tracePt t="38185" x="2647950" y="3905250"/>
          <p14:tracePt t="38218" x="2647950" y="3914775"/>
          <p14:tracePt t="38225" x="2657475" y="3924300"/>
          <p14:tracePt t="38233" x="2657475" y="3933825"/>
          <p14:tracePt t="38249" x="2657475" y="3943350"/>
          <p14:tracePt t="38266" x="2657475" y="3952875"/>
          <p14:tracePt t="38282" x="2657475" y="3971925"/>
          <p14:tracePt t="38290" x="2667000" y="3971925"/>
          <p14:tracePt t="38306" x="2667000" y="3981450"/>
          <p14:tracePt t="38315" x="2667000" y="3990975"/>
          <p14:tracePt t="38331" x="2667000" y="4000500"/>
          <p14:tracePt t="38338" x="2667000" y="4010025"/>
          <p14:tracePt t="38354" x="2667000" y="4019550"/>
          <p14:tracePt t="38361" x="2676525" y="4019550"/>
          <p14:tracePt t="38369" x="2676525" y="4029075"/>
          <p14:tracePt t="38386" x="2676525" y="4038600"/>
          <p14:tracePt t="38410" x="2676525" y="4048125"/>
          <p14:tracePt t="38426" x="2676525" y="4057650"/>
          <p14:tracePt t="38442" x="2676525" y="4067175"/>
          <p14:tracePt t="38458" x="2676525" y="4076700"/>
          <p14:tracePt t="38474" x="2676525" y="4086225"/>
          <p14:tracePt t="38490" x="2676525" y="4095750"/>
          <p14:tracePt t="38506" x="2676525" y="4105275"/>
          <p14:tracePt t="38523" x="2676525" y="4114800"/>
          <p14:tracePt t="38538" x="2676525" y="4124325"/>
          <p14:tracePt t="38571" x="2676525" y="4133850"/>
          <p14:tracePt t="38611" x="2676525" y="4143375"/>
          <p14:tracePt t="38659" x="2676525" y="4152900"/>
          <p14:tracePt t="38683" x="2667000" y="4152900"/>
          <p14:tracePt t="38884" x="2667000" y="4162425"/>
          <p14:tracePt t="38900" x="2676525" y="4171950"/>
          <p14:tracePt t="38917" x="2676525" y="4181475"/>
          <p14:tracePt t="38932" x="2686050" y="4191000"/>
          <p14:tracePt t="38965" x="2686050" y="4200525"/>
          <p14:tracePt t="38973" x="2695575" y="4200525"/>
          <p14:tracePt t="38997" x="2695575" y="4210050"/>
          <p14:tracePt t="39037" x="2695575" y="4219575"/>
          <p14:tracePt t="39190" x="2695575" y="4229100"/>
          <p14:tracePt t="39214" x="2695575" y="4238625"/>
          <p14:tracePt t="39230" x="2695575" y="4248150"/>
          <p14:tracePt t="39246" x="2695575" y="4257675"/>
          <p14:tracePt t="39254" x="2695575" y="4267200"/>
          <p14:tracePt t="39262" x="2695575" y="4276725"/>
          <p14:tracePt t="39278" x="2695575" y="4286250"/>
          <p14:tracePt t="39286" x="2695575" y="4295775"/>
          <p14:tracePt t="39302" x="2695575" y="4314825"/>
          <p14:tracePt t="39319" x="2695575" y="4324350"/>
          <p14:tracePt t="39327" x="2705100" y="4333875"/>
          <p14:tracePt t="39334" x="2705100" y="4343400"/>
          <p14:tracePt t="39343" x="2714625" y="4352925"/>
          <p14:tracePt t="39358" x="2724150" y="4362450"/>
          <p14:tracePt t="39367" x="2724150" y="4371975"/>
          <p14:tracePt t="39374" x="2733675" y="4371975"/>
          <p14:tracePt t="39383" x="2733675" y="4381500"/>
          <p14:tracePt t="39391" x="2743200" y="4391025"/>
          <p14:tracePt t="39407" x="2762250" y="4400550"/>
          <p14:tracePt t="39415" x="2762250" y="4410075"/>
          <p14:tracePt t="39424" x="2781300" y="4419600"/>
          <p14:tracePt t="39432" x="2790825" y="4419600"/>
          <p14:tracePt t="39440" x="2800350" y="4429125"/>
          <p14:tracePt t="39447" x="2809875" y="4438650"/>
          <p14:tracePt t="39455" x="2828925" y="4448175"/>
          <p14:tracePt t="39463" x="2838450" y="4448175"/>
          <p14:tracePt t="39471" x="2847975" y="4457700"/>
          <p14:tracePt t="39480" x="2867025" y="4467225"/>
          <p14:tracePt t="39487" x="2876550" y="4476750"/>
          <p14:tracePt t="39495" x="2886075" y="4476750"/>
          <p14:tracePt t="39503" x="2895600" y="4486275"/>
          <p14:tracePt t="39511" x="2914650" y="4486275"/>
          <p14:tracePt t="39520" x="2924175" y="4495800"/>
          <p14:tracePt t="39528" x="2943225" y="4495800"/>
          <p14:tracePt t="39536" x="2952750" y="4505325"/>
          <p14:tracePt t="39543" x="2971800" y="4505325"/>
          <p14:tracePt t="39552" x="2990850" y="4514850"/>
          <p14:tracePt t="39559" x="3009900" y="4514850"/>
          <p14:tracePt t="39567" x="3028950" y="4514850"/>
          <p14:tracePt t="39575" x="3057525" y="4524375"/>
          <p14:tracePt t="39583" x="3067050" y="4524375"/>
          <p14:tracePt t="39591" x="3086100" y="4524375"/>
          <p14:tracePt t="39599" x="3105150" y="4524375"/>
          <p14:tracePt t="39608" x="3124200" y="4524375"/>
          <p14:tracePt t="39615" x="3143250" y="4524375"/>
          <p14:tracePt t="39625" x="3162300" y="4524375"/>
          <p14:tracePt t="39641" x="3171825" y="4524375"/>
          <p14:tracePt t="39664" x="3181350" y="4524375"/>
          <p14:tracePt t="39696" x="3190875" y="4524375"/>
          <p14:tracePt t="39744" x="3200400" y="4524375"/>
          <p14:tracePt t="39817" x="3209925" y="4524375"/>
          <p14:tracePt t="39865" x="3219450" y="4524375"/>
          <p14:tracePt t="39897" x="3228975" y="4524375"/>
          <p14:tracePt t="39929" x="3238500" y="4533900"/>
          <p14:tracePt t="39953" x="3248025" y="4533900"/>
          <p14:tracePt t="39978" x="3257550" y="4533900"/>
          <p14:tracePt t="39994" x="3267075" y="4533900"/>
          <p14:tracePt t="40017" x="3276600" y="4533900"/>
          <p14:tracePt t="40034" x="3286125" y="4543425"/>
          <p14:tracePt t="40066" x="3295650" y="4543425"/>
          <p14:tracePt t="40106" x="3305175" y="4543425"/>
          <p14:tracePt t="40411" x="3314700" y="4543425"/>
          <p14:tracePt t="40452" x="3324225" y="4543425"/>
          <p14:tracePt t="40500" x="3333750" y="4543425"/>
          <p14:tracePt t="40524" x="3343275" y="4543425"/>
          <p14:tracePt t="40556" x="3352800" y="4543425"/>
          <p14:tracePt t="40588" x="3362325" y="4543425"/>
          <p14:tracePt t="40606" x="3371850" y="4543425"/>
          <p14:tracePt t="40613" x="3381375" y="4543425"/>
          <p14:tracePt t="40628" x="3390900" y="4543425"/>
          <p14:tracePt t="40637" x="3400425" y="4543425"/>
          <p14:tracePt t="40653" x="3409950" y="4543425"/>
          <p14:tracePt t="40661" x="3419475" y="4533900"/>
          <p14:tracePt t="40669" x="3429000" y="4533900"/>
          <p14:tracePt t="40677" x="3438525" y="4533900"/>
          <p14:tracePt t="40690" x="3448050" y="4533900"/>
          <p14:tracePt t="40694" x="3457575" y="4533900"/>
          <p14:tracePt t="40709" x="3467100" y="4533900"/>
          <p14:tracePt t="40718" x="3476625" y="4533900"/>
          <p14:tracePt t="40725" x="3486150" y="4524375"/>
          <p14:tracePt t="40733" x="3495675" y="4524375"/>
          <p14:tracePt t="40741" x="3505200" y="4524375"/>
          <p14:tracePt t="40749" x="3514725" y="4524375"/>
          <p14:tracePt t="40757" x="3524250" y="4514850"/>
          <p14:tracePt t="40765" x="3533775" y="4514850"/>
          <p14:tracePt t="40773" x="3543300" y="4505325"/>
          <p14:tracePt t="40781" x="3552825" y="4505325"/>
          <p14:tracePt t="40789" x="3562350" y="4505325"/>
          <p14:tracePt t="40797" x="3581400" y="4495800"/>
          <p14:tracePt t="40807" x="3590925" y="4495800"/>
          <p14:tracePt t="40813" x="3590925" y="4486275"/>
          <p14:tracePt t="40823" x="3609975" y="4486275"/>
          <p14:tracePt t="40830" x="3629025" y="4476750"/>
          <p14:tracePt t="40839" x="3638550" y="4467225"/>
          <p14:tracePt t="40846" x="3657600" y="4457700"/>
          <p14:tracePt t="40854" x="3695700" y="4448175"/>
          <p14:tracePt t="40862" x="3705225" y="4448175"/>
          <p14:tracePt t="40871" x="3752850" y="4429125"/>
          <p14:tracePt t="40877" x="3771900" y="4410075"/>
          <p14:tracePt t="40888" x="3810000" y="4400550"/>
          <p14:tracePt t="40893" x="3829050" y="4400550"/>
          <p14:tracePt t="40905" x="3867150" y="4381500"/>
          <p14:tracePt t="40910" x="3905250" y="4371975"/>
          <p14:tracePt t="40921" x="3933825" y="4362450"/>
          <p14:tracePt t="40926" x="3971925" y="4352925"/>
          <p14:tracePt t="40938" x="4000500" y="4343400"/>
          <p14:tracePt t="40942" x="4029075" y="4343400"/>
          <p14:tracePt t="40955" x="4048125" y="4333875"/>
          <p14:tracePt t="40958" x="4076700" y="4333875"/>
          <p14:tracePt t="40972" x="4105275" y="4324350"/>
          <p14:tracePt t="40976" x="4124325" y="4324350"/>
          <p14:tracePt t="40989" x="4152900" y="4324350"/>
          <p14:tracePt t="40992" x="4171950" y="4314825"/>
          <p14:tracePt t="41007" x="4191000" y="4314825"/>
          <p14:tracePt t="41010" x="4238625" y="4295775"/>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5725-2CAF-4F95-94C0-754FFE3E1ED5}"/>
              </a:ext>
            </a:extLst>
          </p:cNvPr>
          <p:cNvSpPr>
            <a:spLocks noGrp="1"/>
          </p:cNvSpPr>
          <p:nvPr>
            <p:ph type="title"/>
          </p:nvPr>
        </p:nvSpPr>
        <p:spPr/>
        <p:txBody>
          <a:bodyPr>
            <a:normAutofit/>
          </a:bodyPr>
          <a:lstStyle/>
          <a:p>
            <a:r>
              <a:rPr lang="en-US" sz="2800" b="1"/>
              <a:t>Findings 5: Importance of the training certain layers for transfer learning</a:t>
            </a:r>
            <a:endParaRPr lang="en-SG" sz="2800"/>
          </a:p>
        </p:txBody>
      </p:sp>
      <p:sp>
        <p:nvSpPr>
          <p:cNvPr id="3" name="Content Placeholder 2">
            <a:extLst>
              <a:ext uri="{FF2B5EF4-FFF2-40B4-BE49-F238E27FC236}">
                <a16:creationId xmlns:a16="http://schemas.microsoft.com/office/drawing/2014/main" id="{43D0E999-04A6-40D8-9A9F-2841596E16CE}"/>
              </a:ext>
            </a:extLst>
          </p:cNvPr>
          <p:cNvSpPr>
            <a:spLocks noGrp="1"/>
          </p:cNvSpPr>
          <p:nvPr>
            <p:ph idx="1"/>
          </p:nvPr>
        </p:nvSpPr>
        <p:spPr>
          <a:xfrm>
            <a:off x="628650" y="1825625"/>
            <a:ext cx="7886700" cy="1034216"/>
          </a:xfrm>
        </p:spPr>
        <p:txBody>
          <a:bodyPr>
            <a:normAutofit/>
          </a:bodyPr>
          <a:lstStyle/>
          <a:p>
            <a:r>
              <a:rPr lang="en-US"/>
              <a:t>Choice of layers to train are more important than number of layers</a:t>
            </a:r>
            <a:endParaRPr lang="en-SG"/>
          </a:p>
        </p:txBody>
      </p:sp>
      <p:sp>
        <p:nvSpPr>
          <p:cNvPr id="4" name="Slide Number Placeholder 3">
            <a:extLst>
              <a:ext uri="{FF2B5EF4-FFF2-40B4-BE49-F238E27FC236}">
                <a16:creationId xmlns:a16="http://schemas.microsoft.com/office/drawing/2014/main" id="{F9F3BCA4-F477-4866-8BA2-23558DBC2F88}"/>
              </a:ext>
            </a:extLst>
          </p:cNvPr>
          <p:cNvSpPr>
            <a:spLocks noGrp="1"/>
          </p:cNvSpPr>
          <p:nvPr>
            <p:ph type="sldNum" sz="quarter" idx="12"/>
          </p:nvPr>
        </p:nvSpPr>
        <p:spPr/>
        <p:txBody>
          <a:bodyPr/>
          <a:lstStyle/>
          <a:p>
            <a:fld id="{48F63A3B-78C7-47BE-AE5E-E10140E04643}" type="slidenum">
              <a:rPr lang="en-US" smtClean="0"/>
              <a:t>38</a:t>
            </a:fld>
            <a:endParaRPr lang="en-US"/>
          </a:p>
        </p:txBody>
      </p:sp>
      <p:pic>
        <p:nvPicPr>
          <p:cNvPr id="18" name="Picture 17">
            <a:extLst>
              <a:ext uri="{FF2B5EF4-FFF2-40B4-BE49-F238E27FC236}">
                <a16:creationId xmlns:a16="http://schemas.microsoft.com/office/drawing/2014/main" id="{B43A4004-D1AE-47EB-9E9E-0C8064BC30B9}"/>
              </a:ext>
            </a:extLst>
          </p:cNvPr>
          <p:cNvPicPr>
            <a:picLocks noChangeAspect="1"/>
          </p:cNvPicPr>
          <p:nvPr/>
        </p:nvPicPr>
        <p:blipFill>
          <a:blip r:embed="rId6"/>
          <a:stretch>
            <a:fillRect/>
          </a:stretch>
        </p:blipFill>
        <p:spPr>
          <a:xfrm>
            <a:off x="1417410" y="2749325"/>
            <a:ext cx="6309179" cy="3010471"/>
          </a:xfrm>
          <a:prstGeom prst="rect">
            <a:avLst/>
          </a:prstGeom>
        </p:spPr>
      </p:pic>
      <p:pic>
        <p:nvPicPr>
          <p:cNvPr id="5" name="Audio 4">
            <a:hlinkClick r:id="" action="ppaction://media"/>
            <a:extLst>
              <a:ext uri="{FF2B5EF4-FFF2-40B4-BE49-F238E27FC236}">
                <a16:creationId xmlns:a16="http://schemas.microsoft.com/office/drawing/2014/main" id="{BCA368FC-312D-354A-87F6-8023F0BF1A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290508725"/>
      </p:ext>
    </p:extLst>
  </p:cSld>
  <p:clrMapOvr>
    <a:masterClrMapping/>
  </p:clrMapOvr>
  <mc:AlternateContent xmlns:mc="http://schemas.openxmlformats.org/markup-compatibility/2006" xmlns:p14="http://schemas.microsoft.com/office/powerpoint/2010/main">
    <mc:Choice Requires="p14">
      <p:transition spd="slow" p14:dur="2000" advTm="103837"/>
    </mc:Choice>
    <mc:Fallback xmlns="">
      <p:transition spd="slow" advTm="103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1213" x="4238625" y="4295775"/>
          <p14:tracePt t="11223" x="4276725" y="4295775"/>
          <p14:tracePt t="11229" x="4324350" y="4295775"/>
          <p14:tracePt t="11236" x="4381500" y="4295775"/>
          <p14:tracePt t="11244" x="4457700" y="4295775"/>
          <p14:tracePt t="11253" x="4514850" y="4295775"/>
          <p14:tracePt t="11261" x="4733925" y="4295775"/>
          <p14:tracePt t="11268" x="4810125" y="4295775"/>
          <p14:tracePt t="11280" x="4962525" y="4295775"/>
          <p14:tracePt t="11284" x="5105400" y="4314825"/>
          <p14:tracePt t="11301" x="5238750" y="4343400"/>
          <p14:tracePt t="11302" x="5353050" y="4371975"/>
          <p14:tracePt t="11319" x="5457825" y="4391025"/>
          <p14:tracePt t="11321" x="5562600" y="4419600"/>
          <p14:tracePt t="11335" x="5648325" y="4429125"/>
          <p14:tracePt t="11335" x="5734050" y="4438650"/>
          <p14:tracePt t="11344" x="5800725" y="4457700"/>
          <p14:tracePt t="11349" x="5886450" y="4467225"/>
          <p14:tracePt t="11359" x="5962650" y="4476750"/>
          <p14:tracePt t="11365" x="6029325" y="4476750"/>
          <p14:tracePt t="11376" x="6086475" y="4486275"/>
          <p14:tracePt t="11381" x="6143625" y="4486275"/>
          <p14:tracePt t="11393" x="6172200" y="4486275"/>
          <p14:tracePt t="11397" x="6219825" y="4486275"/>
          <p14:tracePt t="11409" x="6267450" y="4486275"/>
          <p14:tracePt t="11413" x="6305550" y="4486275"/>
          <p14:tracePt t="11425" x="6334125" y="4486275"/>
          <p14:tracePt t="11429" x="6362700" y="4486275"/>
          <p14:tracePt t="11442" x="6391275" y="4486275"/>
          <p14:tracePt t="11445" x="6410325" y="4486275"/>
          <p14:tracePt t="11458" x="6429375" y="4486275"/>
          <p14:tracePt t="11461" x="6448425" y="4486275"/>
          <p14:tracePt t="11475" x="6467475" y="4486275"/>
          <p14:tracePt t="11479" x="6496050" y="4467225"/>
          <p14:tracePt t="11492" x="6515100" y="4467225"/>
          <p14:tracePt t="11495" x="6534150" y="4448175"/>
          <p14:tracePt t="11509" x="6553200" y="4429125"/>
          <p14:tracePt t="11513" x="6572250" y="4410075"/>
          <p14:tracePt t="11525" x="6591300" y="4391025"/>
          <p14:tracePt t="11529" x="6619875" y="4352925"/>
          <p14:tracePt t="11542" x="6648450" y="4314825"/>
          <p14:tracePt t="11546" x="6667500" y="4286250"/>
          <p14:tracePt t="11559" x="6696075" y="4229100"/>
          <p14:tracePt t="11560" x="6715125" y="4181475"/>
          <p14:tracePt t="11567" x="6734175" y="4124325"/>
          <p14:tracePt t="11575" x="6762750" y="4057650"/>
          <p14:tracePt t="11583" x="6781800" y="4000500"/>
          <p14:tracePt t="11592" x="6800850" y="3924300"/>
          <p14:tracePt t="11599" x="6810375" y="3867150"/>
          <p14:tracePt t="11608" x="6810375" y="3810000"/>
          <p14:tracePt t="11615" x="6819900" y="3752850"/>
          <p14:tracePt t="11625" x="6819900" y="3695700"/>
          <p14:tracePt t="11630" x="6819900" y="3648075"/>
          <p14:tracePt t="11642" x="6819900" y="3590925"/>
          <p14:tracePt t="11646" x="6810375" y="3524250"/>
          <p14:tracePt t="11658" x="6800850" y="3467100"/>
          <p14:tracePt t="11662" x="6781800" y="3390900"/>
          <p14:tracePt t="11675" x="6772275" y="3333750"/>
          <p14:tracePt t="11679" x="6762750" y="3257550"/>
          <p14:tracePt t="11692" x="6762750" y="3190875"/>
          <p14:tracePt t="11695" x="6753225" y="3124200"/>
          <p14:tracePt t="11709" x="6743700" y="3057525"/>
          <p14:tracePt t="11713" x="6734175" y="3000375"/>
          <p14:tracePt t="11725" x="6734175" y="2981325"/>
          <p14:tracePt t="11728" x="6734175" y="2933700"/>
          <p14:tracePt t="11742" x="6724650" y="2886075"/>
          <p14:tracePt t="11746" x="6724650" y="2847975"/>
          <p14:tracePt t="20174" x="6762750" y="2847975"/>
          <p14:tracePt t="20185" x="6800850" y="2876550"/>
          <p14:tracePt t="20190" x="6858000" y="2905125"/>
          <p14:tracePt t="20199" x="6924675" y="2943225"/>
          <p14:tracePt t="20206" x="6981825" y="2981325"/>
          <p14:tracePt t="20216" x="7058025" y="3038475"/>
          <p14:tracePt t="20221" x="7124700" y="3076575"/>
          <p14:tracePt t="20230" x="7191375" y="3124200"/>
          <p14:tracePt t="20238" x="7248525" y="3162300"/>
          <p14:tracePt t="20246" x="7296150" y="3200400"/>
          <p14:tracePt t="20255" x="7324725" y="3209925"/>
          <p14:tracePt t="20262" x="7362825" y="3238500"/>
          <p14:tracePt t="20273" x="7400925" y="3267075"/>
          <p14:tracePt t="20289" x="7429500" y="3286125"/>
          <p14:tracePt t="20291" x="7448550" y="3295650"/>
          <p14:tracePt t="20298" x="7458075" y="3295650"/>
          <p14:tracePt t="20305" x="7467600" y="3305175"/>
          <p14:tracePt t="20312" x="7477125" y="3314700"/>
          <p14:tracePt t="20319" x="7486650" y="3314700"/>
          <p14:tracePt t="20326" x="7496175" y="3314700"/>
          <p14:tracePt t="20338" x="7505700" y="3324225"/>
          <p14:tracePt t="20358" x="7515225" y="3333750"/>
          <p14:tracePt t="20366" x="7524750" y="3333750"/>
          <p14:tracePt t="20374" x="7534275" y="3333750"/>
          <p14:tracePt t="20390" x="7543800" y="3343275"/>
          <p14:tracePt t="20423" x="7553325" y="3343275"/>
          <p14:tracePt t="20479" x="7562850" y="3343275"/>
          <p14:tracePt t="20495" x="7572375" y="3343275"/>
          <p14:tracePt t="20511" x="7581900" y="3343275"/>
          <p14:tracePt t="20535" x="7591425" y="3343275"/>
          <p14:tracePt t="20624" x="7591425" y="3333750"/>
          <p14:tracePt t="20680" x="7591425" y="3324225"/>
          <p14:tracePt t="20696" x="7591425" y="3314700"/>
          <p14:tracePt t="20712" x="7591425" y="3305175"/>
          <p14:tracePt t="20720" x="7591425" y="3295650"/>
          <p14:tracePt t="20744" x="7591425" y="3286125"/>
          <p14:tracePt t="20938" x="7600950" y="3286125"/>
          <p14:tracePt t="20953" x="7620000" y="3286125"/>
          <p14:tracePt t="20961" x="7629525" y="3286125"/>
          <p14:tracePt t="20970" x="7639050" y="3276600"/>
          <p14:tracePt t="20977" x="7648575" y="3276600"/>
          <p14:tracePt t="20986" x="7658100" y="3276600"/>
          <p14:tracePt t="21002" x="7667625" y="3276600"/>
          <p14:tracePt t="21010" x="7667625" y="3267075"/>
          <p14:tracePt t="21018" x="7677150" y="3267075"/>
          <p14:tracePt t="21518" x="7667625" y="3267075"/>
          <p14:tracePt t="21524" x="7658100" y="3257550"/>
          <p14:tracePt t="21540" x="7648575" y="3248025"/>
          <p14:tracePt t="21549" x="7639050" y="3248025"/>
          <p14:tracePt t="21557" x="7629525" y="3238500"/>
          <p14:tracePt t="21564" x="7620000" y="3238500"/>
          <p14:tracePt t="21573" x="7610475" y="3228975"/>
          <p14:tracePt t="21581" x="7600950" y="3219450"/>
          <p14:tracePt t="21588" x="7591425" y="3219450"/>
          <p14:tracePt t="21596" x="7581900" y="3209925"/>
          <p14:tracePt t="21604" x="7572375" y="3209925"/>
          <p14:tracePt t="21613" x="7562850" y="3200400"/>
          <p14:tracePt t="21622" x="7553325" y="3190875"/>
          <p14:tracePt t="21628" x="7543800" y="3190875"/>
          <p14:tracePt t="21639" x="7534275" y="3190875"/>
          <p14:tracePt t="21645" x="7534275" y="3181350"/>
          <p14:tracePt t="21654" x="7515225" y="3181350"/>
          <p14:tracePt t="21670" x="7496175" y="3181350"/>
          <p14:tracePt t="21677" x="7486650" y="3181350"/>
          <p14:tracePt t="26057" x="7458075" y="3171825"/>
          <p14:tracePt t="26065" x="7410450" y="3152775"/>
          <p14:tracePt t="26075" x="7372350" y="3143250"/>
          <p14:tracePt t="26081" x="7334250" y="3133725"/>
          <p14:tracePt t="26089" x="7277100" y="3114675"/>
          <p14:tracePt t="26109" x="7219950" y="3095625"/>
          <p14:tracePt t="26114" x="7172325" y="3086100"/>
          <p14:tracePt t="26114" x="7115175" y="3057525"/>
          <p14:tracePt t="26126" x="7058025" y="3038475"/>
          <p14:tracePt t="26137" x="7010400" y="3019425"/>
          <p14:tracePt t="26145" x="6896100" y="2990850"/>
          <p14:tracePt t="26146" x="6791325" y="2952750"/>
          <p14:tracePt t="26153" x="6677025" y="2924175"/>
          <p14:tracePt t="26162" x="6553200" y="2895600"/>
          <p14:tracePt t="26169" x="6438900" y="2876550"/>
          <p14:tracePt t="26180" x="6334125" y="2847975"/>
          <p14:tracePt t="26185" x="6219825" y="2828925"/>
          <p14:tracePt t="26196" x="6096000" y="2809875"/>
          <p14:tracePt t="26202" x="5876925" y="2781300"/>
          <p14:tracePt t="26212" x="5715000" y="2762250"/>
          <p14:tracePt t="26218" x="5562600" y="2724150"/>
          <p14:tracePt t="26228" x="5486400" y="2705100"/>
          <p14:tracePt t="26235" x="5353050" y="2667000"/>
          <p14:tracePt t="26242" x="5219700" y="2619375"/>
          <p14:tracePt t="26251" x="5076825" y="2562225"/>
          <p14:tracePt t="26258" x="4953000" y="2514600"/>
          <p14:tracePt t="26267" x="4838700" y="2476500"/>
          <p14:tracePt t="26274" x="4743450" y="2428875"/>
          <p14:tracePt t="26282" x="4648200" y="2381250"/>
          <p14:tracePt t="26290" x="4619625" y="2371725"/>
          <p14:tracePt t="26299" x="4572000" y="2343150"/>
          <p14:tracePt t="26306" x="4533900" y="2314575"/>
          <p14:tracePt t="26314" x="4505325" y="2295525"/>
          <p14:tracePt t="26322" x="4486275" y="2286000"/>
          <p14:tracePt t="26330" x="4476750" y="2276475"/>
          <p14:tracePt t="26338" x="4476750" y="2257425"/>
          <p14:tracePt t="26789" x="4467225" y="2257425"/>
          <p14:tracePt t="26798" x="4438650" y="2286000"/>
          <p14:tracePt t="26805" x="4410075" y="2324100"/>
          <p14:tracePt t="26814" x="4381500" y="2362200"/>
          <p14:tracePt t="26820" x="4314825" y="2447925"/>
          <p14:tracePt t="26829" x="4248150" y="2533650"/>
          <p14:tracePt t="26836" x="4105275" y="2714625"/>
          <p14:tracePt t="26845" x="4067175" y="2762250"/>
          <p14:tracePt t="26852" x="3971925" y="2867025"/>
          <p14:tracePt t="26860" x="3895725" y="2971800"/>
          <p14:tracePt t="26869" x="3829050" y="3048000"/>
          <p14:tracePt t="26876" x="3810000" y="3086100"/>
          <p14:tracePt t="26885" x="3762375" y="3133725"/>
          <p14:tracePt t="26892" x="3733800" y="3171825"/>
          <p14:tracePt t="26901" x="3714750" y="3200400"/>
          <p14:tracePt t="26909" x="3705225" y="3209925"/>
          <p14:tracePt t="26918" x="3705225" y="3219450"/>
          <p14:tracePt t="26925" x="3705225" y="3228975"/>
          <p14:tracePt t="26957" x="3705225" y="3238500"/>
          <p14:tracePt t="26989" x="3705225" y="3248025"/>
          <p14:tracePt t="26997" x="3705225" y="3257550"/>
          <p14:tracePt t="27005" x="3705225" y="3267075"/>
          <p14:tracePt t="27038" x="3714750" y="3276600"/>
          <p14:tracePt t="27062" x="3714750" y="3286125"/>
          <p14:tracePt t="27078" x="3724275" y="3286125"/>
          <p14:tracePt t="27086" x="3724275" y="3295650"/>
          <p14:tracePt t="27110" x="3724275" y="3305175"/>
          <p14:tracePt t="27134" x="3733800" y="3305175"/>
          <p14:tracePt t="27152" x="3733800" y="3314700"/>
          <p14:tracePt t="27190" x="3743325" y="3324225"/>
          <p14:tracePt t="27222" x="3752850" y="3333750"/>
          <p14:tracePt t="27238" x="3762375" y="3343275"/>
          <p14:tracePt t="27255" x="3771900" y="3352800"/>
          <p14:tracePt t="27263" x="3781425" y="3352800"/>
          <p14:tracePt t="27272" x="3781425" y="3362325"/>
          <p14:tracePt t="27279" x="3800475" y="3371850"/>
          <p14:tracePt t="27295" x="3810000" y="3381375"/>
          <p14:tracePt t="27303" x="3819525" y="3381375"/>
          <p14:tracePt t="27311" x="3829050" y="3381375"/>
          <p14:tracePt t="27319" x="3838575" y="3390900"/>
          <p14:tracePt t="27336" x="3848100" y="3400425"/>
          <p14:tracePt t="27352" x="3857625" y="3409950"/>
          <p14:tracePt t="27375" x="3867150" y="3409950"/>
          <p14:tracePt t="27416" x="3867150" y="3419475"/>
          <p14:tracePt t="27472" x="3876675" y="3419475"/>
          <p14:tracePt t="27512" x="3876675" y="3429000"/>
          <p14:tracePt t="27528" x="3876675" y="3438525"/>
          <p14:tracePt t="27537" x="3876675" y="3467100"/>
          <p14:tracePt t="27544" x="3876675" y="3486150"/>
          <p14:tracePt t="27554" x="3876675" y="3505200"/>
          <p14:tracePt t="27560" x="3876675" y="3533775"/>
          <p14:tracePt t="27571" x="3876675" y="3552825"/>
          <p14:tracePt t="27576" x="3876675" y="3571875"/>
          <p14:tracePt t="27584" x="3876675" y="3590925"/>
          <p14:tracePt t="27592" x="3876675" y="3600450"/>
          <p14:tracePt t="27601" x="3876675" y="3609975"/>
          <p14:tracePt t="27608" x="3876675" y="3619500"/>
          <p14:tracePt t="27625" x="3876675" y="3629025"/>
          <p14:tracePt t="27632" x="3876675" y="3638550"/>
          <p14:tracePt t="27665" x="3876675" y="3648075"/>
          <p14:tracePt t="27680" x="3886200" y="3648075"/>
          <p14:tracePt t="27697" x="3886200" y="3657600"/>
          <p14:tracePt t="27737" x="3895725" y="3657600"/>
          <p14:tracePt t="27771" x="3905250" y="3657600"/>
          <p14:tracePt t="27787" x="3924300" y="3648075"/>
          <p14:tracePt t="27793" x="3933825" y="3638550"/>
          <p14:tracePt t="27801" x="3943350" y="3638550"/>
          <p14:tracePt t="27809" x="3952875" y="3629025"/>
          <p14:tracePt t="27817" x="3971925" y="3619500"/>
          <p14:tracePt t="27825" x="3990975" y="3609975"/>
          <p14:tracePt t="27833" x="4010025" y="3600450"/>
          <p14:tracePt t="27841" x="4019550" y="3590925"/>
          <p14:tracePt t="27849" x="4029075" y="3590925"/>
          <p14:tracePt t="27857" x="4038600" y="3581400"/>
          <p14:tracePt t="27865" x="4057650" y="3571875"/>
          <p14:tracePt t="27882" x="4067175" y="3562350"/>
          <p14:tracePt t="27890" x="4076700" y="3552825"/>
          <p14:tracePt t="27905" x="4086225" y="3552825"/>
          <p14:tracePt t="27913" x="4086225" y="3543300"/>
          <p14:tracePt t="27922" x="4095750" y="3543300"/>
          <p14:tracePt t="27962" x="4095750" y="3533775"/>
          <p14:tracePt t="27978" x="4105275" y="3533775"/>
          <p14:tracePt t="28155" x="4105275" y="3524250"/>
          <p14:tracePt t="28163" x="4114800" y="3524250"/>
          <p14:tracePt t="28187" x="4124325" y="3514725"/>
          <p14:tracePt t="28219" x="4133850" y="3514725"/>
          <p14:tracePt t="28228" x="4133850" y="3505200"/>
          <p14:tracePt t="28251" x="4143375" y="3505200"/>
          <p14:tracePt t="28267" x="4152900" y="3495675"/>
          <p14:tracePt t="28283" x="4162425" y="3495675"/>
          <p14:tracePt t="28292" x="4162425" y="3486150"/>
          <p14:tracePt t="28300" x="4171950" y="3486150"/>
          <p14:tracePt t="28312" x="4171950" y="3476625"/>
          <p14:tracePt t="28316" x="4181475" y="3476625"/>
          <p14:tracePt t="28332" x="4181475" y="3467100"/>
          <p14:tracePt t="28340" x="4191000" y="3467100"/>
          <p14:tracePt t="28453" x="4191000" y="3457575"/>
          <p14:tracePt t="28469" x="4181475" y="3448050"/>
          <p14:tracePt t="28478" x="4162425" y="3448050"/>
          <p14:tracePt t="28484" x="4152900" y="3438525"/>
          <p14:tracePt t="28495" x="4133850" y="3438525"/>
          <p14:tracePt t="28501" x="4095750" y="3419475"/>
          <p14:tracePt t="28509" x="4076700" y="3419475"/>
          <p14:tracePt t="28517" x="4057650" y="3409950"/>
          <p14:tracePt t="28525" x="4029075" y="3400425"/>
          <p14:tracePt t="28533" x="4010025" y="3400425"/>
          <p14:tracePt t="28542" x="3981450" y="3390900"/>
          <p14:tracePt t="28549" x="3971925" y="3390900"/>
          <p14:tracePt t="28557" x="3962400" y="3390900"/>
          <p14:tracePt t="28566" x="3943350" y="3390900"/>
          <p14:tracePt t="28589" x="3933825" y="3390900"/>
          <p14:tracePt t="28637" x="3933825" y="3400425"/>
          <p14:tracePt t="28645" x="3933825" y="3409950"/>
          <p14:tracePt t="28654" x="3933825" y="3429000"/>
          <p14:tracePt t="28661" x="3933825" y="3448050"/>
          <p14:tracePt t="28670" x="3943350" y="3467100"/>
          <p14:tracePt t="28677" x="3962400" y="3486150"/>
          <p14:tracePt t="28686" x="3971925" y="3495675"/>
          <p14:tracePt t="28694" x="3990975" y="3505200"/>
          <p14:tracePt t="28701" x="4000500" y="3514725"/>
          <p14:tracePt t="28710" x="4010025" y="3524250"/>
          <p14:tracePt t="28717" x="4019550" y="3524250"/>
          <p14:tracePt t="28726" x="4038600" y="3533775"/>
          <p14:tracePt t="28742" x="4048125" y="3533775"/>
          <p14:tracePt t="28758" x="4057650" y="3533775"/>
          <p14:tracePt t="28774" x="4067175" y="3533775"/>
          <p14:tracePt t="28855" x="4067175" y="3524250"/>
          <p14:tracePt t="28862" x="4057650" y="3524250"/>
          <p14:tracePt t="28870" x="4048125" y="3524250"/>
          <p14:tracePt t="28878" x="4019550" y="3514725"/>
          <p14:tracePt t="28886" x="3990975" y="3514725"/>
          <p14:tracePt t="28894" x="3962400" y="3514725"/>
          <p14:tracePt t="28903" x="3914775" y="3514725"/>
          <p14:tracePt t="28912" x="3895725" y="3514725"/>
          <p14:tracePt t="28918" x="3857625" y="3514725"/>
          <p14:tracePt t="28927" x="3819525" y="3514725"/>
          <p14:tracePt t="28935" x="3790950" y="3514725"/>
          <p14:tracePt t="28943" x="3781425" y="3514725"/>
          <p14:tracePt t="28951" x="3762375" y="3514725"/>
          <p14:tracePt t="28959" x="3752850" y="3514725"/>
          <p14:tracePt t="28966" x="3752850" y="3524250"/>
          <p14:tracePt t="28975" x="3743325" y="3524250"/>
          <p14:tracePt t="29015" x="3743325" y="3533775"/>
          <p14:tracePt t="29031" x="3752850" y="3543300"/>
          <p14:tracePt t="29039" x="3771900" y="3552825"/>
          <p14:tracePt t="29047" x="3800475" y="3562350"/>
          <p14:tracePt t="29056" x="3829050" y="3562350"/>
          <p14:tracePt t="29064" x="3848100" y="3571875"/>
          <p14:tracePt t="29072" x="3876675" y="3571875"/>
          <p14:tracePt t="29080" x="3895725" y="3571875"/>
          <p14:tracePt t="29088" x="3914775" y="3571875"/>
          <p14:tracePt t="29096" x="3924300" y="3571875"/>
          <p14:tracePt t="29111" x="3933825" y="3571875"/>
          <p14:tracePt t="29128" x="3943350" y="3571875"/>
          <p14:tracePt t="29144" x="3943350" y="3562350"/>
          <p14:tracePt t="29151" x="3924300" y="3552825"/>
          <p14:tracePt t="29160" x="3895725" y="3524250"/>
          <p14:tracePt t="29168" x="3857625" y="3505200"/>
          <p14:tracePt t="29176" x="3810000" y="3476625"/>
          <p14:tracePt t="29184" x="3752850" y="3457575"/>
          <p14:tracePt t="29191" x="3714750" y="3448050"/>
          <p14:tracePt t="29200" x="3667125" y="3429000"/>
          <p14:tracePt t="29208" x="3629025" y="3409950"/>
          <p14:tracePt t="29216" x="3581400" y="3400425"/>
          <p14:tracePt t="29224" x="3543300" y="3390900"/>
          <p14:tracePt t="29232" x="3514725" y="3390900"/>
          <p14:tracePt t="29240" x="3505200" y="3390900"/>
          <p14:tracePt t="29248" x="3495675" y="3390900"/>
          <p14:tracePt t="29256" x="3486150" y="3390900"/>
          <p14:tracePt t="29321" x="3505200" y="3390900"/>
          <p14:tracePt t="29328" x="3524250" y="3400425"/>
          <p14:tracePt t="29338" x="3543300" y="3409950"/>
          <p14:tracePt t="29345" x="3562350" y="3409950"/>
          <p14:tracePt t="29352" x="3590925" y="3419475"/>
          <p14:tracePt t="29361" x="3619500" y="3429000"/>
          <p14:tracePt t="29369" x="3638550" y="3429000"/>
          <p14:tracePt t="29377" x="3657600" y="3438525"/>
          <p14:tracePt t="29389" x="3667125" y="3438525"/>
          <p14:tracePt t="29393" x="3676650" y="3448050"/>
          <p14:tracePt t="29409" x="3686175" y="3448050"/>
          <p14:tracePt t="29425" x="3695700" y="3448050"/>
          <p14:tracePt t="29441" x="3695700" y="3457575"/>
          <p14:tracePt t="29465" x="3686175" y="3457575"/>
          <p14:tracePt t="29473" x="3657600" y="3467100"/>
          <p14:tracePt t="29482" x="3638550" y="3467100"/>
          <p14:tracePt t="29490" x="3581400" y="3476625"/>
          <p14:tracePt t="29498" x="3562350" y="3476625"/>
          <p14:tracePt t="29506" x="3524250" y="3476625"/>
          <p14:tracePt t="29514" x="3495675" y="3476625"/>
          <p14:tracePt t="29523" x="3476625" y="3476625"/>
          <p14:tracePt t="29530" x="3457575" y="3476625"/>
          <p14:tracePt t="29539" x="3448050" y="3476625"/>
          <p14:tracePt t="29553" x="3438525" y="3476625"/>
          <p14:tracePt t="29586" x="3438525" y="3486150"/>
          <p14:tracePt t="29602" x="3457575" y="3486150"/>
          <p14:tracePt t="29610" x="3476625" y="3495675"/>
          <p14:tracePt t="29619" x="3495675" y="3495675"/>
          <p14:tracePt t="29626" x="3543300" y="3505200"/>
          <p14:tracePt t="29634" x="3562350" y="3505200"/>
          <p14:tracePt t="29642" x="3600450" y="3505200"/>
          <p14:tracePt t="29650" x="3629025" y="3514725"/>
          <p14:tracePt t="29658" x="3648075" y="3514725"/>
          <p14:tracePt t="29666" x="3676650" y="3514725"/>
          <p14:tracePt t="29674" x="3695700" y="3524250"/>
          <p14:tracePt t="29682" x="3705225" y="3524250"/>
          <p14:tracePt t="29690" x="3714750" y="3524250"/>
          <p14:tracePt t="29698" x="3724275" y="3524250"/>
          <p14:tracePt t="29723" x="3733800" y="3524250"/>
          <p14:tracePt t="29731" x="3733800" y="3533775"/>
          <p14:tracePt t="29819" x="3724275" y="3533775"/>
          <p14:tracePt t="29827" x="3714750" y="3533775"/>
          <p14:tracePt t="29835" x="3705225" y="3533775"/>
          <p14:tracePt t="29843" x="3695700" y="3533775"/>
          <p14:tracePt t="29851" x="3686175" y="3533775"/>
          <p14:tracePt t="29862" x="3676650" y="3533775"/>
          <p14:tracePt t="29875" x="3667125" y="3533775"/>
          <p14:tracePt t="29891" x="3657600" y="3533775"/>
          <p14:tracePt t="30092" x="3648075" y="3533775"/>
          <p14:tracePt t="30109" x="3638550" y="3533775"/>
          <p14:tracePt t="30117" x="3619500" y="3533775"/>
          <p14:tracePt t="30125" x="3609975" y="3533775"/>
          <p14:tracePt t="30133" x="3590925" y="3533775"/>
          <p14:tracePt t="30141" x="3571875" y="3533775"/>
          <p14:tracePt t="30150" x="3543300" y="3543300"/>
          <p14:tracePt t="30156" x="3524250" y="3543300"/>
          <p14:tracePt t="30164" x="3495675" y="3543300"/>
          <p14:tracePt t="30172" x="3476625" y="3552825"/>
          <p14:tracePt t="30183" x="3457575" y="3552825"/>
          <p14:tracePt t="30189" x="3448050" y="3552825"/>
          <p14:tracePt t="30196" x="3438525" y="3552825"/>
          <p14:tracePt t="30205" x="3429000" y="3552825"/>
          <p14:tracePt t="30213" x="3419475" y="3552825"/>
          <p14:tracePt t="30368" x="3429000" y="3552825"/>
          <p14:tracePt t="30374" x="3438525" y="3552825"/>
          <p14:tracePt t="30382" x="3448050" y="3552825"/>
          <p14:tracePt t="30390" x="3457575" y="3552825"/>
          <p14:tracePt t="30398" x="3467100" y="3552825"/>
          <p14:tracePt t="30430" x="3476625" y="3552825"/>
          <p14:tracePt t="30840" x="3486150" y="3552825"/>
          <p14:tracePt t="30858" x="3495675" y="3552825"/>
          <p14:tracePt t="30864" x="3505200" y="3552825"/>
          <p14:tracePt t="30872" x="3514725" y="3552825"/>
          <p14:tracePt t="30880" x="3524250" y="3552825"/>
          <p14:tracePt t="30896" x="3533775" y="3552825"/>
          <p14:tracePt t="30912" x="3543300" y="3552825"/>
          <p14:tracePt t="31025" x="3543300" y="3543300"/>
          <p14:tracePt t="31282" x="3533775" y="3543300"/>
          <p14:tracePt t="31515" x="3543300" y="3543300"/>
          <p14:tracePt t="31523" x="3552825" y="3543300"/>
          <p14:tracePt t="31532" x="3562350" y="3543300"/>
          <p14:tracePt t="31539" x="3581400" y="3543300"/>
          <p14:tracePt t="31547" x="3600450" y="3543300"/>
          <p14:tracePt t="31558" x="3619500" y="3543300"/>
          <p14:tracePt t="31563" x="3638550" y="3543300"/>
          <p14:tracePt t="31573" x="3657600" y="3543300"/>
          <p14:tracePt t="31579" x="3667125" y="3543300"/>
          <p14:tracePt t="31588" x="3686175" y="3543300"/>
          <p14:tracePt t="31596" x="3705225" y="3543300"/>
          <p14:tracePt t="31611" x="3714750" y="3543300"/>
          <p14:tracePt t="31636" x="3724275" y="3543300"/>
          <p14:tracePt t="31869" x="3733800" y="3543300"/>
          <p14:tracePt t="31893" x="3733800" y="3552825"/>
          <p14:tracePt t="31901" x="3743325" y="3552825"/>
          <p14:tracePt t="31958" x="3743325" y="3562350"/>
          <p14:tracePt t="31982" x="3752850" y="3562350"/>
          <p14:tracePt t="32311" x="3762375" y="3562350"/>
          <p14:tracePt t="32327" x="3781425" y="3562350"/>
          <p14:tracePt t="32336" x="3790950" y="3562350"/>
          <p14:tracePt t="32343" x="3800475" y="3562350"/>
          <p14:tracePt t="32351" x="3819525" y="3562350"/>
          <p14:tracePt t="32359" x="3829050" y="3562350"/>
          <p14:tracePt t="32367" x="3848100" y="3562350"/>
          <p14:tracePt t="32377" x="3857625" y="3562350"/>
          <p14:tracePt t="32392" x="3867150" y="3562350"/>
          <p14:tracePt t="32409" x="3876675" y="3562350"/>
          <p14:tracePt t="32425" x="3886200" y="3562350"/>
          <p14:tracePt t="32818" x="3895725" y="3562350"/>
          <p14:tracePt t="32829" x="3905250" y="3562350"/>
          <p14:tracePt t="32833" x="3924300" y="3562350"/>
          <p14:tracePt t="32843" x="3943350" y="3562350"/>
          <p14:tracePt t="32850" x="3962400" y="3562350"/>
          <p14:tracePt t="32858" x="3981450" y="3562350"/>
          <p14:tracePt t="32866" x="4000500" y="3562350"/>
          <p14:tracePt t="32874" x="4019550" y="3562350"/>
          <p14:tracePt t="32883" x="4029075" y="3562350"/>
          <p14:tracePt t="32890" x="4038600" y="3562350"/>
          <p14:tracePt t="32899" x="4048125" y="3562350"/>
          <p14:tracePt t="32922" x="4057650" y="3562350"/>
          <p14:tracePt t="33059" x="4076700" y="3562350"/>
          <p14:tracePt t="33067" x="4086225" y="3562350"/>
          <p14:tracePt t="33074" x="4105275" y="3562350"/>
          <p14:tracePt t="33083" x="4124325" y="3571875"/>
          <p14:tracePt t="33092" x="4143375" y="3571875"/>
          <p14:tracePt t="33099" x="4162425" y="3581400"/>
          <p14:tracePt t="33108" x="4181475" y="3581400"/>
          <p14:tracePt t="33115" x="4191000" y="3581400"/>
          <p14:tracePt t="33123" x="4200525" y="3581400"/>
          <p14:tracePt t="33131" x="4200525" y="3590925"/>
          <p14:tracePt t="33139" x="4210050" y="3590925"/>
          <p14:tracePt t="33155" x="4219575" y="3590925"/>
          <p14:tracePt t="33589" x="4210050" y="3590925"/>
          <p14:tracePt t="33630" x="4200525" y="3590925"/>
          <p14:tracePt t="33646" x="4181475" y="3590925"/>
          <p14:tracePt t="33654" x="4171950" y="3590925"/>
          <p14:tracePt t="33662" x="4162425" y="3590925"/>
          <p14:tracePt t="33670" x="4143375" y="3590925"/>
          <p14:tracePt t="33677" x="4105275" y="3590925"/>
          <p14:tracePt t="33686" x="4076700" y="3590925"/>
          <p14:tracePt t="33694" x="4038600" y="3590925"/>
          <p14:tracePt t="33702" x="4000500" y="3590925"/>
          <p14:tracePt t="33710" x="3952875" y="3590925"/>
          <p14:tracePt t="33718" x="3924300" y="3590925"/>
          <p14:tracePt t="33726" x="3876675" y="3590925"/>
          <p14:tracePt t="33734" x="3838575" y="3590925"/>
          <p14:tracePt t="33743" x="3800475" y="3590925"/>
          <p14:tracePt t="33750" x="3762375" y="3590925"/>
          <p14:tracePt t="33759" x="3733800" y="3590925"/>
          <p14:tracePt t="33766" x="3714750" y="3590925"/>
          <p14:tracePt t="33777" x="3695700" y="3590925"/>
          <p14:tracePt t="33782" x="3676650" y="3590925"/>
          <p14:tracePt t="33790" x="3667125" y="3590925"/>
          <p14:tracePt t="33799" x="3657600" y="3590925"/>
          <p14:tracePt t="33814" x="3648075" y="3590925"/>
          <p14:tracePt t="33830" x="3638550" y="3590925"/>
          <p14:tracePt t="34064" x="3629025" y="3590925"/>
          <p14:tracePt t="34080" x="3629025" y="3581400"/>
          <p14:tracePt t="34088" x="3619500" y="3581400"/>
          <p14:tracePt t="34128" x="3609975" y="3581400"/>
          <p14:tracePt t="34257" x="3600450" y="3581400"/>
          <p14:tracePt t="34272" x="3600450" y="3571875"/>
          <p14:tracePt t="34282" x="3590925" y="3571875"/>
          <p14:tracePt t="34321" x="3590925" y="3562350"/>
          <p14:tracePt t="34329" x="3581400" y="3562350"/>
          <p14:tracePt t="34603" x="3590925" y="3562350"/>
          <p14:tracePt t="34723" x="3600450" y="3552825"/>
          <p14:tracePt t="34747" x="3600450" y="3543300"/>
          <p14:tracePt t="34763" x="3600450" y="3533775"/>
          <p14:tracePt t="34775" x="3609975" y="3533775"/>
          <p14:tracePt t="34779" x="3609975" y="3524250"/>
          <p14:tracePt t="34795" x="3619500" y="3514725"/>
          <p14:tracePt t="34812" x="3619500" y="3505200"/>
          <p14:tracePt t="34827" x="3629025" y="3495675"/>
          <p14:tracePt t="34860" x="3629025" y="3486150"/>
          <p14:tracePt t="35012" x="3629025" y="3495675"/>
          <p14:tracePt t="35053" x="3629025" y="3505200"/>
          <p14:tracePt t="35278" x="3638550" y="3514725"/>
          <p14:tracePt t="35295" x="3648075" y="3514725"/>
          <p14:tracePt t="35302" x="3657600" y="3524250"/>
          <p14:tracePt t="35318" x="3667125" y="3524250"/>
          <p14:tracePt t="35326" x="3676650" y="3533775"/>
          <p14:tracePt t="35342" x="3686175" y="3543300"/>
          <p14:tracePt t="35349" x="3695700" y="3543300"/>
          <p14:tracePt t="35366" x="3705225" y="3552825"/>
          <p14:tracePt t="35374" x="3714750" y="3552825"/>
          <p14:tracePt t="35390" x="3724275" y="3552825"/>
          <p14:tracePt t="35414" x="3733800" y="3552825"/>
          <p14:tracePt t="35744" x="3743325" y="3552825"/>
          <p14:tracePt t="35889" x="3743325" y="3543300"/>
          <p14:tracePt t="35904" x="3752850" y="3543300"/>
          <p14:tracePt t="35937" x="3752850" y="3533775"/>
          <p14:tracePt t="36676" x="3743325" y="3533775"/>
          <p14:tracePt t="36701" x="3733800" y="3533775"/>
          <p14:tracePt t="36716" x="3724275" y="3533775"/>
          <p14:tracePt t="36726" x="3705225" y="3533775"/>
          <p14:tracePt t="36732" x="3686175" y="3524250"/>
          <p14:tracePt t="36741" x="3667125" y="3524250"/>
          <p14:tracePt t="36749" x="3648075" y="3524250"/>
          <p14:tracePt t="36757" x="3629025" y="3514725"/>
          <p14:tracePt t="36765" x="3609975" y="3514725"/>
          <p14:tracePt t="36773" x="3590925" y="3514725"/>
          <p14:tracePt t="36784" x="3581400" y="3505200"/>
          <p14:tracePt t="36789" x="3562350" y="3505200"/>
          <p14:tracePt t="36798" x="3552825" y="3505200"/>
          <p14:tracePt t="36805" x="3543300" y="3505200"/>
          <p14:tracePt t="36815" x="3533775" y="3505200"/>
          <p14:tracePt t="37006" x="3524250" y="3505200"/>
          <p14:tracePt t="37030" x="3514725" y="3505200"/>
          <p14:tracePt t="37574" x="3524250" y="3505200"/>
          <p14:tracePt t="37581" x="3552825" y="3505200"/>
          <p14:tracePt t="37591" x="3581400" y="3505200"/>
          <p14:tracePt t="37597" x="3600450" y="3505200"/>
          <p14:tracePt t="37605" x="3629025" y="3514725"/>
          <p14:tracePt t="37613" x="3648075" y="3514725"/>
          <p14:tracePt t="37626" x="3676650" y="3524250"/>
          <p14:tracePt t="37632" x="3705225" y="3524250"/>
          <p14:tracePt t="37643" x="3724275" y="3533775"/>
          <p14:tracePt t="37649" x="3752850" y="3533775"/>
          <p14:tracePt t="37661" x="3771900" y="3533775"/>
          <p14:tracePt t="37664" x="3790950" y="3543300"/>
          <p14:tracePt t="37677" x="3810000" y="3543300"/>
          <p14:tracePt t="37680" x="3819525" y="3552825"/>
          <p14:tracePt t="37686" x="3838575" y="3552825"/>
          <p14:tracePt t="37695" x="3867150" y="3552825"/>
          <p14:tracePt t="37702" x="3886200" y="3562350"/>
          <p14:tracePt t="37712" x="3905250" y="3562350"/>
          <p14:tracePt t="37718" x="3924300" y="3562350"/>
          <p14:tracePt t="37728" x="3933825" y="3562350"/>
          <p14:tracePt t="37734" x="3952875" y="3562350"/>
          <p14:tracePt t="37744" x="3962400" y="3562350"/>
          <p14:tracePt t="37751" x="3981450" y="3571875"/>
          <p14:tracePt t="37767" x="4000500" y="3571875"/>
          <p14:tracePt t="37782" x="4010025" y="3571875"/>
          <p14:tracePt t="37793" x="4019550" y="3571875"/>
          <p14:tracePt t="37806" x="4029075" y="3571875"/>
          <p14:tracePt t="37814" x="4029075" y="3581400"/>
          <p14:tracePt t="37822" x="4038600" y="3581400"/>
          <p14:tracePt t="37838" x="4048125" y="3581400"/>
          <p14:tracePt t="37854" x="4057650" y="3581400"/>
          <p14:tracePt t="37878" x="4067175" y="3590925"/>
          <p14:tracePt t="37903" x="4076700" y="3590925"/>
          <p14:tracePt t="37926" x="4086225" y="3590925"/>
          <p14:tracePt t="37959" x="4095750" y="3590925"/>
          <p14:tracePt t="37983" x="4095750" y="3600450"/>
          <p14:tracePt t="38321" x="4095750" y="3590925"/>
          <p14:tracePt t="38377" x="4086225" y="3590925"/>
          <p14:tracePt t="38393" x="4076700" y="3581400"/>
          <p14:tracePt t="38401" x="4067175" y="3581400"/>
          <p14:tracePt t="38417" x="4057650" y="3571875"/>
          <p14:tracePt t="38425" x="4048125" y="3571875"/>
          <p14:tracePt t="38441" x="4038600" y="3571875"/>
          <p14:tracePt t="38449" x="4038600" y="3562350"/>
          <p14:tracePt t="38465" x="4029075" y="3562350"/>
          <p14:tracePt t="38690" x="4038600" y="3562350"/>
          <p14:tracePt t="39639" x="4057650" y="3562350"/>
          <p14:tracePt t="39655" x="4076700" y="3562350"/>
          <p14:tracePt t="39663" x="4095750" y="3562350"/>
          <p14:tracePt t="39671" x="4105275" y="3562350"/>
          <p14:tracePt t="39681" x="4124325" y="3562350"/>
          <p14:tracePt t="39687" x="4133850" y="3562350"/>
          <p14:tracePt t="39695" x="4143375" y="3562350"/>
          <p14:tracePt t="39703" x="4162425" y="3562350"/>
          <p14:tracePt t="39719" x="4171950" y="3562350"/>
          <p14:tracePt t="39727" x="4181475" y="3562350"/>
          <p14:tracePt t="39751" x="4191000" y="3562350"/>
          <p14:tracePt t="40105" x="4171950" y="3562350"/>
          <p14:tracePt t="40113" x="4162425" y="3562350"/>
          <p14:tracePt t="40122" x="4152900" y="3562350"/>
          <p14:tracePt t="40129" x="4133850" y="3562350"/>
          <p14:tracePt t="40138" x="4105275" y="3562350"/>
          <p14:tracePt t="40145" x="4076700" y="3552825"/>
          <p14:tracePt t="40155" x="4057650" y="3552825"/>
          <p14:tracePt t="40161" x="4029075" y="3552825"/>
          <p14:tracePt t="40171" x="4000500" y="3552825"/>
          <p14:tracePt t="40178" x="3971925" y="3543300"/>
          <p14:tracePt t="40187" x="3952875" y="3543300"/>
          <p14:tracePt t="40194" x="3943350" y="3543300"/>
          <p14:tracePt t="40202" x="3924300" y="3543300"/>
          <p14:tracePt t="40210" x="3914775" y="3533775"/>
          <p14:tracePt t="40218" x="3905250" y="3533775"/>
          <p14:tracePt t="40226" x="3895725" y="3533775"/>
          <p14:tracePt t="40250" x="3895725" y="3524250"/>
          <p14:tracePt t="40258" x="3886200" y="3524250"/>
          <p14:tracePt t="40491" x="3895725" y="3524250"/>
          <p14:tracePt t="40499" x="3905250" y="3533775"/>
          <p14:tracePt t="40507" x="3924300" y="3533775"/>
          <p14:tracePt t="40515" x="3933825" y="3543300"/>
          <p14:tracePt t="40523" x="3943350" y="3543300"/>
          <p14:tracePt t="40531" x="3952875" y="3543300"/>
          <p14:tracePt t="40539" x="3962400" y="3543300"/>
          <p14:tracePt t="40548" x="3962400" y="3552825"/>
          <p14:tracePt t="40555" x="3971925" y="3552825"/>
          <p14:tracePt t="40756" x="3981450" y="3552825"/>
          <p14:tracePt t="40772" x="3990975" y="3552825"/>
          <p14:tracePt t="40789" x="4000500" y="3552825"/>
          <p14:tracePt t="40796" x="4010025" y="3562350"/>
          <p14:tracePt t="40804" x="4019550" y="3562350"/>
          <p14:tracePt t="40812" x="4029075" y="3571875"/>
          <p14:tracePt t="40828" x="4038600" y="3571875"/>
          <p14:tracePt t="40836" x="4048125" y="3571875"/>
          <p14:tracePt t="40860" x="4057650" y="3571875"/>
          <p14:tracePt t="41070" x="4067175" y="3571875"/>
          <p14:tracePt t="41086" x="4067175" y="3581400"/>
          <p14:tracePt t="41094" x="4076700" y="3581400"/>
          <p14:tracePt t="41110" x="4086225" y="3581400"/>
          <p14:tracePt t="41126" x="4095750" y="3581400"/>
          <p14:tracePt t="41135" x="4095750" y="3590925"/>
          <p14:tracePt t="41142" x="4105275" y="3590925"/>
          <p14:tracePt t="41158" x="4114800" y="3590925"/>
          <p14:tracePt t="41174" x="4124325" y="3590925"/>
          <p14:tracePt t="41199" x="4133850" y="3590925"/>
          <p14:tracePt t="41214" x="4143375" y="3590925"/>
          <p14:tracePt t="41239" x="4152900" y="3590925"/>
          <p14:tracePt t="41383" x="4162425" y="3590925"/>
          <p14:tracePt t="41432" x="4171950" y="3590925"/>
          <p14:tracePt t="45253" x="4229100" y="3590925"/>
          <p14:tracePt t="45260" x="4410075" y="3552825"/>
          <p14:tracePt t="45268" x="4572000" y="3524250"/>
          <p14:tracePt t="45276" x="4724400" y="3486150"/>
          <p14:tracePt t="45284" x="4905375" y="3476625"/>
          <p14:tracePt t="45301" x="5038725" y="3467100"/>
          <p14:tracePt t="45302" x="5162550" y="3467100"/>
          <p14:tracePt t="45310" x="5276850" y="3467100"/>
          <p14:tracePt t="45316" x="5391150" y="3467100"/>
          <p14:tracePt t="45325" x="5619750" y="3476625"/>
          <p14:tracePt t="45333" x="5724525" y="3495675"/>
          <p14:tracePt t="45341" x="5895975" y="3533775"/>
          <p14:tracePt t="45351" x="6057900" y="3581400"/>
          <p14:tracePt t="45358" x="6191250" y="3609975"/>
          <p14:tracePt t="45366" x="6315075" y="3648075"/>
          <p14:tracePt t="45372" x="6410325" y="3676650"/>
          <p14:tracePt t="45381" x="6496050" y="3705225"/>
          <p14:tracePt t="45389" x="6572250" y="3724275"/>
          <p14:tracePt t="45396" x="6600825" y="3733800"/>
          <p14:tracePt t="45406" x="6657975" y="3743325"/>
          <p14:tracePt t="45413" x="6686550" y="3752850"/>
          <p14:tracePt t="45420" x="6715125" y="3752850"/>
          <p14:tracePt t="45429" x="6734175" y="3762375"/>
          <p14:tracePt t="45437" x="6743700" y="3762375"/>
          <p14:tracePt t="45453" x="6753225" y="3762375"/>
          <p14:tracePt t="45477" x="6762750" y="3762375"/>
          <p14:tracePt t="45509" x="6762750" y="3752850"/>
          <p14:tracePt t="45517" x="6762750" y="3733800"/>
          <p14:tracePt t="45525" x="6762750" y="3714750"/>
          <p14:tracePt t="45533" x="6762750" y="3686175"/>
          <p14:tracePt t="45541" x="6762750" y="3657600"/>
          <p14:tracePt t="45550" x="6762750" y="3638550"/>
          <p14:tracePt t="45557" x="6762750" y="3609975"/>
          <p14:tracePt t="45565" x="6762750" y="3590925"/>
          <p14:tracePt t="45573" x="6762750" y="3562350"/>
          <p14:tracePt t="45581" x="6762750" y="3543300"/>
          <p14:tracePt t="45589" x="6743700" y="3514725"/>
          <p14:tracePt t="45597" x="6724650" y="3476625"/>
          <p14:tracePt t="45606" x="6705600" y="3457575"/>
          <p14:tracePt t="45614" x="6667500" y="3419475"/>
          <p14:tracePt t="45622" x="6629400" y="3390900"/>
          <p14:tracePt t="45630" x="6591300" y="3352800"/>
          <p14:tracePt t="45638" x="6553200" y="3324225"/>
          <p14:tracePt t="45646" x="6505575" y="3295650"/>
          <p14:tracePt t="45654" x="6448425" y="3267075"/>
          <p14:tracePt t="45663" x="6381750" y="3228975"/>
          <p14:tracePt t="45670" x="6315075" y="3190875"/>
          <p14:tracePt t="45680" x="6229350" y="3162300"/>
          <p14:tracePt t="45687" x="6124575" y="3124200"/>
          <p14:tracePt t="45696" x="6000750" y="3086100"/>
          <p14:tracePt t="45703" x="5905500" y="3048000"/>
          <p14:tracePt t="45712" x="5695950" y="2971800"/>
          <p14:tracePt t="45719" x="5534025" y="2924175"/>
          <p14:tracePt t="45728" x="5381625" y="2886075"/>
          <p14:tracePt t="45735" x="5219700" y="2867025"/>
          <p14:tracePt t="45744" x="5153025" y="2867025"/>
          <p14:tracePt t="45751" x="4876800" y="2867025"/>
          <p14:tracePt t="45761" x="4695825" y="2867025"/>
          <p14:tracePt t="45767" x="4514850" y="2905125"/>
          <p14:tracePt t="45780" x="4276725" y="3000375"/>
          <p14:tracePt t="45783" x="4057650" y="3143250"/>
          <p14:tracePt t="45795" x="3800475" y="3314700"/>
          <p14:tracePt t="45800" x="3524250" y="3552825"/>
          <p14:tracePt t="45812" x="3276600" y="3771900"/>
          <p14:tracePt t="45816" x="3019425" y="4010025"/>
          <p14:tracePt t="45829" x="2781300" y="4248150"/>
          <p14:tracePt t="45833" x="2714625" y="4333875"/>
          <p14:tracePt t="45845" x="2571750" y="4514850"/>
          <p14:tracePt t="45849" x="2447925" y="4676775"/>
          <p14:tracePt t="45862" x="2371725" y="4800600"/>
          <p14:tracePt t="45865" x="2324100" y="4914900"/>
          <p14:tracePt t="45878" x="2295525" y="5029200"/>
          <p14:tracePt t="45882" x="2276475" y="5114925"/>
          <p14:tracePt t="45895" x="2276475" y="5200650"/>
          <p14:tracePt t="45898" x="2276475" y="5286375"/>
          <p14:tracePt t="45912" x="2276475" y="5343525"/>
          <p14:tracePt t="45915" x="2314575" y="5410200"/>
          <p14:tracePt t="45928" x="2428875" y="5524500"/>
          <p14:tracePt t="45932" x="2533650" y="5581650"/>
          <p14:tracePt t="45945" x="2609850" y="5600700"/>
          <p14:tracePt t="45946" x="2819400" y="5705475"/>
          <p14:tracePt t="45952" x="3000375" y="5772150"/>
          <p14:tracePt t="45962" x="3409950" y="5895975"/>
          <p14:tracePt t="45969" x="3543300" y="5924550"/>
          <p14:tracePt t="45978" x="3848100" y="6000750"/>
          <p14:tracePt t="45985" x="4152900" y="6067425"/>
          <p14:tracePt t="45995" x="4772025" y="6172200"/>
          <p14:tracePt t="46000" x="4953000" y="6181725"/>
          <p14:tracePt t="46011" x="5286375" y="6210300"/>
          <p14:tracePt t="46016" x="5648325" y="6210300"/>
          <p14:tracePt t="46028" x="5953125" y="6210300"/>
          <p14:tracePt t="46032" x="6257925" y="6210300"/>
          <p14:tracePt t="46045" x="6353175" y="6200775"/>
          <p14:tracePt t="46048" x="6581775" y="6153150"/>
          <p14:tracePt t="46061" x="6762750" y="6105525"/>
          <p14:tracePt t="46065" x="6915150" y="6067425"/>
          <p14:tracePt t="46078" x="7038975" y="6029325"/>
          <p14:tracePt t="46082" x="7067550" y="6019800"/>
          <p14:tracePt t="46095" x="7153275" y="5981700"/>
          <p14:tracePt t="46099" x="7210425" y="5953125"/>
          <p14:tracePt t="46112" x="7305675" y="5905500"/>
          <p14:tracePt t="46116" x="7343775" y="5876925"/>
          <p14:tracePt t="46128" x="7381875" y="5848350"/>
          <p14:tracePt t="46132" x="7400925" y="5800725"/>
          <p14:tracePt t="46145" x="7419975" y="5781675"/>
          <p14:tracePt t="46148" x="7429500" y="5743575"/>
          <p14:tracePt t="46162" x="7448550" y="5705475"/>
          <p14:tracePt t="46163" x="7467600" y="5667375"/>
          <p14:tracePt t="46170" x="7467600" y="5657850"/>
          <p14:tracePt t="46178" x="7467600" y="5638800"/>
          <p14:tracePt t="46185" x="7477125" y="5619750"/>
          <p14:tracePt t="46201" x="7477125" y="5610225"/>
          <p14:tracePt t="46225" x="7477125" y="5600700"/>
          <p14:tracePt t="46273" x="7486650" y="5600700"/>
          <p14:tracePt t="46282" x="7496175" y="5600700"/>
          <p14:tracePt t="46289" x="7534275" y="5600700"/>
          <p14:tracePt t="46298" x="7562850" y="5600700"/>
          <p14:tracePt t="46305" x="7591425" y="5600700"/>
          <p14:tracePt t="46314" x="7639050" y="5600700"/>
          <p14:tracePt t="46321" x="7696200" y="5600700"/>
          <p14:tracePt t="46329" x="7743825" y="5600700"/>
          <p14:tracePt t="46337" x="7800975" y="5600700"/>
          <p14:tracePt t="46346" x="7858125" y="5600700"/>
          <p14:tracePt t="46353" x="7915275" y="5600700"/>
          <p14:tracePt t="46362" x="7972425" y="5610225"/>
          <p14:tracePt t="46369" x="8001000" y="5619750"/>
          <p14:tracePt t="46378" x="8048625" y="5619750"/>
          <p14:tracePt t="46385" x="8096250" y="5638800"/>
          <p14:tracePt t="46393" x="8134350" y="5648325"/>
          <p14:tracePt t="46402" x="8162925" y="5657850"/>
          <p14:tracePt t="46409" x="8191500" y="5667375"/>
          <p14:tracePt t="46417" x="8210550" y="5667375"/>
          <p14:tracePt t="46428" x="8229600" y="5676900"/>
          <p14:tracePt t="46434" x="8239125" y="5686425"/>
          <p14:tracePt t="46442" x="8248650" y="5686425"/>
          <p14:tracePt t="46450" x="8258175" y="5686425"/>
          <p14:tracePt t="46474" x="8258175" y="5695950"/>
          <p14:tracePt t="46482" x="8267700" y="5695950"/>
          <p14:tracePt t="50127" x="8267700" y="5686425"/>
          <p14:tracePt t="50135" x="8267700" y="5648325"/>
          <p14:tracePt t="50142" x="8267700" y="5610225"/>
          <p14:tracePt t="50150" x="8267700" y="5572125"/>
          <p14:tracePt t="50159" x="8267700" y="5534025"/>
          <p14:tracePt t="50166" x="8267700" y="5486400"/>
          <p14:tracePt t="50174" x="8267700" y="5438775"/>
          <p14:tracePt t="50185" x="8267700" y="5400675"/>
          <p14:tracePt t="50190" x="8267700" y="5314950"/>
          <p14:tracePt t="50202" x="8258175" y="5248275"/>
          <p14:tracePt t="50206" x="8248650" y="5181600"/>
          <p14:tracePt t="50219" x="8239125" y="5114925"/>
          <p14:tracePt t="50224" x="8229600" y="5095875"/>
          <p14:tracePt t="50235" x="8210550" y="5048250"/>
          <p14:tracePt t="50240" x="8191500" y="5010150"/>
          <p14:tracePt t="50253" x="8181975" y="4972050"/>
          <p14:tracePt t="50257" x="8162925" y="4953000"/>
          <p14:tracePt t="50274" x="8143875" y="4924425"/>
          <p14:tracePt t="50278" x="8134350" y="4895850"/>
          <p14:tracePt t="50292" x="8105775" y="4867275"/>
          <p14:tracePt t="50294" x="8086725" y="4838700"/>
          <p14:tracePt t="50304" x="8058150" y="4791075"/>
          <p14:tracePt t="50305" x="8048625" y="4772025"/>
          <p14:tracePt t="50313" x="8029575" y="4743450"/>
          <p14:tracePt t="50321" x="8010525" y="4714875"/>
          <p14:tracePt t="50327" x="8001000" y="4695825"/>
          <p14:tracePt t="50339" x="7981950" y="4667250"/>
          <p14:tracePt t="50343" x="7972425" y="4638675"/>
          <p14:tracePt t="50355" x="7962900" y="4619625"/>
          <p14:tracePt t="50360" x="7953375" y="4600575"/>
          <p14:tracePt t="50371" x="7953375" y="4591050"/>
          <p14:tracePt t="50377" x="7943850" y="4572000"/>
          <p14:tracePt t="50385" x="7943850" y="4562475"/>
          <p14:tracePt t="50392" x="7934325" y="4533900"/>
          <p14:tracePt t="50402" x="7934325" y="4505325"/>
          <p14:tracePt t="50409" x="7924800" y="4467225"/>
          <p14:tracePt t="50418" x="7924800" y="4438650"/>
          <p14:tracePt t="50424" x="7924800" y="4400550"/>
          <p14:tracePt t="50435" x="7924800" y="4352925"/>
          <p14:tracePt t="50440" x="7924800" y="4295775"/>
          <p14:tracePt t="50452" x="7924800" y="4267200"/>
          <p14:tracePt t="50456" x="7924800" y="4219575"/>
          <p14:tracePt t="50469" x="7924800" y="4191000"/>
          <p14:tracePt t="50472" x="7924800" y="4143375"/>
          <p14:tracePt t="50485" x="7924800" y="4105275"/>
          <p14:tracePt t="50488" x="7924800" y="4038600"/>
          <p14:tracePt t="50502" x="7924800" y="4019550"/>
          <p14:tracePt t="50505" x="7924800" y="3962400"/>
          <p14:tracePt t="50519" x="7924800" y="3943350"/>
          <p14:tracePt t="50522" x="7924800" y="3867150"/>
          <p14:tracePt t="50536" x="7924800" y="3819525"/>
          <p14:tracePt t="50539" x="7924800" y="3800475"/>
          <p14:tracePt t="50552" x="7924800" y="3771900"/>
          <p14:tracePt t="50556" x="7924800" y="3733800"/>
          <p14:tracePt t="50569" x="7934325" y="3676650"/>
          <p14:tracePt t="50572" x="7943850" y="3657600"/>
          <p14:tracePt t="50978" x="7972425" y="3619500"/>
          <p14:tracePt t="50988" x="7981950" y="3600450"/>
          <p14:tracePt t="50995" x="8001000" y="3581400"/>
          <p14:tracePt t="51004" x="8010525" y="3552825"/>
          <p14:tracePt t="51010" x="8029575" y="3533775"/>
          <p14:tracePt t="51019" x="8048625" y="3505200"/>
          <p14:tracePt t="51027" x="8058150" y="3486150"/>
          <p14:tracePt t="51034" x="8077200" y="3467100"/>
          <p14:tracePt t="51042" x="8086725" y="3457575"/>
          <p14:tracePt t="51050" x="8096250" y="3448050"/>
          <p14:tracePt t="51059" x="8115300" y="3429000"/>
          <p14:tracePt t="51075" x="8134350" y="3429000"/>
          <p14:tracePt t="51082" x="8134350" y="3419475"/>
          <p14:tracePt t="51091" x="8143875" y="3419475"/>
          <p14:tracePt t="51099" x="8153400" y="3419475"/>
          <p14:tracePt t="51114" x="8162925" y="3419475"/>
          <p14:tracePt t="51147" x="8172450" y="3419475"/>
          <p14:tracePt t="51163" x="8172450" y="3438525"/>
          <p14:tracePt t="51171" x="8172450" y="3448050"/>
          <p14:tracePt t="51179" x="8172450" y="3457575"/>
          <p14:tracePt t="51187" x="8172450" y="3467100"/>
          <p14:tracePt t="51195" x="8172450" y="3486150"/>
          <p14:tracePt t="51203" x="8172450" y="3495675"/>
          <p14:tracePt t="51211" x="8172450" y="3505200"/>
          <p14:tracePt t="51227" x="8172450" y="3514725"/>
          <p14:tracePt t="51243" x="8172450" y="3524250"/>
          <p14:tracePt t="51251" x="8162925" y="3533775"/>
          <p14:tracePt t="51267" x="8153400" y="3543300"/>
          <p14:tracePt t="51278" x="8143875" y="3552825"/>
          <p14:tracePt t="51283" x="8143875" y="3562350"/>
          <p14:tracePt t="51291" x="8134350" y="3571875"/>
          <p14:tracePt t="51300" x="8124825" y="3581400"/>
          <p14:tracePt t="51316" x="8124825" y="3590925"/>
          <p14:tracePt t="51326" x="8115300" y="3590925"/>
          <p14:tracePt t="51364" x="8105775" y="3590925"/>
          <p14:tracePt t="51380" x="8096250" y="3590925"/>
          <p14:tracePt t="51396" x="8086725" y="3581400"/>
          <p14:tracePt t="51404" x="8077200" y="3581400"/>
          <p14:tracePt t="51413" x="8067675" y="3562350"/>
          <p14:tracePt t="51420" x="8048625" y="3543300"/>
          <p14:tracePt t="51428" x="8020050" y="3524250"/>
          <p14:tracePt t="51436" x="8001000" y="3505200"/>
          <p14:tracePt t="51444" x="7981950" y="3476625"/>
          <p14:tracePt t="51452" x="7953375" y="3448050"/>
          <p14:tracePt t="51460" x="7943850" y="3429000"/>
          <p14:tracePt t="51468" x="7915275" y="3409950"/>
          <p14:tracePt t="51476" x="7886700" y="3381375"/>
          <p14:tracePt t="51484" x="7858125" y="3352800"/>
          <p14:tracePt t="51492" x="7839075" y="3333750"/>
          <p14:tracePt t="51500" x="7810500" y="3314700"/>
          <p14:tracePt t="51509" x="7781925" y="3295650"/>
          <p14:tracePt t="51517" x="7753350" y="3286125"/>
          <p14:tracePt t="51525" x="7724775" y="3267075"/>
          <p14:tracePt t="51533" x="7686675" y="3257550"/>
          <p14:tracePt t="51542" x="7667625" y="3248025"/>
          <p14:tracePt t="51549" x="7629525" y="3238500"/>
          <p14:tracePt t="51559" x="7600950" y="3228975"/>
          <p14:tracePt t="51565" x="7562850" y="3219450"/>
          <p14:tracePt t="51575" x="7534275" y="3219450"/>
          <p14:tracePt t="51582" x="7505700" y="3209925"/>
          <p14:tracePt t="51590" x="7486650" y="3209925"/>
          <p14:tracePt t="51598" x="7477125" y="3209925"/>
          <p14:tracePt t="51607" x="7458075" y="3209925"/>
          <p14:tracePt t="51614" x="7448550" y="3209925"/>
          <p14:tracePt t="51623" x="7439025" y="3209925"/>
          <p14:tracePt t="51629" x="7419975" y="3200400"/>
          <p14:tracePt t="51640" x="7410450" y="3200400"/>
          <p14:tracePt t="51645" x="7400925" y="3200400"/>
          <p14:tracePt t="51657" x="7391400" y="3200400"/>
          <p14:tracePt t="51661" x="7372350" y="3200400"/>
          <p14:tracePt t="51674" x="7353300" y="3200400"/>
          <p14:tracePt t="51677" x="7334250" y="3200400"/>
          <p14:tracePt t="51690" x="7315200" y="3200400"/>
          <p14:tracePt t="51693" x="7296150" y="3200400"/>
          <p14:tracePt t="51707" x="7277100" y="3200400"/>
          <p14:tracePt t="51711" x="7258050" y="3200400"/>
          <p14:tracePt t="51724" x="7239000" y="3200400"/>
          <p14:tracePt t="51727" x="7229475" y="3190875"/>
          <p14:tracePt t="51741" x="7210425" y="3190875"/>
          <p14:tracePt t="51744" x="7200900" y="3190875"/>
          <p14:tracePt t="51757" x="7191375" y="3190875"/>
          <p14:tracePt t="51776" x="7181850" y="3190875"/>
          <p14:tracePt t="51999" x="7191375" y="3200400"/>
          <p14:tracePt t="52015" x="7200900" y="3200400"/>
          <p14:tracePt t="52039" x="7210425" y="3200400"/>
          <p14:tracePt t="52056" x="7210425" y="3209925"/>
          <p14:tracePt t="52063" x="7219950" y="3209925"/>
          <p14:tracePt t="52088" x="7229475" y="3209925"/>
          <p14:tracePt t="52096" x="7229475" y="3219450"/>
          <p14:tracePt t="52103" x="7239000" y="3219450"/>
          <p14:tracePt t="52120" x="7248525" y="3219450"/>
          <p14:tracePt t="52136" x="7248525" y="3228975"/>
          <p14:tracePt t="52144" x="7258050" y="3228975"/>
          <p14:tracePt t="52168" x="7267575" y="3228975"/>
          <p14:tracePt t="52184" x="7277100" y="3228975"/>
          <p14:tracePt t="52200" x="7286625" y="3238500"/>
          <p14:tracePt t="52224" x="7296150" y="3238500"/>
          <p14:tracePt t="52232" x="7296150" y="3248025"/>
          <p14:tracePt t="52240" x="7305675" y="3248025"/>
          <p14:tracePt t="52256" x="7315200" y="3248025"/>
          <p14:tracePt t="52280" x="7315200" y="3257550"/>
          <p14:tracePt t="52288" x="7324725" y="3257550"/>
          <p14:tracePt t="52329" x="7334250" y="3257550"/>
          <p14:tracePt t="52337" x="7334250" y="3267075"/>
          <p14:tracePt t="52401" x="7343775" y="3267075"/>
          <p14:tracePt t="52410" x="7343775" y="3276600"/>
          <p14:tracePt t="52441" x="7353300" y="3286125"/>
          <p14:tracePt t="52457" x="7362825" y="3286125"/>
          <p14:tracePt t="52465" x="7362825" y="3295650"/>
          <p14:tracePt t="52474" x="7372350" y="3295650"/>
          <p14:tracePt t="52482" x="7381875" y="3305175"/>
          <p14:tracePt t="52490" x="7391400" y="3305175"/>
          <p14:tracePt t="52498" x="7400925" y="3305175"/>
          <p14:tracePt t="52506" x="7400925" y="3314700"/>
          <p14:tracePt t="52514" x="7410450" y="3314700"/>
          <p14:tracePt t="52522" x="7419975" y="3314700"/>
          <p14:tracePt t="52531" x="7419975" y="3324225"/>
          <p14:tracePt t="52538" x="7429500" y="3324225"/>
          <p14:tracePt t="52547" x="7439025" y="3324225"/>
          <p14:tracePt t="52555" x="7448550" y="3333750"/>
          <p14:tracePt t="52569" x="7467600" y="3343275"/>
          <p14:tracePt t="52586" x="7477125" y="3343275"/>
          <p14:tracePt t="52594" x="7486650" y="3352800"/>
          <p14:tracePt t="52618" x="7486650" y="3362325"/>
          <p14:tracePt t="52626" x="7496175" y="3362325"/>
          <p14:tracePt t="52650" x="7505700" y="3362325"/>
          <p14:tracePt t="52699" x="7505700" y="3371850"/>
          <p14:tracePt t="52723" x="7496175" y="3371850"/>
          <p14:tracePt t="52731" x="7486650" y="3381375"/>
          <p14:tracePt t="52738" x="7477125" y="3381375"/>
          <p14:tracePt t="52748" x="7458075" y="3381375"/>
          <p14:tracePt t="52755" x="7439025" y="3381375"/>
          <p14:tracePt t="52763" x="7419975" y="3381375"/>
          <p14:tracePt t="52771" x="7400925" y="3381375"/>
          <p14:tracePt t="52779" x="7381875" y="3381375"/>
          <p14:tracePt t="52787" x="7353300" y="3381375"/>
          <p14:tracePt t="52796" x="7324725" y="3381375"/>
          <p14:tracePt t="52803" x="7305675" y="3381375"/>
          <p14:tracePt t="52817" x="7286625" y="3381375"/>
          <p14:tracePt t="52821" x="7258050" y="3381375"/>
          <p14:tracePt t="52827" x="7248525" y="3381375"/>
          <p14:tracePt t="52835" x="7229475" y="3381375"/>
          <p14:tracePt t="52844" x="7210425" y="3371850"/>
          <p14:tracePt t="52851" x="7191375" y="3371850"/>
          <p14:tracePt t="52860" x="7172325" y="3362325"/>
          <p14:tracePt t="52867" x="7153275" y="3352800"/>
          <p14:tracePt t="52875" x="7143750" y="3343275"/>
          <p14:tracePt t="52883" x="7124700" y="3333750"/>
          <p14:tracePt t="52892" x="7105650" y="3324225"/>
          <p14:tracePt t="52899" x="7096125" y="3324225"/>
          <p14:tracePt t="52907" x="7077075" y="3314700"/>
          <p14:tracePt t="52916" x="7067550" y="3305175"/>
          <p14:tracePt t="52924" x="7048500" y="3295650"/>
          <p14:tracePt t="52933" x="7038975" y="3295650"/>
          <p14:tracePt t="52940" x="7019925" y="3286125"/>
          <p14:tracePt t="52949" x="7010400" y="3276600"/>
          <p14:tracePt t="52956" x="7000875" y="3267075"/>
          <p14:tracePt t="52965" x="6981825" y="3257550"/>
          <p14:tracePt t="52973" x="6972300" y="3248025"/>
          <p14:tracePt t="52982" x="6972300" y="3238500"/>
          <p14:tracePt t="52988" x="6953250" y="3228975"/>
          <p14:tracePt t="52997" x="6943725" y="3219450"/>
          <p14:tracePt t="53004" x="6934200" y="3209925"/>
          <p14:tracePt t="53014" x="6924675" y="3200400"/>
          <p14:tracePt t="53020" x="6915150" y="3181350"/>
          <p14:tracePt t="53031" x="6905625" y="3171825"/>
          <p14:tracePt t="53036" x="6905625" y="3162300"/>
          <p14:tracePt t="53047" x="6896100" y="3152775"/>
          <p14:tracePt t="53052" x="6896100" y="3133725"/>
          <p14:tracePt t="53064" x="6896100" y="3124200"/>
          <p14:tracePt t="53068" x="6886575" y="3114675"/>
          <p14:tracePt t="53081" x="6886575" y="3105150"/>
          <p14:tracePt t="53084" x="6886575" y="3086100"/>
          <p14:tracePt t="53098" x="6886575" y="3067050"/>
          <p14:tracePt t="53101" x="6886575" y="3048000"/>
          <p14:tracePt t="53114" x="6886575" y="3038475"/>
          <p14:tracePt t="53118" x="6886575" y="3028950"/>
          <p14:tracePt t="53132" x="6886575" y="3019425"/>
          <p14:tracePt t="53135" x="6886575" y="3000375"/>
          <p14:tracePt t="53148" x="6886575" y="2981325"/>
          <p14:tracePt t="53151" x="6886575" y="2971800"/>
          <p14:tracePt t="53165" x="6886575" y="2962275"/>
          <p14:tracePt t="53168" x="6877050" y="2952750"/>
          <p14:tracePt t="53183" x="6877050" y="2933700"/>
          <p14:tracePt t="53198" x="6867525" y="2933700"/>
          <p14:tracePt t="53199" x="6867525" y="2924175"/>
          <p14:tracePt t="53215" x="6867525" y="2914650"/>
          <p14:tracePt t="53222" x="6858000" y="2914650"/>
          <p14:tracePt t="53229" x="6858000" y="2905125"/>
          <p14:tracePt t="53326" x="6867525" y="2905125"/>
          <p14:tracePt t="53335" x="6896100" y="2924175"/>
          <p14:tracePt t="53583" x="6877050" y="2933700"/>
          <p14:tracePt t="53591" x="6877050" y="2943225"/>
          <p14:tracePt t="53599" x="6867525" y="2952750"/>
          <p14:tracePt t="53607" x="6858000" y="2962275"/>
          <p14:tracePt t="53615" x="6858000" y="2981325"/>
          <p14:tracePt t="53623" x="6848475" y="2990850"/>
          <p14:tracePt t="53632" x="6848475" y="3009900"/>
          <p14:tracePt t="53639" x="6848475" y="3028950"/>
          <p14:tracePt t="53648" x="6848475" y="3048000"/>
          <p14:tracePt t="53655" x="6848475" y="3067050"/>
          <p14:tracePt t="53663" x="6848475" y="3086100"/>
          <p14:tracePt t="53671" x="6848475" y="3095625"/>
          <p14:tracePt t="53679" x="6848475" y="3114675"/>
          <p14:tracePt t="53687" x="6848475" y="3124200"/>
          <p14:tracePt t="53695" x="6858000" y="3133725"/>
          <p14:tracePt t="53703" x="6858000" y="3143250"/>
          <p14:tracePt t="53711" x="6867525" y="3152775"/>
          <p14:tracePt t="53719" x="6877050" y="3162300"/>
          <p14:tracePt t="53727" x="6886575" y="3171825"/>
          <p14:tracePt t="53735" x="6896100" y="3171825"/>
          <p14:tracePt t="53743" x="6905625" y="3181350"/>
          <p14:tracePt t="53751" x="6915150" y="3190875"/>
          <p14:tracePt t="53760" x="6924675" y="3190875"/>
          <p14:tracePt t="53767" x="6934200" y="3200400"/>
          <p14:tracePt t="53785" x="6943725" y="3200400"/>
          <p14:tracePt t="53793" x="6943725" y="3209925"/>
          <p14:tracePt t="53800" x="6953250" y="3209925"/>
          <p14:tracePt t="53905" x="6962775" y="3209925"/>
          <p14:tracePt t="54154" x="6962775" y="3219450"/>
          <p14:tracePt t="54170" x="6953250" y="3238500"/>
          <p14:tracePt t="54186" x="6943725" y="3257550"/>
          <p14:tracePt t="54194" x="6943725" y="3267075"/>
          <p14:tracePt t="54204" x="6934200" y="3286125"/>
          <p14:tracePt t="54210" x="6924675" y="3305175"/>
          <p14:tracePt t="54218" x="6924675" y="3314700"/>
          <p14:tracePt t="54226" x="6915150" y="3333750"/>
          <p14:tracePt t="54235" x="6915150" y="3343275"/>
          <p14:tracePt t="54242" x="6905625" y="3362325"/>
          <p14:tracePt t="54250" x="6905625" y="3381375"/>
          <p14:tracePt t="54258" x="6905625" y="3390900"/>
          <p14:tracePt t="54266" x="6896100" y="3409950"/>
          <p14:tracePt t="54274" x="6886575" y="3429000"/>
          <p14:tracePt t="54283" x="6886575" y="3448050"/>
          <p14:tracePt t="54290" x="6877050" y="3476625"/>
          <p14:tracePt t="54298" x="6867525" y="3514725"/>
          <p14:tracePt t="54307" x="6867525" y="3533775"/>
          <p14:tracePt t="54315" x="6858000" y="3552825"/>
          <p14:tracePt t="54322" x="6848475" y="3600450"/>
          <p14:tracePt t="54330" x="6838950" y="3619500"/>
          <p14:tracePt t="54338" x="6838950" y="3648075"/>
          <p14:tracePt t="54347" x="6819900" y="3686175"/>
          <p14:tracePt t="54355" x="6819900" y="3714750"/>
          <p14:tracePt t="54362" x="6810375" y="3752850"/>
          <p14:tracePt t="54372" x="6800850" y="3810000"/>
          <p14:tracePt t="54379" x="6791325" y="3848100"/>
          <p14:tracePt t="54388" x="6781800" y="3886200"/>
          <p14:tracePt t="54395" x="6781800" y="3914775"/>
          <p14:tracePt t="54404" x="6772275" y="3943350"/>
          <p14:tracePt t="54412" x="6772275" y="3990975"/>
          <p14:tracePt t="54420" x="6753225" y="4067175"/>
          <p14:tracePt t="54428" x="6753225" y="4086225"/>
          <p14:tracePt t="54437" x="6743700" y="4114800"/>
          <p14:tracePt t="54444" x="6743700" y="4162425"/>
          <p14:tracePt t="54453" x="6743700" y="4200525"/>
          <p14:tracePt t="54460" x="6734175" y="4238625"/>
          <p14:tracePt t="54470" x="6734175" y="4295775"/>
          <p14:tracePt t="54476" x="6724650" y="4324350"/>
          <p14:tracePt t="54486" x="6724650" y="4371975"/>
          <p14:tracePt t="54491" x="6724650" y="4400550"/>
          <p14:tracePt t="54503" x="6715125" y="4467225"/>
          <p14:tracePt t="54507" x="6715125" y="4514850"/>
          <p14:tracePt t="54520" x="6705600" y="4533900"/>
          <p14:tracePt t="54523" x="6705600" y="4581525"/>
          <p14:tracePt t="54536" x="6705600" y="4629150"/>
          <p14:tracePt t="54539" x="6705600" y="4695825"/>
          <p14:tracePt t="54553" x="6705600" y="4714875"/>
          <p14:tracePt t="54556" x="6705600" y="4772025"/>
          <p14:tracePt t="54570" x="6705600" y="4791075"/>
          <p14:tracePt t="54574" x="6705600" y="4838700"/>
          <p14:tracePt t="54587" x="6705600" y="4876800"/>
          <p14:tracePt t="54590" x="6705600" y="4943475"/>
          <p14:tracePt t="54604" x="6705600" y="4962525"/>
          <p14:tracePt t="54607" x="6705600" y="5038725"/>
          <p14:tracePt t="54621" x="6705600" y="5057775"/>
          <p14:tracePt t="54624" x="6705600" y="5095875"/>
          <p14:tracePt t="54637" x="6705600" y="5124450"/>
          <p14:tracePt t="54640" x="6705600" y="5162550"/>
          <p14:tracePt t="54653" x="6705600" y="5191125"/>
          <p14:tracePt t="54654" x="6705600" y="5229225"/>
          <p14:tracePt t="54660" x="6705600" y="5238750"/>
          <p14:tracePt t="54670" x="6705600" y="5267325"/>
          <p14:tracePt t="54677" x="6705600" y="5295900"/>
          <p14:tracePt t="54687" x="6705600" y="5314950"/>
          <p14:tracePt t="54693" x="6705600" y="5343525"/>
          <p14:tracePt t="54703" x="6715125" y="5372100"/>
          <p14:tracePt t="54708" x="6715125" y="5391150"/>
          <p14:tracePt t="54720" x="6715125" y="5419725"/>
          <p14:tracePt t="54724" x="6715125" y="5467350"/>
          <p14:tracePt t="54737" x="6715125" y="5486400"/>
          <p14:tracePt t="54740" x="6724650" y="5524500"/>
          <p14:tracePt t="54754" x="6734175" y="5581650"/>
          <p14:tracePt t="54757" x="6734175" y="5610225"/>
          <p14:tracePt t="54772" x="6734175" y="5629275"/>
          <p14:tracePt t="54775" x="6743700" y="5667375"/>
          <p14:tracePt t="54786" x="6743700" y="5695950"/>
          <p14:tracePt t="54791" x="6753225" y="5734050"/>
          <p14:tracePt t="54804" x="6753225" y="5753100"/>
          <p14:tracePt t="54807" x="6762750" y="5781675"/>
          <p14:tracePt t="54820" x="6762750" y="5810250"/>
          <p14:tracePt t="54823" x="6762750" y="5819775"/>
          <p14:tracePt t="54837" x="6772275" y="5829300"/>
          <p14:tracePt t="54840" x="6772275" y="5848350"/>
          <p14:tracePt t="54856" x="6772275" y="5857875"/>
          <p14:tracePt t="54918" x="6772275" y="5810250"/>
          <p14:tracePt t="54925" x="6781800" y="5753100"/>
          <p14:tracePt t="54933" x="6791325" y="5667375"/>
          <p14:tracePt t="54942" x="6791325" y="5562600"/>
          <p14:tracePt t="54949" x="6800850" y="5362575"/>
          <p14:tracePt t="54958" x="6810375" y="5286375"/>
          <p14:tracePt t="54965" x="6819900" y="5133975"/>
          <p14:tracePt t="54973" x="6829425" y="5000625"/>
          <p14:tracePt t="54981" x="6838950" y="4876800"/>
          <p14:tracePt t="54989" x="6838950" y="4838700"/>
          <p14:tracePt t="54997" x="6848475" y="4752975"/>
          <p14:tracePt t="55005" x="6848475" y="4686300"/>
          <p14:tracePt t="55013" x="6858000" y="4638675"/>
          <p14:tracePt t="55021" x="6858000" y="4591050"/>
          <p14:tracePt t="55030" x="6858000" y="4562475"/>
          <p14:tracePt t="55038" x="6858000" y="4533900"/>
          <p14:tracePt t="55046" x="6867525" y="4486275"/>
          <p14:tracePt t="55055" x="6867525" y="4457700"/>
          <p14:tracePt t="55062" x="6867525" y="4419600"/>
          <p14:tracePt t="55072" x="6877050" y="4391025"/>
          <p14:tracePt t="55078" x="6877050" y="4371975"/>
          <p14:tracePt t="55088" x="6877050" y="4333875"/>
          <p14:tracePt t="55094" x="6886575" y="4295775"/>
          <p14:tracePt t="55103" x="6896100" y="4267200"/>
          <p14:tracePt t="55111" x="6896100" y="4248150"/>
          <p14:tracePt t="55120" x="6896100" y="4229100"/>
          <p14:tracePt t="55127" x="6905625" y="4210050"/>
          <p14:tracePt t="55137" x="6905625" y="4181475"/>
          <p14:tracePt t="55144" x="6905625" y="4162425"/>
          <p14:tracePt t="55153" x="6915150" y="4133850"/>
          <p14:tracePt t="55159" x="6915150" y="4086225"/>
          <p14:tracePt t="55170" x="6924675" y="4076700"/>
          <p14:tracePt t="55174" x="6924675" y="4038600"/>
          <p14:tracePt t="55187" x="6934200" y="4010025"/>
          <p14:tracePt t="55190" x="6943725" y="3971925"/>
          <p14:tracePt t="55203" x="6943725" y="3933825"/>
          <p14:tracePt t="55206" x="6953250" y="3895725"/>
          <p14:tracePt t="55220" x="6953250" y="3876675"/>
          <p14:tracePt t="55224" x="6953250" y="3838575"/>
          <p14:tracePt t="55237" x="6962775" y="3810000"/>
          <p14:tracePt t="55241" x="6962775" y="3771900"/>
          <p14:tracePt t="55254" x="6972300" y="3714750"/>
          <p14:tracePt t="55257" x="6972300" y="3686175"/>
          <p14:tracePt t="55272" x="6981825" y="3619500"/>
          <p14:tracePt t="55276" x="6991350" y="3581400"/>
          <p14:tracePt t="55286" x="7000875" y="3505200"/>
          <p14:tracePt t="55292" x="7000875" y="3448050"/>
          <p14:tracePt t="55303" x="7010400" y="3390900"/>
          <p14:tracePt t="55308" x="7019925" y="3362325"/>
          <p14:tracePt t="55320" x="7019925" y="3314700"/>
          <p14:tracePt t="55321" x="7029450" y="3295650"/>
          <p14:tracePt t="55328" x="7038975" y="3267075"/>
          <p14:tracePt t="55336" x="7038975" y="3257550"/>
          <p14:tracePt t="55344" x="7048500" y="3248025"/>
          <p14:tracePt t="55367" x="7058025" y="3248025"/>
          <p14:tracePt t="55383" x="7058025" y="3286125"/>
          <p14:tracePt t="55392" x="7058025" y="3343275"/>
          <p14:tracePt t="55400" x="7058025" y="3400425"/>
          <p14:tracePt t="55408" x="7058025" y="3476625"/>
          <p14:tracePt t="55416" x="7058025" y="3571875"/>
          <p14:tracePt t="55423" x="7058025" y="3657600"/>
          <p14:tracePt t="55432" x="7058025" y="3762375"/>
          <p14:tracePt t="55440" x="7048500" y="3876675"/>
          <p14:tracePt t="55448" x="7029450" y="3981450"/>
          <p14:tracePt t="55456" x="7019925" y="4086225"/>
          <p14:tracePt t="55464" x="7010400" y="4200525"/>
          <p14:tracePt t="55472" x="7000875" y="4286250"/>
          <p14:tracePt t="55480" x="7000875" y="4333875"/>
          <p14:tracePt t="55488" x="6991350" y="4467225"/>
          <p14:tracePt t="55496" x="6991350" y="4543425"/>
          <p14:tracePt t="55505" x="6981825" y="4600575"/>
          <p14:tracePt t="55512" x="6981825" y="4667250"/>
          <p14:tracePt t="55521" x="6981825" y="4743450"/>
          <p14:tracePt t="55528" x="6981825" y="4800600"/>
          <p14:tracePt t="55538" x="6981825" y="4867275"/>
          <p14:tracePt t="55544" x="6981825" y="4924425"/>
          <p14:tracePt t="55554" x="6981825" y="5000625"/>
          <p14:tracePt t="55561" x="6981825" y="5057775"/>
          <p14:tracePt t="55570" x="6981825" y="5114925"/>
          <p14:tracePt t="55577" x="6981825" y="5172075"/>
          <p14:tracePt t="55586" x="6981825" y="5229225"/>
          <p14:tracePt t="55593" x="6981825" y="5286375"/>
          <p14:tracePt t="55603" x="6981825" y="5314950"/>
          <p14:tracePt t="55609" x="6981825" y="5362575"/>
          <p14:tracePt t="55620" x="6981825" y="5410200"/>
          <p14:tracePt t="55625" x="6981825" y="5448300"/>
          <p14:tracePt t="55636" x="6981825" y="5476875"/>
          <p14:tracePt t="55641" x="6981825" y="5495925"/>
          <p14:tracePt t="55653" x="6981825" y="5514975"/>
          <p14:tracePt t="55657" x="6981825" y="5534025"/>
          <p14:tracePt t="55670" x="6981825" y="5543550"/>
          <p14:tracePt t="55673" x="6981825" y="5553075"/>
          <p14:tracePt t="55689" x="6981825" y="5562600"/>
          <p14:tracePt t="59815" x="6981825" y="5495925"/>
          <p14:tracePt t="59823" x="6991350" y="5410200"/>
          <p14:tracePt t="59830" x="7010400" y="5305425"/>
          <p14:tracePt t="59838" x="7019925" y="5229225"/>
          <p14:tracePt t="59847" x="7038975" y="5095875"/>
          <p14:tracePt t="59862" x="7048500" y="4981575"/>
          <p14:tracePt t="59863" x="7058025" y="4838700"/>
          <p14:tracePt t="59876" x="7058025" y="4791075"/>
          <p14:tracePt t="59885" x="7058025" y="4705350"/>
          <p14:tracePt t="59892" x="7058025" y="4648200"/>
          <p14:tracePt t="59896" x="7058025" y="4619625"/>
          <p14:tracePt t="59909" x="7058025" y="4591050"/>
          <p14:tracePt t="59912" x="7058025" y="4581525"/>
          <p14:tracePt t="59926" x="7058025" y="4562475"/>
          <p14:tracePt t="59942" x="7058025" y="4552950"/>
          <p14:tracePt t="59959" x="7048500" y="4543425"/>
          <p14:tracePt t="59964" x="7038975" y="4543425"/>
          <p14:tracePt t="59976" x="7038975" y="4533900"/>
          <p14:tracePt t="59979" x="7029450" y="4524375"/>
          <p14:tracePt t="59992" x="7010400" y="4514850"/>
          <p14:tracePt t="59993" x="7010400" y="4505325"/>
          <p14:tracePt t="60000" x="7000875" y="4495800"/>
          <p14:tracePt t="60009" x="6991350" y="4486275"/>
          <p14:tracePt t="60015" x="6981825" y="4486275"/>
          <p14:tracePt t="60025" x="6981825" y="4476750"/>
          <p14:tracePt t="60039" x="6972300" y="4467225"/>
          <p14:tracePt t="60048" x="6972300" y="4457700"/>
          <p14:tracePt t="60055" x="6972300" y="4448175"/>
          <p14:tracePt t="60064" x="6962775" y="4438650"/>
          <p14:tracePt t="60072" x="6962775" y="4419600"/>
          <p14:tracePt t="60079" x="6962775" y="4400550"/>
          <p14:tracePt t="60087" x="6953250" y="4371975"/>
          <p14:tracePt t="60096" x="6953250" y="4343400"/>
          <p14:tracePt t="60104" x="6953250" y="4314825"/>
          <p14:tracePt t="60112" x="6953250" y="4286250"/>
          <p14:tracePt t="60120" x="6953250" y="4248150"/>
          <p14:tracePt t="60128" x="6953250" y="4229100"/>
          <p14:tracePt t="60136" x="6953250" y="4210050"/>
          <p14:tracePt t="60144" x="6962775" y="4200525"/>
          <p14:tracePt t="60152" x="6962775" y="4181475"/>
          <p14:tracePt t="60161" x="6962775" y="4171950"/>
          <p14:tracePt t="60168" x="6972300" y="4152900"/>
          <p14:tracePt t="60177" x="6972300" y="4143375"/>
          <p14:tracePt t="60184" x="6981825" y="4124325"/>
          <p14:tracePt t="60194" x="6981825" y="4105275"/>
          <p14:tracePt t="60200" x="6981825" y="4076700"/>
          <p14:tracePt t="60210" x="6981825" y="4038600"/>
          <p14:tracePt t="60217" x="6981825" y="4000500"/>
          <p14:tracePt t="60226" x="6981825" y="3981450"/>
          <p14:tracePt t="60233" x="6981825" y="3924300"/>
          <p14:tracePt t="60242" x="6981825" y="3905250"/>
          <p14:tracePt t="60249" x="6972300" y="3876675"/>
          <p14:tracePt t="60259" x="6962775" y="3848100"/>
          <p14:tracePt t="60264" x="6943725" y="3829050"/>
          <p14:tracePt t="60277" x="6924675" y="3800475"/>
          <p14:tracePt t="60281" x="6915150" y="3790950"/>
          <p14:tracePt t="60292" x="6896100" y="3771900"/>
          <p14:tracePt t="60297" x="6886575" y="3762375"/>
          <p14:tracePt t="60309" x="6867525" y="3743325"/>
          <p14:tracePt t="60313" x="6867525" y="3733800"/>
          <p14:tracePt t="60326" x="6858000" y="3724275"/>
          <p14:tracePt t="60329" x="6848475" y="3724275"/>
          <p14:tracePt t="60342" x="6848475" y="3714750"/>
          <p14:tracePt t="60346" x="6848475" y="3705225"/>
          <p14:tracePt t="60362" x="6848475" y="3695700"/>
          <p14:tracePt t="60426" x="6848475" y="3705225"/>
          <p14:tracePt t="60433" x="6867525" y="3733800"/>
          <p14:tracePt t="60442" x="6867525" y="3752850"/>
          <p14:tracePt t="60449" x="6877050" y="3781425"/>
          <p14:tracePt t="60457" x="6886575" y="3810000"/>
          <p14:tracePt t="60466" x="6896100" y="3867150"/>
          <p14:tracePt t="60473" x="6896100" y="3895725"/>
          <p14:tracePt t="60482" x="6905625" y="3943350"/>
          <p14:tracePt t="60489" x="6905625" y="3971925"/>
          <p14:tracePt t="60498" x="6905625" y="4010025"/>
          <p14:tracePt t="60505" x="6905625" y="4048125"/>
          <p14:tracePt t="60513" x="6905625" y="4076700"/>
          <p14:tracePt t="60521" x="6905625" y="4114800"/>
          <p14:tracePt t="60529" x="6905625" y="4152900"/>
          <p14:tracePt t="60538" x="6905625" y="4181475"/>
          <p14:tracePt t="60546" x="6905625" y="4210050"/>
          <p14:tracePt t="60554" x="6905625" y="4238625"/>
          <p14:tracePt t="60562" x="6905625" y="4267200"/>
          <p14:tracePt t="60570" x="6905625" y="4295775"/>
          <p14:tracePt t="60578" x="6905625" y="4305300"/>
          <p14:tracePt t="60586" x="6905625" y="4324350"/>
          <p14:tracePt t="60594" x="6905625" y="4343400"/>
          <p14:tracePt t="60602" x="6905625" y="4362450"/>
          <p14:tracePt t="60611" x="6905625" y="4391025"/>
          <p14:tracePt t="60618" x="6905625" y="4410075"/>
          <p14:tracePt t="60627" x="6905625" y="4438650"/>
          <p14:tracePt t="60634" x="6905625" y="4467225"/>
          <p14:tracePt t="60644" x="6905625" y="4505325"/>
          <p14:tracePt t="60650" x="6905625" y="4543425"/>
          <p14:tracePt t="60660" x="6905625" y="4591050"/>
          <p14:tracePt t="60666" x="6905625" y="4629150"/>
          <p14:tracePt t="60675" x="6905625" y="4657725"/>
          <p14:tracePt t="60683" x="6905625" y="4686300"/>
          <p14:tracePt t="60693" x="6905625" y="4724400"/>
          <p14:tracePt t="60699" x="6905625" y="4752975"/>
          <p14:tracePt t="60709" x="6905625" y="4781550"/>
          <p14:tracePt t="60716" x="6905625" y="4810125"/>
          <p14:tracePt t="60726" x="6905625" y="4838700"/>
          <p14:tracePt t="60731" x="6905625" y="4867275"/>
          <p14:tracePt t="60742" x="6905625" y="4895850"/>
          <p14:tracePt t="60747" x="6896100" y="4914900"/>
          <p14:tracePt t="60759" x="6896100" y="4933950"/>
          <p14:tracePt t="60763" x="6896100" y="4962525"/>
          <p14:tracePt t="60777" x="6896100" y="4981575"/>
          <p14:tracePt t="60781" x="6896100" y="5010150"/>
          <p14:tracePt t="60792" x="6896100" y="5029200"/>
          <p14:tracePt t="60797" x="6896100" y="5048250"/>
          <p14:tracePt t="60810" x="6896100" y="5067300"/>
          <p14:tracePt t="60813" x="6896100" y="5076825"/>
          <p14:tracePt t="60826" x="6896100" y="5105400"/>
          <p14:tracePt t="60829" x="6896100" y="5124450"/>
          <p14:tracePt t="60842" x="6896100" y="5143500"/>
          <p14:tracePt t="60846" x="6896100" y="5172075"/>
          <p14:tracePt t="60859" x="6896100" y="5210175"/>
          <p14:tracePt t="60862" x="6896100" y="5238750"/>
          <p14:tracePt t="60876" x="6896100" y="5257800"/>
          <p14:tracePt t="60879" x="6896100" y="5286375"/>
          <p14:tracePt t="60892" x="6896100" y="5314950"/>
          <p14:tracePt t="60893" x="6896100" y="5334000"/>
          <p14:tracePt t="60900" x="6896100" y="5343525"/>
          <p14:tracePt t="60909" x="6896100" y="5353050"/>
          <p14:tracePt t="60917" x="6886575" y="5372100"/>
          <p14:tracePt t="60932" x="6886575" y="5381625"/>
          <p14:tracePt t="60942" x="6886575" y="5391150"/>
          <p14:tracePt t="60949" x="6886575" y="5410200"/>
          <p14:tracePt t="60959" x="6886575" y="5419725"/>
          <p14:tracePt t="60964" x="6886575" y="5429250"/>
          <p14:tracePt t="60975" x="6886575" y="5438775"/>
          <p14:tracePt t="60980" x="6886575" y="5457825"/>
          <p14:tracePt t="60992" x="6886575" y="5476875"/>
          <p14:tracePt t="60996" x="6886575" y="5486400"/>
          <p14:tracePt t="61012" x="6886575" y="5495925"/>
          <p14:tracePt t="61026" x="6886575" y="5505450"/>
          <p14:tracePt t="61045" x="6896100" y="5514975"/>
          <p14:tracePt t="61278" x="6886575" y="5514975"/>
          <p14:tracePt t="61296" x="6886575" y="5495925"/>
          <p14:tracePt t="61302" x="6886575" y="5476875"/>
          <p14:tracePt t="61310" x="6886575" y="5438775"/>
          <p14:tracePt t="61319" x="6877050" y="5400675"/>
          <p14:tracePt t="61328" x="6877050" y="5353050"/>
          <p14:tracePt t="61333" x="6877050" y="5286375"/>
          <p14:tracePt t="61342" x="6867525" y="5210175"/>
          <p14:tracePt t="61350" x="6867525" y="5143500"/>
          <p14:tracePt t="61358" x="6858000" y="5067300"/>
          <p14:tracePt t="61367" x="6848475" y="4981575"/>
          <p14:tracePt t="61374" x="6848475" y="4953000"/>
          <p14:tracePt t="61382" x="6838950" y="4905375"/>
          <p14:tracePt t="61390" x="6838950" y="4848225"/>
          <p14:tracePt t="61399" x="6829425" y="4810125"/>
          <p14:tracePt t="61406" x="6819900" y="4772025"/>
          <p14:tracePt t="61414" x="6819900" y="4743450"/>
          <p14:tracePt t="61422" x="6810375" y="4714875"/>
          <p14:tracePt t="61430" x="6810375" y="4676775"/>
          <p14:tracePt t="61438" x="6800850" y="4619625"/>
          <p14:tracePt t="61446" x="6791325" y="4581525"/>
          <p14:tracePt t="61455" x="6791325" y="4552950"/>
          <p14:tracePt t="61462" x="6781800" y="4524375"/>
          <p14:tracePt t="61472" x="6772275" y="4486275"/>
          <p14:tracePt t="61478" x="6772275" y="4448175"/>
          <p14:tracePt t="61487" x="6762750" y="4419600"/>
          <p14:tracePt t="61494" x="6762750" y="4391025"/>
          <p14:tracePt t="61502" x="6753225" y="4362450"/>
          <p14:tracePt t="61510" x="6743700" y="4333875"/>
          <p14:tracePt t="61518" x="6743700" y="4314825"/>
          <p14:tracePt t="61526" x="6743700" y="4286250"/>
          <p14:tracePt t="61535" x="6743700" y="4276725"/>
          <p14:tracePt t="61543" x="6734175" y="4257675"/>
          <p14:tracePt t="61551" x="6734175" y="4248150"/>
          <p14:tracePt t="61559" x="6734175" y="4229100"/>
          <p14:tracePt t="61567" x="6724650" y="4210050"/>
          <p14:tracePt t="61575" x="6715125" y="4200525"/>
          <p14:tracePt t="61583" x="6696075" y="4171950"/>
          <p14:tracePt t="61591" x="6677025" y="4152900"/>
          <p14:tracePt t="61600" x="6648450" y="4114800"/>
          <p14:tracePt t="61607" x="6610350" y="4086225"/>
          <p14:tracePt t="61616" x="6581775" y="4048125"/>
          <p14:tracePt t="61624" x="6534150" y="4010025"/>
          <p14:tracePt t="61633" x="6505575" y="3962400"/>
          <p14:tracePt t="61640" x="6477000" y="3943350"/>
          <p14:tracePt t="61649" x="6419850" y="3876675"/>
          <p14:tracePt t="61656" x="6391275" y="3848100"/>
          <p14:tracePt t="61665" x="6372225" y="3819525"/>
          <p14:tracePt t="61673" x="6343650" y="3790950"/>
          <p14:tracePt t="61681" x="6324600" y="3762375"/>
          <p14:tracePt t="61689" x="6305550" y="3743325"/>
          <p14:tracePt t="61698" x="6296025" y="3724275"/>
          <p14:tracePt t="61703" x="6286500" y="3705225"/>
          <p14:tracePt t="61715" x="6276975" y="3695700"/>
          <p14:tracePt t="61719" x="6267450" y="3686175"/>
          <p14:tracePt t="61731" x="6267450" y="3676650"/>
          <p14:tracePt t="61752" x="6267450" y="3667125"/>
          <p14:tracePt t="61768" x="6267450" y="3648075"/>
          <p14:tracePt t="61913" x="6267450" y="3657600"/>
          <p14:tracePt t="61920" x="6267450" y="3676650"/>
          <p14:tracePt t="61928" x="6296025" y="3695700"/>
          <p14:tracePt t="61937" x="6315075" y="3705225"/>
          <p14:tracePt t="61945" x="6324600" y="3705225"/>
          <p14:tracePt t="61953" x="6334125" y="3714750"/>
          <p14:tracePt t="61960" x="6343650" y="3714750"/>
          <p14:tracePt t="61970" x="6353175" y="3714750"/>
          <p14:tracePt t="61977" x="6362700" y="3714750"/>
          <p14:tracePt t="61993" x="6372225" y="3714750"/>
          <p14:tracePt t="62002" x="6381750" y="3705225"/>
          <p14:tracePt t="62010" x="6400800" y="3686175"/>
          <p14:tracePt t="62017" x="6410325" y="3648075"/>
          <p14:tracePt t="62026" x="6419850" y="3609975"/>
          <p14:tracePt t="62033" x="6438900" y="3552825"/>
          <p14:tracePt t="62041" x="6457950" y="3495675"/>
          <p14:tracePt t="62049" x="6467475" y="3438525"/>
          <p14:tracePt t="62058" x="6486525" y="3409950"/>
          <p14:tracePt t="62066" x="6496050" y="3362325"/>
          <p14:tracePt t="62074" x="6505575" y="3333750"/>
          <p14:tracePt t="62082" x="6515100" y="3295650"/>
          <p14:tracePt t="62089" x="6515100" y="3267075"/>
          <p14:tracePt t="62097" x="6524625" y="3257550"/>
          <p14:tracePt t="62105" x="6524625" y="3248025"/>
          <p14:tracePt t="62113" x="6534150" y="3238500"/>
          <p14:tracePt t="62121" x="6534150" y="3228975"/>
          <p14:tracePt t="62129" x="6534150" y="3219450"/>
          <p14:tracePt t="62137" x="6534150" y="3209925"/>
          <p14:tracePt t="62146" x="6524625" y="3200400"/>
          <p14:tracePt t="62153" x="6515100" y="3190875"/>
          <p14:tracePt t="62161" x="6496050" y="3181350"/>
          <p14:tracePt t="62170" x="6486525" y="3171825"/>
          <p14:tracePt t="62177" x="6467475" y="3162300"/>
          <p14:tracePt t="62187" x="6448425" y="3152775"/>
          <p14:tracePt t="62194" x="6429375" y="3152775"/>
          <p14:tracePt t="62203" x="6429375" y="3143250"/>
          <p14:tracePt t="62210" x="6410325" y="3143250"/>
          <p14:tracePt t="62236" x="6400800" y="3143250"/>
          <p14:tracePt t="62307" x="6400800" y="3152775"/>
          <p14:tracePt t="62314" x="6400800" y="3162300"/>
          <p14:tracePt t="62323" x="6400800" y="3181350"/>
          <p14:tracePt t="62331" x="6400800" y="3200400"/>
          <p14:tracePt t="62338" x="6400800" y="3209925"/>
          <p14:tracePt t="62347" x="6400800" y="3228975"/>
          <p14:tracePt t="62356" x="6400800" y="3238500"/>
          <p14:tracePt t="62362" x="6400800" y="3248025"/>
          <p14:tracePt t="62379" x="6400800" y="3257550"/>
          <p14:tracePt t="62411" x="6400800" y="3267075"/>
          <p14:tracePt t="62435" x="6400800" y="3276600"/>
          <p14:tracePt t="62451" x="6410325" y="3276600"/>
          <p14:tracePt t="62483" x="6410325" y="3286125"/>
          <p14:tracePt t="62500" x="6410325" y="3305175"/>
          <p14:tracePt t="62509" x="6410325" y="3324225"/>
          <p14:tracePt t="62515" x="6410325" y="3343275"/>
          <p14:tracePt t="62524" x="6400800" y="3352800"/>
          <p14:tracePt t="62532" x="6400800" y="3371850"/>
          <p14:tracePt t="62540" x="6381750" y="3400425"/>
          <p14:tracePt t="62547" x="6381750" y="3409950"/>
          <p14:tracePt t="62556" x="6372225" y="3429000"/>
          <p14:tracePt t="62564" x="6362700" y="3438525"/>
          <p14:tracePt t="62576" x="6362700" y="3448050"/>
          <p14:tracePt t="62579" x="6353175" y="3448050"/>
          <p14:tracePt t="62588" x="6353175" y="3457575"/>
          <p14:tracePt t="62604" x="6353175" y="3467100"/>
          <p14:tracePt t="62612" x="6353175" y="3476625"/>
          <p14:tracePt t="62619" x="6353175" y="3486150"/>
          <p14:tracePt t="62636" x="6353175" y="3505200"/>
          <p14:tracePt t="62652" x="6353175" y="3514725"/>
          <p14:tracePt t="62668" x="6362700" y="3524250"/>
          <p14:tracePt t="62685" x="6372225" y="3524250"/>
          <p14:tracePt t="62709" x="6381750" y="3524250"/>
          <p14:tracePt t="62726" x="6391275" y="3524250"/>
          <p14:tracePt t="62757" x="6400800" y="3524250"/>
          <p14:tracePt t="62765" x="6400800" y="3514725"/>
          <p14:tracePt t="62773" x="6400800" y="3505200"/>
          <p14:tracePt t="62780" x="6410325" y="3505200"/>
          <p14:tracePt t="62789" x="6410325" y="3495675"/>
          <p14:tracePt t="62797" x="6410325" y="3486150"/>
          <p14:tracePt t="62806" x="6410325" y="3476625"/>
          <p14:tracePt t="62822" x="6410325" y="3467100"/>
          <p14:tracePt t="62845" x="6410325" y="3457575"/>
          <p14:tracePt t="62869" x="6400800" y="3457575"/>
          <p14:tracePt t="63336" x="6419850" y="3476625"/>
          <p14:tracePt t="63344" x="6438900" y="3495675"/>
          <p14:tracePt t="63351" x="6448425" y="3505200"/>
          <p14:tracePt t="63360" x="6467475" y="3524250"/>
          <p14:tracePt t="63368" x="6486525" y="3543300"/>
          <p14:tracePt t="63375" x="6496050" y="3562350"/>
          <p14:tracePt t="63385" x="6496050" y="3571875"/>
          <p14:tracePt t="63392" x="6505575" y="3590925"/>
          <p14:tracePt t="63401" x="6515100" y="3609975"/>
          <p14:tracePt t="63408" x="6524625" y="3629025"/>
          <p14:tracePt t="63420" x="6534150" y="3648075"/>
          <p14:tracePt t="63427" x="6534150" y="3667125"/>
          <p14:tracePt t="63435" x="6543675" y="3686175"/>
          <p14:tracePt t="63440" x="6543675" y="3695700"/>
          <p14:tracePt t="63452" x="6553200" y="3705225"/>
          <p14:tracePt t="63456" x="6553200" y="3714750"/>
          <p14:tracePt t="63469" x="6553200" y="3724275"/>
          <p14:tracePt t="63473" x="6553200" y="3733800"/>
          <p14:tracePt t="63485" x="6553200" y="3743325"/>
          <p14:tracePt t="63489" x="6553200" y="3752850"/>
          <p14:tracePt t="63502" x="6553200" y="3762375"/>
          <p14:tracePt t="63506" x="6553200" y="3771900"/>
          <p14:tracePt t="64284" x="6562725" y="3771900"/>
          <p14:tracePt t="64295" x="6572250" y="3781425"/>
          <p14:tracePt t="64300" x="6591300" y="3800475"/>
          <p14:tracePt t="64309" x="6619875" y="3810000"/>
          <p14:tracePt t="64317" x="6629400" y="3838575"/>
          <p14:tracePt t="64325" x="6648450" y="3857625"/>
          <p14:tracePt t="64338" x="6667500" y="3886200"/>
          <p14:tracePt t="64345" x="6686550" y="3905250"/>
          <p14:tracePt t="64354" x="6705600" y="3952875"/>
          <p14:tracePt t="64360" x="6724650" y="3981450"/>
          <p14:tracePt t="64370" x="6743700" y="4019550"/>
          <p14:tracePt t="64375" x="6743700" y="4048125"/>
          <p14:tracePt t="64381" x="6762750" y="4105275"/>
          <p14:tracePt t="64389" x="6762750" y="4133850"/>
          <p14:tracePt t="64398" x="6772275" y="4171950"/>
          <p14:tracePt t="64405" x="6772275" y="4200525"/>
          <p14:tracePt t="64415" x="6772275" y="4229100"/>
          <p14:tracePt t="64421" x="6781800" y="4257675"/>
          <p14:tracePt t="64432" x="6781800" y="4267200"/>
          <p14:tracePt t="64437" x="6781800" y="4286250"/>
          <p14:tracePt t="64447" x="6781800" y="4295775"/>
          <p14:tracePt t="64453" x="6781800" y="4305300"/>
          <p14:tracePt t="64463" x="6781800" y="4314825"/>
          <p14:tracePt t="64477" x="6781800" y="4324350"/>
          <p14:tracePt t="64486" x="6781800" y="4333875"/>
          <p14:tracePt t="64501" x="6781800" y="4343400"/>
          <p14:tracePt t="75104" x="6772275" y="4343400"/>
          <p14:tracePt t="75112" x="6743700" y="4343400"/>
          <p14:tracePt t="75120" x="6724650" y="4343400"/>
          <p14:tracePt t="75128" x="6705600" y="4343400"/>
          <p14:tracePt t="75143" x="6677025" y="4343400"/>
          <p14:tracePt t="75145" x="6638925" y="4343400"/>
          <p14:tracePt t="75152" x="6581775" y="4333875"/>
          <p14:tracePt t="75161" x="6515100" y="4324350"/>
          <p14:tracePt t="75168" x="6438900" y="4305300"/>
          <p14:tracePt t="75184" x="6372225" y="4276725"/>
          <p14:tracePt t="75185" x="6286500" y="4257675"/>
          <p14:tracePt t="75193" x="6200775" y="4229100"/>
          <p14:tracePt t="75204" x="6096000" y="4191000"/>
          <p14:tracePt t="75213" x="5991225" y="4162425"/>
          <p14:tracePt t="75219" x="5905500" y="4133850"/>
          <p14:tracePt t="75228" x="5810250" y="4105275"/>
          <p14:tracePt t="75234" x="5724525" y="4067175"/>
          <p14:tracePt t="75244" x="5686425" y="4057650"/>
          <p14:tracePt t="75250" x="5562600" y="4019550"/>
          <p14:tracePt t="75259" x="5543550" y="4010025"/>
          <p14:tracePt t="75265" x="5429250" y="3952875"/>
          <p14:tracePt t="75278" x="5372100" y="3933825"/>
          <p14:tracePt t="75282" x="5324475" y="3914775"/>
          <p14:tracePt t="75298" x="5276850" y="3886200"/>
          <p14:tracePt t="75300" x="5238750" y="3857625"/>
          <p14:tracePt t="75307" x="5200650" y="3838575"/>
          <p14:tracePt t="75314" x="5162550" y="3800475"/>
          <p14:tracePt t="75321" x="5114925" y="3752850"/>
          <p14:tracePt t="75329" x="5086350" y="3714750"/>
          <p14:tracePt t="75338" x="5048250" y="3667125"/>
          <p14:tracePt t="75345" x="5029200" y="3609975"/>
          <p14:tracePt t="75353" x="5019675" y="3552825"/>
          <p14:tracePt t="75361" x="5000625" y="3476625"/>
          <p14:tracePt t="75370" x="4991100" y="3409950"/>
          <p14:tracePt t="75378" x="4991100" y="3333750"/>
          <p14:tracePt t="75385" x="4991100" y="3314700"/>
          <p14:tracePt t="75393" x="4991100" y="3267075"/>
          <p14:tracePt t="75401" x="4991100" y="3219450"/>
          <p14:tracePt t="75409" x="4991100" y="3181350"/>
          <p14:tracePt t="75417" x="4991100" y="3162300"/>
          <p14:tracePt t="75425" x="5000625" y="3143250"/>
          <p14:tracePt t="75434" x="5019675" y="3133725"/>
          <p14:tracePt t="75442" x="5019675" y="3124200"/>
          <p14:tracePt t="75450" x="5029200" y="3124200"/>
          <p14:tracePt t="75458" x="5038725" y="3114675"/>
          <p14:tracePt t="75466" x="5048250" y="3114675"/>
          <p14:tracePt t="75475" x="5057775" y="3114675"/>
          <p14:tracePt t="75491" x="5067300" y="3114675"/>
          <p14:tracePt t="75522" x="5076825" y="3114675"/>
          <p14:tracePt t="75570" x="5086350" y="3124200"/>
          <p14:tracePt t="75594" x="5086350" y="3133725"/>
          <p14:tracePt t="75619" x="5086350" y="3143250"/>
          <p14:tracePt t="75626" x="5086350" y="3152775"/>
          <p14:tracePt t="75634" x="5086350" y="3162300"/>
          <p14:tracePt t="75642" x="5086350" y="3171825"/>
          <p14:tracePt t="75650" x="5086350" y="3181350"/>
          <p14:tracePt t="75659" x="5086350" y="3200400"/>
          <p14:tracePt t="75667" x="5086350" y="3209925"/>
          <p14:tracePt t="75675" x="5076825" y="3228975"/>
          <p14:tracePt t="75684" x="5076825" y="3248025"/>
          <p14:tracePt t="75692" x="5076825" y="3267075"/>
          <p14:tracePt t="75700" x="5067300" y="3286125"/>
          <p14:tracePt t="75708" x="5067300" y="3305175"/>
          <p14:tracePt t="75715" x="5067300" y="3324225"/>
          <p14:tracePt t="75723" x="5067300" y="3352800"/>
          <p14:tracePt t="75731" x="5067300" y="3371850"/>
          <p14:tracePt t="75739" x="5067300" y="3390900"/>
          <p14:tracePt t="75748" x="5067300" y="3409950"/>
          <p14:tracePt t="75755" x="5067300" y="3429000"/>
          <p14:tracePt t="75764" x="5076825" y="3448050"/>
          <p14:tracePt t="75771" x="5086350" y="3467100"/>
          <p14:tracePt t="75779" x="5095875" y="3486150"/>
          <p14:tracePt t="75788" x="5095875" y="3495675"/>
          <p14:tracePt t="75795" x="5105400" y="3505200"/>
          <p14:tracePt t="75804" x="5114925" y="3514725"/>
          <p14:tracePt t="75811" x="5114925" y="3524250"/>
          <p14:tracePt t="75820" x="5124450" y="3524250"/>
          <p14:tracePt t="75827" x="5124450" y="3533775"/>
          <p14:tracePt t="75835" x="5133975" y="3543300"/>
          <p14:tracePt t="75852" x="5133975" y="3552825"/>
          <p14:tracePt t="75859" x="5143500" y="3562350"/>
          <p14:tracePt t="75867" x="5143500" y="3571875"/>
          <p14:tracePt t="75884" x="5153025" y="3581400"/>
          <p14:tracePt t="75892" x="5153025" y="3590925"/>
          <p14:tracePt t="75909" x="5153025" y="3600450"/>
          <p14:tracePt t="75916" x="5162550" y="3609975"/>
          <p14:tracePt t="75925" x="5162550" y="3619500"/>
          <p14:tracePt t="75941" x="5162550" y="3629025"/>
          <p14:tracePt t="75949" x="5162550" y="3638550"/>
          <p14:tracePt t="75956" x="5172075" y="3638550"/>
          <p14:tracePt t="75965" x="5172075" y="3648075"/>
          <p14:tracePt t="75980" x="5172075" y="3657600"/>
          <p14:tracePt t="75988" x="5172075" y="3667125"/>
          <p14:tracePt t="76012" x="5172075" y="3676650"/>
          <p14:tracePt t="76077" x="5172075" y="3686175"/>
          <p14:tracePt t="76350" x="5172075" y="3695700"/>
          <p14:tracePt t="76366" x="5162550" y="3695700"/>
          <p14:tracePt t="76376" x="5162550" y="3705225"/>
          <p14:tracePt t="76382" x="5162550" y="3714750"/>
          <p14:tracePt t="76391" x="5153025" y="3714750"/>
          <p14:tracePt t="76399" x="5153025" y="3724275"/>
          <p14:tracePt t="76415" x="5143500" y="3733800"/>
          <p14:tracePt t="76423" x="5143500" y="3743325"/>
          <p14:tracePt t="76431" x="5133975" y="3752850"/>
          <p14:tracePt t="76438" x="5124450" y="3762375"/>
          <p14:tracePt t="76448" x="5105400" y="3790950"/>
          <p14:tracePt t="76454" x="5086350" y="3810000"/>
          <p14:tracePt t="76464" x="5076825" y="3829050"/>
          <p14:tracePt t="76470" x="5057775" y="3848100"/>
          <p14:tracePt t="76479" x="5038725" y="3876675"/>
          <p14:tracePt t="76487" x="5019675" y="3895725"/>
          <p14:tracePt t="76496" x="5010150" y="3924300"/>
          <p14:tracePt t="76503" x="5000625" y="3933825"/>
          <p14:tracePt t="76511" x="4981575" y="3943350"/>
          <p14:tracePt t="76518" x="4981575" y="3952875"/>
          <p14:tracePt t="76527" x="4972050" y="3962400"/>
          <p14:tracePt t="76551" x="4972050" y="3971925"/>
          <p14:tracePt t="83247" x="4981575" y="3971925"/>
          <p14:tracePt t="83256" x="4991100" y="3971925"/>
          <p14:tracePt t="83263" x="5000625" y="3971925"/>
          <p14:tracePt t="83273" x="5010150" y="3971925"/>
          <p14:tracePt t="83279" x="5029200" y="3971925"/>
          <p14:tracePt t="83287" x="5048250" y="3981450"/>
          <p14:tracePt t="83295" x="5067300" y="3981450"/>
          <p14:tracePt t="83303" x="5076825" y="3990975"/>
          <p14:tracePt t="83312" x="5086350" y="4000500"/>
          <p14:tracePt t="83324" x="5095875" y="4010025"/>
          <p14:tracePt t="83338" x="5114925" y="4019550"/>
          <p14:tracePt t="83339" x="5114925" y="4029075"/>
          <p14:tracePt t="83345" x="5124450" y="4038600"/>
          <p14:tracePt t="83354" x="5133975" y="4048125"/>
          <p14:tracePt t="83364" x="5133975" y="4067175"/>
          <p14:tracePt t="83367" x="5143500" y="4076700"/>
          <p14:tracePt t="83376" x="5143500" y="4086225"/>
          <p14:tracePt t="83383" x="5153025" y="4095750"/>
          <p14:tracePt t="83392" x="5153025" y="4114800"/>
          <p14:tracePt t="83410" x="5153025" y="4133850"/>
          <p14:tracePt t="83415" x="5153025" y="4143375"/>
          <p14:tracePt t="83426" x="5153025" y="4162425"/>
          <p14:tracePt t="83432" x="5153025" y="4171950"/>
          <p14:tracePt t="83439" x="5153025" y="4191000"/>
          <p14:tracePt t="83448" x="5153025" y="4210050"/>
          <p14:tracePt t="83455" x="5153025" y="4219575"/>
          <p14:tracePt t="83464" x="5153025" y="4238625"/>
          <p14:tracePt t="83471" x="5153025" y="4248150"/>
          <p14:tracePt t="83480" x="5153025" y="4267200"/>
          <p14:tracePt t="83488" x="5153025" y="4286250"/>
          <p14:tracePt t="83496" x="5153025" y="4305300"/>
          <p14:tracePt t="83504" x="5153025" y="4324350"/>
          <p14:tracePt t="83512" x="5153025" y="4333875"/>
          <p14:tracePt t="83519" x="5153025" y="4352925"/>
          <p14:tracePt t="83528" x="5153025" y="4371975"/>
          <p14:tracePt t="83536" x="5153025" y="4391025"/>
          <p14:tracePt t="83544" x="5153025" y="4410075"/>
          <p14:tracePt t="83552" x="5153025" y="4429125"/>
          <p14:tracePt t="83560" x="5153025" y="4448175"/>
          <p14:tracePt t="83568" x="5153025" y="4476750"/>
          <p14:tracePt t="83577" x="5153025" y="4495800"/>
          <p14:tracePt t="83586" x="5153025" y="4514850"/>
          <p14:tracePt t="83595" x="5153025" y="4543425"/>
          <p14:tracePt t="83601" x="5153025" y="4591050"/>
          <p14:tracePt t="83611" x="5153025" y="4610100"/>
          <p14:tracePt t="83616" x="5153025" y="4667250"/>
          <p14:tracePt t="83628" x="5153025" y="4724400"/>
          <p14:tracePt t="83633" x="5153025" y="4867275"/>
          <p14:tracePt t="83645" x="5153025" y="4924425"/>
          <p14:tracePt t="83651" x="5153025" y="5038725"/>
          <p14:tracePt t="83661" x="5153025" y="5143500"/>
          <p14:tracePt t="83666" x="5153025" y="5257800"/>
          <p14:tracePt t="83675" x="5153025" y="5295900"/>
          <p14:tracePt t="83682" x="5153025" y="5372100"/>
          <p14:tracePt t="83692" x="5153025" y="5429250"/>
          <p14:tracePt t="83698" x="5153025" y="5457825"/>
          <p14:tracePt t="83709" x="5153025" y="5476875"/>
          <p14:tracePt t="83713" x="5153025" y="5495925"/>
          <p14:tracePt t="83725" x="5153025" y="5505450"/>
          <p14:tracePt t="83777" x="5162550" y="5476875"/>
          <p14:tracePt t="83786" x="5172075" y="5438775"/>
          <p14:tracePt t="83795" x="5200650" y="5381625"/>
          <p14:tracePt t="83802" x="5229225" y="5324475"/>
          <p14:tracePt t="83809" x="5257800" y="5238750"/>
          <p14:tracePt t="83817" x="5295900" y="5162550"/>
          <p14:tracePt t="83826" x="5324475" y="5076825"/>
          <p14:tracePt t="83833" x="5362575" y="4991100"/>
          <p14:tracePt t="83842" x="5391150" y="4933950"/>
          <p14:tracePt t="83849" x="5400675" y="4905375"/>
          <p14:tracePt t="83858" x="5419725" y="4848225"/>
          <p14:tracePt t="83865" x="5467350" y="4752975"/>
          <p14:tracePt t="83873" x="5476875" y="4733925"/>
          <p14:tracePt t="83881" x="5495925" y="4686300"/>
          <p14:tracePt t="83889" x="5505450" y="4648200"/>
          <p14:tracePt t="83898" x="5514975" y="4619625"/>
          <p14:tracePt t="83905" x="5514975" y="4591050"/>
          <p14:tracePt t="83913" x="5524500" y="4572000"/>
          <p14:tracePt t="83921" x="5524500" y="4543425"/>
          <p14:tracePt t="83930" x="5534025" y="4524375"/>
          <p14:tracePt t="83938" x="5534025" y="4514850"/>
          <p14:tracePt t="83946" x="5534025" y="4495800"/>
          <p14:tracePt t="83954" x="5534025" y="4486275"/>
          <p14:tracePt t="83962" x="5534025" y="4467225"/>
          <p14:tracePt t="83970" x="5534025" y="4457700"/>
          <p14:tracePt t="83978" x="5534025" y="4448175"/>
          <p14:tracePt t="83986" x="5524500" y="4438650"/>
          <p14:tracePt t="83994" x="5524500" y="4419600"/>
          <p14:tracePt t="84002" x="5514975" y="4410075"/>
          <p14:tracePt t="84010" x="5514975" y="4391025"/>
          <p14:tracePt t="84018" x="5514975" y="4371975"/>
          <p14:tracePt t="84026" x="5505450" y="4343400"/>
          <p14:tracePt t="84034" x="5505450" y="4295775"/>
          <p14:tracePt t="84043" x="5495925" y="4257675"/>
          <p14:tracePt t="84050" x="5486400" y="4229100"/>
          <p14:tracePt t="84060" x="5486400" y="4210050"/>
          <p14:tracePt t="84066" x="5486400" y="4162425"/>
          <p14:tracePt t="84076" x="5476875" y="4124325"/>
          <p14:tracePt t="84083" x="5467350" y="4086225"/>
          <p14:tracePt t="84092" x="5467350" y="4057650"/>
          <p14:tracePt t="84099" x="5457825" y="4029075"/>
          <p14:tracePt t="84108" x="5457825" y="4000500"/>
          <p14:tracePt t="84115" x="5448300" y="3971925"/>
          <p14:tracePt t="84125" x="5438775" y="3943350"/>
          <p14:tracePt t="84131" x="5438775" y="3924300"/>
          <p14:tracePt t="84141" x="5429250" y="3914775"/>
          <p14:tracePt t="84148" x="5419725" y="3895725"/>
          <p14:tracePt t="84158" x="5410200" y="3876675"/>
          <p14:tracePt t="84163" x="5400675" y="3857625"/>
          <p14:tracePt t="84175" x="5391150" y="3848100"/>
          <p14:tracePt t="84179" x="5381625" y="3838575"/>
          <p14:tracePt t="84195" x="5372100" y="3829050"/>
          <p14:tracePt t="84211" x="5372100" y="3819525"/>
          <p14:tracePt t="84225" x="5362575" y="3819525"/>
          <p14:tracePt t="84284" x="5362575" y="3829050"/>
          <p14:tracePt t="84294" x="5353050" y="3848100"/>
          <p14:tracePt t="84301" x="5343525" y="3895725"/>
          <p14:tracePt t="84312" x="5334000" y="3943350"/>
          <p14:tracePt t="84316" x="5314950" y="4000500"/>
          <p14:tracePt t="84327" x="5295900" y="4076700"/>
          <p14:tracePt t="84333" x="5276850" y="4143375"/>
          <p14:tracePt t="84339" x="5267325" y="4171950"/>
          <p14:tracePt t="84348" x="5238750" y="4286250"/>
          <p14:tracePt t="84356" x="5238750" y="4305300"/>
          <p14:tracePt t="84364" x="5219700" y="4410075"/>
          <p14:tracePt t="84372" x="5210175" y="4429125"/>
          <p14:tracePt t="84380" x="5200650" y="4514850"/>
          <p14:tracePt t="84388" x="5200650" y="4572000"/>
          <p14:tracePt t="84396" x="5191125" y="4629150"/>
          <p14:tracePt t="84403" x="5191125" y="4686300"/>
          <p14:tracePt t="84412" x="5191125" y="4772025"/>
          <p14:tracePt t="84420" x="5191125" y="4857750"/>
          <p14:tracePt t="84428" x="5191125" y="4933950"/>
          <p14:tracePt t="84436" x="5191125" y="4962525"/>
          <p14:tracePt t="84444" x="5191125" y="5038725"/>
          <p14:tracePt t="84452" x="5191125" y="5086350"/>
          <p14:tracePt t="84461" x="5191125" y="5124450"/>
          <p14:tracePt t="84468" x="5191125" y="5162550"/>
          <p14:tracePt t="84478" x="5191125" y="5200650"/>
          <p14:tracePt t="84484" x="5191125" y="5248275"/>
          <p14:tracePt t="84494" x="5191125" y="5286375"/>
          <p14:tracePt t="84500" x="5191125" y="5314950"/>
          <p14:tracePt t="84509" x="5181600" y="5353050"/>
          <p14:tracePt t="84518" x="5181600" y="5381625"/>
          <p14:tracePt t="84526" x="5181600" y="5419725"/>
          <p14:tracePt t="84533" x="5181600" y="5448300"/>
          <p14:tracePt t="84543" x="5181600" y="5476875"/>
          <p14:tracePt t="84550" x="5181600" y="5505450"/>
          <p14:tracePt t="84559" x="5181600" y="5524500"/>
          <p14:tracePt t="84566" x="5181600" y="5534025"/>
          <p14:tracePt t="84576" x="5181600" y="5543550"/>
          <p14:tracePt t="84581" x="5181600" y="5553075"/>
          <p14:tracePt t="84598" x="5181600" y="5562600"/>
          <p14:tracePt t="84621" x="5181600" y="5572125"/>
          <p14:tracePt t="84637" x="5181600" y="5581650"/>
          <p14:tracePt t="84661" x="5181600" y="5591175"/>
          <p14:tracePt t="84742" x="5191125" y="5581650"/>
          <p14:tracePt t="84750" x="5200650" y="5572125"/>
          <p14:tracePt t="84758" x="5219700" y="5553075"/>
          <p14:tracePt t="84767" x="5238750" y="5543550"/>
          <p14:tracePt t="84774" x="5257800" y="5524500"/>
          <p14:tracePt t="84782" x="5276850" y="5505450"/>
          <p14:tracePt t="84791" x="5305425" y="5486400"/>
          <p14:tracePt t="84799" x="5334000" y="5467350"/>
          <p14:tracePt t="84806" x="5353050" y="5438775"/>
          <p14:tracePt t="84815" x="5372100" y="5419725"/>
          <p14:tracePt t="84823" x="5400675" y="5391150"/>
          <p14:tracePt t="84831" x="5438775" y="5353050"/>
          <p14:tracePt t="84838" x="5457825" y="5334000"/>
          <p14:tracePt t="84847" x="5476875" y="5305425"/>
          <p14:tracePt t="84854" x="5524500" y="5267325"/>
          <p14:tracePt t="84864" x="5524500" y="5248275"/>
          <p14:tracePt t="84870" x="5562600" y="5229225"/>
          <p14:tracePt t="84880" x="5581650" y="5200650"/>
          <p14:tracePt t="84887" x="5610225" y="5172075"/>
          <p14:tracePt t="84896" x="5629275" y="5153025"/>
          <p14:tracePt t="84903" x="5657850" y="5133975"/>
          <p14:tracePt t="84912" x="5676900" y="5124450"/>
          <p14:tracePt t="84919" x="5695950" y="5105400"/>
          <p14:tracePt t="84929" x="5715000" y="5095875"/>
          <p14:tracePt t="84935" x="5724525" y="5086350"/>
          <p14:tracePt t="84946" x="5743575" y="5086350"/>
          <p14:tracePt t="84951" x="5753100" y="5076825"/>
          <p14:tracePt t="84962" x="5762625" y="5076825"/>
          <p14:tracePt t="84967" x="5772150" y="5076825"/>
          <p14:tracePt t="84979" x="5791200" y="5076825"/>
          <p14:tracePt t="84991" x="5800725" y="5076825"/>
          <p14:tracePt t="84999" x="5810250" y="5076825"/>
          <p14:tracePt t="85015" x="5819775" y="5067300"/>
          <p14:tracePt t="85047" x="5829300" y="5067300"/>
          <p14:tracePt t="85064" x="5829300" y="5057775"/>
          <p14:tracePt t="85072" x="5829300" y="5048250"/>
          <p14:tracePt t="85080" x="5829300" y="5038725"/>
          <p14:tracePt t="85088" x="5829300" y="5000625"/>
          <p14:tracePt t="85096" x="5829300" y="4972050"/>
          <p14:tracePt t="85104" x="5829300" y="4933950"/>
          <p14:tracePt t="85111" x="5819775" y="4905375"/>
          <p14:tracePt t="85121" x="5800725" y="4848225"/>
          <p14:tracePt t="85128" x="5781675" y="4800600"/>
          <p14:tracePt t="85136" x="5772150" y="4752975"/>
          <p14:tracePt t="85144" x="5753100" y="4695825"/>
          <p14:tracePt t="85152" x="5734050" y="4648200"/>
          <p14:tracePt t="85160" x="5715000" y="4591050"/>
          <p14:tracePt t="85169" x="5695950" y="4533900"/>
          <p14:tracePt t="85176" x="5676900" y="4486275"/>
          <p14:tracePt t="85185" x="5667375" y="4457700"/>
          <p14:tracePt t="85192" x="5638800" y="4410075"/>
          <p14:tracePt t="85200" x="5629275" y="4381500"/>
          <p14:tracePt t="85208" x="5610225" y="4343400"/>
          <p14:tracePt t="85216" x="5600700" y="4305300"/>
          <p14:tracePt t="85224" x="5591175" y="4286250"/>
          <p14:tracePt t="85232" x="5591175" y="4257675"/>
          <p14:tracePt t="85240" x="5581650" y="4248150"/>
          <p14:tracePt t="85248" x="5581650" y="4238625"/>
          <p14:tracePt t="85719" x="5591175" y="4219575"/>
          <p14:tracePt t="85732" x="5600700" y="4210050"/>
          <p14:tracePt t="85738" x="5600700" y="4200525"/>
          <p14:tracePt t="85748" x="5610225" y="4191000"/>
          <p14:tracePt t="85763" x="5619750" y="4181475"/>
          <p14:tracePt t="85795" x="5629275" y="4181475"/>
          <p14:tracePt t="85811" x="5629275" y="4171950"/>
          <p14:tracePt t="85843" x="5629275" y="4162425"/>
          <p14:tracePt t="85859" x="5638800" y="4152900"/>
          <p14:tracePt t="85868" x="5638800" y="4143375"/>
          <p14:tracePt t="85885" x="5638800" y="4133850"/>
          <p14:tracePt t="85891" x="5648325" y="4133850"/>
          <p14:tracePt t="85907" x="5648325" y="4124325"/>
          <p14:tracePt t="85923" x="5657850" y="4124325"/>
          <p14:tracePt t="85931" x="5657850" y="4114800"/>
          <p14:tracePt t="86237" x="5657850" y="4124325"/>
          <p14:tracePt t="86358" x="5648325" y="4124325"/>
          <p14:tracePt t="86366" x="5648325" y="4133850"/>
          <p14:tracePt t="86382" x="5638800" y="4133850"/>
          <p14:tracePt t="86398" x="5629275" y="4143375"/>
          <p14:tracePt t="86406" x="5619750" y="4143375"/>
          <p14:tracePt t="86422" x="5600700" y="4143375"/>
          <p14:tracePt t="86431" x="5600700" y="4152900"/>
          <p14:tracePt t="86438" x="5581650" y="4152900"/>
          <p14:tracePt t="86454" x="5562600" y="4152900"/>
          <p14:tracePt t="86461" x="5553075" y="4152900"/>
          <p14:tracePt t="86471" x="5534025" y="4152900"/>
          <p14:tracePt t="86478" x="5514975" y="4152900"/>
          <p14:tracePt t="86487" x="5495925" y="4152900"/>
          <p14:tracePt t="86494" x="5476875" y="4152900"/>
          <p14:tracePt t="86503" x="5448300" y="4152900"/>
          <p14:tracePt t="86510" x="5419725" y="4152900"/>
          <p14:tracePt t="86519" x="5381625" y="4152900"/>
          <p14:tracePt t="86526" x="5362575" y="4152900"/>
          <p14:tracePt t="86534" x="5334000" y="4152900"/>
          <p14:tracePt t="86542" x="5305425" y="4152900"/>
          <p14:tracePt t="86550" x="5286375" y="4152900"/>
          <p14:tracePt t="86558" x="5267325" y="4152900"/>
          <p14:tracePt t="86566" x="5238750" y="4152900"/>
          <p14:tracePt t="86574" x="5219700" y="4143375"/>
          <p14:tracePt t="86582" x="5210175" y="4143375"/>
          <p14:tracePt t="86590" x="5191125" y="4133850"/>
          <p14:tracePt t="86599" x="5162550" y="4124325"/>
          <p14:tracePt t="86606" x="5143500" y="4124325"/>
          <p14:tracePt t="86616" x="5114925" y="4114800"/>
          <p14:tracePt t="86623" x="5095875" y="4105275"/>
          <p14:tracePt t="86632" x="5076825" y="4095750"/>
          <p14:tracePt t="86640" x="5067300" y="4095750"/>
          <p14:tracePt t="86649" x="5057775" y="4086225"/>
          <p14:tracePt t="86656" x="5038725" y="4086225"/>
          <p14:tracePt t="86688" x="5029200" y="4086225"/>
          <p14:tracePt t="87089" x="5029200" y="4095750"/>
          <p14:tracePt t="87153" x="5029200" y="4105275"/>
          <p14:tracePt t="87162" x="5019675" y="4105275"/>
          <p14:tracePt t="87178" x="5010150" y="4114800"/>
          <p14:tracePt t="87194" x="5000625" y="4114800"/>
          <p14:tracePt t="87203" x="4991100" y="4124325"/>
          <p14:tracePt t="87234" x="4981575" y="4124325"/>
          <p14:tracePt t="87274" x="4972050" y="4124325"/>
          <p14:tracePt t="87282" x="4972050" y="4133850"/>
          <p14:tracePt t="87306" x="4962525" y="4133850"/>
          <p14:tracePt t="87324" x="4953000" y="4133850"/>
          <p14:tracePt t="87331" x="4943475" y="4133850"/>
          <p14:tracePt t="87347" x="4933950" y="4133850"/>
          <p14:tracePt t="87362" x="4924425" y="4133850"/>
          <p14:tracePt t="87379" x="4914900" y="4133850"/>
          <p14:tracePt t="87395" x="4905375" y="4133850"/>
          <p14:tracePt t="87403" x="4895850" y="4133850"/>
          <p14:tracePt t="87419" x="4886325" y="4133850"/>
          <p14:tracePt t="87427" x="4876800" y="4133850"/>
          <p14:tracePt t="87435" x="4867275" y="4133850"/>
          <p14:tracePt t="87451" x="4857750" y="4133850"/>
          <p14:tracePt t="87459" x="4848225" y="4133850"/>
          <p14:tracePt t="87539" x="4867275" y="4133850"/>
          <p14:tracePt t="87547" x="4895850" y="4133850"/>
          <p14:tracePt t="87555" x="4933950" y="4124325"/>
          <p14:tracePt t="87564" x="4962525" y="4114800"/>
          <p14:tracePt t="87575" x="5019675" y="4105275"/>
          <p14:tracePt t="87579" x="5095875" y="4105275"/>
          <p14:tracePt t="87588" x="5153025" y="4105275"/>
          <p14:tracePt t="87595" x="5219700" y="4095750"/>
          <p14:tracePt t="87603" x="5295900" y="4095750"/>
          <p14:tracePt t="87611" x="5324475" y="4095750"/>
          <p14:tracePt t="87619" x="5372100" y="4095750"/>
          <p14:tracePt t="87630" x="5410200" y="4095750"/>
          <p14:tracePt t="87636" x="5457825" y="4095750"/>
          <p14:tracePt t="87645" x="5486400" y="4095750"/>
          <p14:tracePt t="87652" x="5514975" y="4095750"/>
          <p14:tracePt t="87661" x="5543550" y="4095750"/>
          <p14:tracePt t="87667" x="5553075" y="4095750"/>
          <p14:tracePt t="87678" x="5572125" y="4095750"/>
          <p14:tracePt t="87684" x="5591175" y="4095750"/>
          <p14:tracePt t="87692" x="5600700" y="4105275"/>
          <p14:tracePt t="87700" x="5610225" y="4105275"/>
          <p14:tracePt t="87708" x="5619750" y="4114800"/>
          <p14:tracePt t="87717" x="5629275" y="4114800"/>
          <p14:tracePt t="87732" x="5638800" y="4114800"/>
          <p14:tracePt t="87764" x="5648325" y="4114800"/>
          <p14:tracePt t="88508" x="5657850" y="4124325"/>
          <p14:tracePt t="88517" x="5686425" y="4143375"/>
          <p14:tracePt t="88524" x="5695950" y="4152900"/>
          <p14:tracePt t="88535" x="5715000" y="4181475"/>
          <p14:tracePt t="88552" x="5734050" y="4191000"/>
          <p14:tracePt t="88553" x="5753100" y="4219575"/>
          <p14:tracePt t="88560" x="5772150" y="4229100"/>
          <p14:tracePt t="88571" x="5781675" y="4238625"/>
          <p14:tracePt t="88572" x="5791200" y="4248150"/>
          <p14:tracePt t="88580" x="5791200" y="4257675"/>
          <p14:tracePt t="88588" x="5800725" y="4257675"/>
          <p14:tracePt t="88604" x="5810250" y="4267200"/>
          <p14:tracePt t="88701" x="5810250" y="4248150"/>
          <p14:tracePt t="88708" x="5810250" y="4238625"/>
          <p14:tracePt t="88716" x="5810250" y="4229100"/>
          <p14:tracePt t="88725" x="5810250" y="4219575"/>
          <p14:tracePt t="88733" x="5810250" y="4210050"/>
          <p14:tracePt t="88742" x="5810250" y="4200525"/>
          <p14:tracePt t="88765" x="5810250" y="4191000"/>
          <p14:tracePt t="88797" x="5810250" y="4181475"/>
          <p14:tracePt t="88813" x="5810250" y="4171950"/>
          <p14:tracePt t="88837" x="5810250" y="4162425"/>
          <p14:tracePt t="88853" x="5810250" y="4152900"/>
          <p14:tracePt t="88861" x="5800725" y="4143375"/>
          <p14:tracePt t="88886" x="5800725" y="4133850"/>
          <p14:tracePt t="88894" x="5791200" y="4124325"/>
          <p14:tracePt t="88910" x="5791200" y="4114800"/>
          <p14:tracePt t="88918" x="5781675" y="4114800"/>
          <p14:tracePt t="88926" x="5781675" y="4105275"/>
          <p14:tracePt t="88934" x="5772150" y="4105275"/>
          <p14:tracePt t="88942" x="5772150" y="4095750"/>
          <p14:tracePt t="88950" x="5762625" y="4095750"/>
          <p14:tracePt t="88958" x="5762625" y="4086225"/>
          <p14:tracePt t="88966" x="5753100" y="4086225"/>
          <p14:tracePt t="88974" x="5743575" y="4086225"/>
          <p14:tracePt t="88982" x="5734050" y="4076700"/>
          <p14:tracePt t="88991" x="5724525" y="4076700"/>
          <p14:tracePt t="88999" x="5715000" y="4067175"/>
          <p14:tracePt t="89007" x="5676900" y="4057650"/>
          <p14:tracePt t="89015" x="5648325" y="4057650"/>
          <p14:tracePt t="89023" x="5610225" y="4048125"/>
          <p14:tracePt t="89031" x="5581650" y="4038600"/>
          <p14:tracePt t="89039" x="5553075" y="4038600"/>
          <p14:tracePt t="89047" x="5514975" y="4038600"/>
          <p14:tracePt t="89054" x="5476875" y="4038600"/>
          <p14:tracePt t="89062" x="5448300" y="4038600"/>
          <p14:tracePt t="89073" x="5419725" y="4038600"/>
          <p14:tracePt t="89079" x="5391150" y="4038600"/>
          <p14:tracePt t="89086" x="5372100" y="4038600"/>
          <p14:tracePt t="89095" x="5353050" y="4038600"/>
          <p14:tracePt t="89102" x="5343525" y="4038600"/>
          <p14:tracePt t="89111" x="5324475" y="4057650"/>
          <p14:tracePt t="89127" x="5314950" y="4076700"/>
          <p14:tracePt t="89135" x="5305425" y="4076700"/>
          <p14:tracePt t="89143" x="5305425" y="4095750"/>
          <p14:tracePt t="89151" x="5305425" y="4114800"/>
          <p14:tracePt t="89158" x="5305425" y="4124325"/>
          <p14:tracePt t="89167" x="5305425" y="4143375"/>
          <p14:tracePt t="89175" x="5305425" y="4171950"/>
          <p14:tracePt t="89183" x="5305425" y="4181475"/>
          <p14:tracePt t="89191" x="5305425" y="4200525"/>
          <p14:tracePt t="89199" x="5334000" y="4238625"/>
          <p14:tracePt t="89207" x="5343525" y="4248150"/>
          <p14:tracePt t="89215" x="5372100" y="4276725"/>
          <p14:tracePt t="89224" x="5391150" y="4276725"/>
          <p14:tracePt t="89232" x="5419725" y="4286250"/>
          <p14:tracePt t="89240" x="5438775" y="4295775"/>
          <p14:tracePt t="89248" x="5467350" y="4295775"/>
          <p14:tracePt t="89256" x="5495925" y="4295775"/>
          <p14:tracePt t="89264" x="5514975" y="4295775"/>
          <p14:tracePt t="89271" x="5534025" y="4295775"/>
          <p14:tracePt t="89279" x="5562600" y="4295775"/>
          <p14:tracePt t="89288" x="5572125" y="4295775"/>
          <p14:tracePt t="89296" x="5591175" y="4286250"/>
          <p14:tracePt t="89304" x="5610225" y="4276725"/>
          <p14:tracePt t="89311" x="5619750" y="4267200"/>
          <p14:tracePt t="89320" x="5629275" y="4267200"/>
          <p14:tracePt t="89328" x="5638800" y="4257675"/>
          <p14:tracePt t="89340" x="5648325" y="4248150"/>
          <p14:tracePt t="89343" x="5657850" y="4248150"/>
          <p14:tracePt t="89352" x="5657850" y="4238625"/>
          <p14:tracePt t="89360" x="5667375" y="4238625"/>
          <p14:tracePt t="89368" x="5676900" y="4229100"/>
          <p14:tracePt t="89384" x="5686425" y="4219575"/>
          <p14:tracePt t="89400" x="5695950" y="4219575"/>
          <p14:tracePt t="89408" x="5695950" y="4210050"/>
          <p14:tracePt t="89424" x="5705475" y="4200525"/>
          <p14:tracePt t="89432" x="5715000" y="4191000"/>
          <p14:tracePt t="89440" x="5724525" y="4191000"/>
          <p14:tracePt t="89448" x="5724525" y="4181475"/>
          <p14:tracePt t="89457" x="5734050" y="4181475"/>
          <p14:tracePt t="89465" x="5743575" y="4171950"/>
          <p14:tracePt t="90268" x="5743575" y="4200525"/>
          <p14:tracePt t="90276" x="5743575" y="4229100"/>
          <p14:tracePt t="90284" x="5743575" y="4257675"/>
          <p14:tracePt t="90293" x="5743575" y="4276725"/>
          <p14:tracePt t="90300" x="5743575" y="4295775"/>
          <p14:tracePt t="90308" x="5743575" y="4314825"/>
          <p14:tracePt t="90318" x="5743575" y="4324350"/>
          <p14:tracePt t="90324" x="5743575" y="4352925"/>
          <p14:tracePt t="90335" x="5753100" y="4371975"/>
          <p14:tracePt t="90341" x="5762625" y="4381500"/>
          <p14:tracePt t="90352" x="5772150" y="4400550"/>
          <p14:tracePt t="90357" x="5781675" y="4410075"/>
          <p14:tracePt t="90368" x="5791200" y="4419600"/>
          <p14:tracePt t="90373" x="5791200" y="4429125"/>
          <p14:tracePt t="90385" x="5800725" y="4429125"/>
          <p14:tracePt t="90397" x="5810250" y="4438650"/>
          <p14:tracePt t="90413" x="5819775" y="4438650"/>
          <p14:tracePt t="90509" x="5829300" y="4438650"/>
          <p14:tracePt t="90550" x="5838825" y="4438650"/>
          <p14:tracePt t="90557" x="5838825" y="4429125"/>
          <p14:tracePt t="90573" x="5848350" y="4429125"/>
          <p14:tracePt t="90630" x="5857875" y="4429125"/>
          <p14:tracePt t="90670" x="5867400" y="4429125"/>
          <p14:tracePt t="90686" x="5867400" y="4419600"/>
          <p14:tracePt t="90702" x="5876925" y="4419600"/>
          <p14:tracePt t="90718" x="5886450" y="4419600"/>
          <p14:tracePt t="90734" x="5895975" y="4419600"/>
          <p14:tracePt t="90750" x="5905500" y="4419600"/>
          <p14:tracePt t="90766" x="5915025" y="4419600"/>
          <p14:tracePt t="90778" x="5924550" y="4419600"/>
          <p14:tracePt t="90792" x="5934075" y="4419600"/>
          <p14:tracePt t="90809" x="5934075" y="4429125"/>
          <p14:tracePt t="90815" x="5943600" y="4429125"/>
          <p14:tracePt t="90825" x="5943600" y="4438650"/>
          <p14:tracePt t="90831" x="5943600" y="4448175"/>
          <p14:tracePt t="90839" x="5953125" y="4448175"/>
          <p14:tracePt t="90846" x="5953125" y="4467225"/>
          <p14:tracePt t="90855" x="5962650" y="4467225"/>
          <p14:tracePt t="90863" x="5962650" y="4486275"/>
          <p14:tracePt t="90874" x="5962650" y="4495800"/>
          <p14:tracePt t="90879" x="5972175" y="4505325"/>
          <p14:tracePt t="90888" x="5972175" y="4514850"/>
          <p14:tracePt t="90895" x="5981700" y="4533900"/>
          <p14:tracePt t="90904" x="5981700" y="4543425"/>
          <p14:tracePt t="90911" x="5991225" y="4552950"/>
          <p14:tracePt t="90919" x="5991225" y="4562475"/>
          <p14:tracePt t="90927" x="6000750" y="4581525"/>
          <p14:tracePt t="90935" x="6010275" y="4591050"/>
          <p14:tracePt t="90943" x="6019800" y="4600575"/>
          <p14:tracePt t="90951" x="6029325" y="4619625"/>
          <p14:tracePt t="90959" x="6038850" y="4629150"/>
          <p14:tracePt t="90967" x="6038850" y="4648200"/>
          <p14:tracePt t="90976" x="6057900" y="4667250"/>
          <p14:tracePt t="90983" x="6067425" y="4676775"/>
          <p14:tracePt t="90992" x="6086475" y="4695825"/>
          <p14:tracePt t="91000" x="6086475" y="4705350"/>
          <p14:tracePt t="91009" x="6105525" y="4724400"/>
          <p14:tracePt t="91016" x="6115050" y="4733925"/>
          <p14:tracePt t="91025" x="6124575" y="4752975"/>
          <p14:tracePt t="91032" x="6134100" y="4772025"/>
          <p14:tracePt t="91042" x="6143625" y="4781550"/>
          <p14:tracePt t="91048" x="6143625" y="4800600"/>
          <p14:tracePt t="91057" x="6153150" y="4810125"/>
          <p14:tracePt t="91065" x="6162675" y="4829175"/>
          <p14:tracePt t="91074" x="6172200" y="4848225"/>
          <p14:tracePt t="91080" x="6181725" y="4867275"/>
          <p14:tracePt t="91091" x="6181725" y="4886325"/>
          <p14:tracePt t="91096" x="6191250" y="4905375"/>
          <p14:tracePt t="91108" x="6200775" y="4924425"/>
          <p14:tracePt t="91112" x="6200775" y="4943475"/>
          <p14:tracePt t="91124" x="6210300" y="4953000"/>
          <p14:tracePt t="91128" x="6210300" y="4962525"/>
          <p14:tracePt t="91141" x="6219825" y="4981575"/>
          <p14:tracePt t="91144" x="6219825" y="4991100"/>
          <p14:tracePt t="91157" x="6219825" y="5000625"/>
          <p14:tracePt t="91160" x="6229350" y="5010150"/>
          <p14:tracePt t="91174" x="6229350" y="5029200"/>
          <p14:tracePt t="91177" x="6238875" y="5038725"/>
          <p14:tracePt t="91193" x="6238875" y="5057775"/>
          <p14:tracePt t="91207" x="6248400" y="5057775"/>
          <p14:tracePt t="91211" x="6248400" y="5076825"/>
          <p14:tracePt t="91227" x="6257925" y="5086350"/>
          <p14:tracePt t="91241" x="6257925" y="5095875"/>
          <p14:tracePt t="91258" x="6267450" y="5105400"/>
          <p14:tracePt t="91276" x="6276975" y="5114925"/>
          <p14:tracePt t="91277" x="6276975" y="5124450"/>
          <p14:tracePt t="91281" x="6286500" y="5124450"/>
          <p14:tracePt t="91291" x="6296025" y="5124450"/>
          <p14:tracePt t="91297" x="6305550" y="5133975"/>
          <p14:tracePt t="91314" x="6315075" y="5133975"/>
          <p14:tracePt t="91324" x="6324600" y="5133975"/>
          <p14:tracePt t="91330" x="6334125" y="5143500"/>
          <p14:tracePt t="91341" x="6343650" y="5143500"/>
          <p14:tracePt t="91345" x="6353175" y="5143500"/>
          <p14:tracePt t="91358" x="6362700" y="5143500"/>
          <p14:tracePt t="91369" x="6381750" y="5143500"/>
          <p14:tracePt t="91377" x="6381750" y="5153025"/>
          <p14:tracePt t="91385" x="6400800" y="5153025"/>
          <p14:tracePt t="91401" x="6419850" y="5153025"/>
          <p14:tracePt t="91418" x="6438900" y="5153025"/>
          <p14:tracePt t="91433" x="6448425" y="5153025"/>
          <p14:tracePt t="91442" x="6457950" y="5153025"/>
          <p14:tracePt t="91450" x="6467475" y="5153025"/>
          <p14:tracePt t="91458" x="6477000" y="5143500"/>
          <p14:tracePt t="91466" x="6486525" y="5143500"/>
          <p14:tracePt t="91475" x="6496050" y="5133975"/>
          <p14:tracePt t="91482" x="6496050" y="5124450"/>
          <p14:tracePt t="91491" x="6505575" y="5124450"/>
          <p14:tracePt t="91498" x="6515100" y="5114925"/>
          <p14:tracePt t="91514" x="6524625" y="5114925"/>
          <p14:tracePt t="91530" x="6534150" y="5114925"/>
          <p14:tracePt t="91562" x="6543675" y="5114925"/>
          <p14:tracePt t="91595" x="6543675" y="5124450"/>
          <p14:tracePt t="91602" x="6553200" y="5124450"/>
          <p14:tracePt t="91610" x="6553200" y="5143500"/>
          <p14:tracePt t="91626" x="6553200" y="5162550"/>
          <p14:tracePt t="91635" x="6562725" y="5162550"/>
          <p14:tracePt t="91643" x="6562725" y="5172075"/>
          <p14:tracePt t="91651" x="6562725" y="5181600"/>
          <p14:tracePt t="91659" x="6572250" y="5181600"/>
          <p14:tracePt t="91667" x="6572250" y="5191125"/>
          <p14:tracePt t="91675" x="6581775" y="5200650"/>
          <p14:tracePt t="91692" x="6591300" y="5210175"/>
          <p14:tracePt t="91709" x="6600825" y="5219700"/>
          <p14:tracePt t="91716" x="6600825" y="5229225"/>
          <p14:tracePt t="91724" x="6610350" y="5229225"/>
          <p14:tracePt t="91732" x="6610350" y="5238750"/>
          <p14:tracePt t="91739" x="6610350" y="5248275"/>
          <p14:tracePt t="91748" x="6619875" y="5248275"/>
          <p14:tracePt t="91755" x="6619875" y="5257800"/>
          <p14:tracePt t="91764" x="6629400" y="5257800"/>
          <p14:tracePt t="91771" x="6629400" y="5267325"/>
          <p14:tracePt t="91779" x="6629400" y="5276850"/>
          <p14:tracePt t="91788" x="6638925" y="5276850"/>
          <p14:tracePt t="91796" x="6638925" y="5286375"/>
          <p14:tracePt t="91811" x="6648450" y="5295900"/>
          <p14:tracePt t="91827" x="6648450" y="5305425"/>
          <p14:tracePt t="91860" x="6648450" y="5314950"/>
          <p14:tracePt t="91884" x="6648450" y="5324475"/>
          <p14:tracePt t="91900" x="6657975" y="5324475"/>
          <p14:tracePt t="91924" x="6657975" y="5334000"/>
          <p14:tracePt t="91956" x="6667500" y="5343525"/>
          <p14:tracePt t="92013" x="6667500" y="5353050"/>
          <p14:tracePt t="92037" x="6667500" y="5362575"/>
          <p14:tracePt t="92045" x="6677025" y="5362575"/>
          <p14:tracePt t="92061" x="6677025" y="5372100"/>
          <p14:tracePt t="92069" x="6686550" y="5372100"/>
          <p14:tracePt t="92085" x="6686550" y="5381625"/>
          <p14:tracePt t="92093" x="6696075" y="5381625"/>
          <p14:tracePt t="92101" x="6705600" y="5381625"/>
          <p14:tracePt t="92110" x="6715125" y="5391150"/>
          <p14:tracePt t="92126" x="6734175" y="5391150"/>
          <p14:tracePt t="92134" x="6753225" y="5391150"/>
          <p14:tracePt t="92142" x="6762750" y="5391150"/>
          <p14:tracePt t="92149" x="6781800" y="5391150"/>
          <p14:tracePt t="92159" x="6800850" y="5391150"/>
          <p14:tracePt t="92165" x="6819900" y="5391150"/>
          <p14:tracePt t="92173" x="6848475" y="5391150"/>
          <p14:tracePt t="92181" x="6858000" y="5391150"/>
          <p14:tracePt t="92190" x="6877050" y="5391150"/>
          <p14:tracePt t="92197" x="6896100" y="5391150"/>
          <p14:tracePt t="92205" x="6924675" y="5391150"/>
          <p14:tracePt t="92214" x="6943725" y="5391150"/>
          <p14:tracePt t="92221" x="6962775" y="5391150"/>
          <p14:tracePt t="92229" x="6981825" y="5391150"/>
          <p14:tracePt t="92237" x="7000875" y="5391150"/>
          <p14:tracePt t="92245" x="7019925" y="5391150"/>
          <p14:tracePt t="92253" x="7058025" y="5381625"/>
          <p14:tracePt t="92261" x="7077075" y="5372100"/>
          <p14:tracePt t="92270" x="7115175" y="5362575"/>
          <p14:tracePt t="92279" x="7143750" y="5343525"/>
          <p14:tracePt t="92286" x="7181850" y="5314950"/>
          <p14:tracePt t="92293" x="7219950" y="5276850"/>
          <p14:tracePt t="92302" x="7258050" y="5248275"/>
          <p14:tracePt t="92310" x="7277100" y="5229225"/>
          <p14:tracePt t="92318" x="7343775" y="5162550"/>
          <p14:tracePt t="92328" x="7372350" y="5133975"/>
          <p14:tracePt t="92334" x="7391400" y="5114925"/>
          <p14:tracePt t="92344" x="7410450" y="5086350"/>
          <p14:tracePt t="92350" x="7458075" y="5029200"/>
          <p14:tracePt t="92360" x="7467600" y="5010150"/>
          <p14:tracePt t="92367" x="7515225" y="4943475"/>
          <p14:tracePt t="92375" x="7534275" y="4905375"/>
          <p14:tracePt t="92383" x="7553325" y="4867275"/>
          <p14:tracePt t="92392" x="7562850" y="4848225"/>
          <p14:tracePt t="92399" x="7581900" y="4819650"/>
          <p14:tracePt t="92408" x="7591425" y="4781550"/>
          <p14:tracePt t="92414" x="7610475" y="4733925"/>
          <p14:tracePt t="92425" x="7620000" y="4705350"/>
          <p14:tracePt t="92430" x="7639050" y="4676775"/>
          <p14:tracePt t="92442" x="7648575" y="4648200"/>
          <p14:tracePt t="92446" x="7658100" y="4610100"/>
          <p14:tracePt t="92459" x="7667625" y="4591050"/>
          <p14:tracePt t="92462" x="7667625" y="4562475"/>
          <p14:tracePt t="92475" x="7677150" y="4543425"/>
          <p14:tracePt t="92479" x="7677150" y="4514850"/>
          <p14:tracePt t="92492" x="7686675" y="4486275"/>
          <p14:tracePt t="92496" x="7686675" y="4467225"/>
          <p14:tracePt t="92509" x="7696200" y="4438650"/>
          <p14:tracePt t="92513" x="7696200" y="4419600"/>
          <p14:tracePt t="92525" x="7696200" y="4400550"/>
          <p14:tracePt t="92529" x="7696200" y="4371975"/>
          <p14:tracePt t="92542" x="7705725" y="4352925"/>
          <p14:tracePt t="92546" x="7705725" y="4324350"/>
          <p14:tracePt t="92559" x="7705725" y="4295775"/>
          <p14:tracePt t="92562" x="7705725" y="4276725"/>
          <p14:tracePt t="92576" x="7705725" y="4257675"/>
          <p14:tracePt t="92579" x="7705725" y="4238625"/>
          <p14:tracePt t="92592" x="7705725" y="4210050"/>
          <p14:tracePt t="92595" x="7705725" y="4191000"/>
          <p14:tracePt t="92609" x="7705725" y="4171950"/>
          <p14:tracePt t="92610" x="7705725" y="4143375"/>
          <p14:tracePt t="92616" x="7705725" y="4124325"/>
          <p14:tracePt t="92625" x="7705725" y="4105275"/>
          <p14:tracePt t="92633" x="7705725" y="4086225"/>
          <p14:tracePt t="92642" x="7705725" y="4057650"/>
          <p14:tracePt t="92648" x="7705725" y="4010025"/>
          <p14:tracePt t="92658" x="7696200" y="3971925"/>
          <p14:tracePt t="92664" x="7686675" y="3943350"/>
          <p14:tracePt t="92675" x="7677150" y="3905250"/>
          <p14:tracePt t="92679" x="7667625" y="3876675"/>
          <p14:tracePt t="92692" x="7658100" y="3838575"/>
          <p14:tracePt t="92695" x="7648575" y="3810000"/>
          <p14:tracePt t="92708" x="7639050" y="3781425"/>
          <p14:tracePt t="92712" x="7629525" y="3743325"/>
          <p14:tracePt t="92725" x="7620000" y="3714750"/>
          <p14:tracePt t="92729" x="7600950" y="3695700"/>
          <p14:tracePt t="92742" x="7591425" y="3667125"/>
          <p14:tracePt t="92746" x="7572375" y="3648075"/>
          <p14:tracePt t="92759" x="7553325" y="3629025"/>
          <p14:tracePt t="92763" x="7534275" y="3609975"/>
          <p14:tracePt t="92777" x="7524750" y="3590925"/>
          <p14:tracePt t="92781" x="7505700" y="3581400"/>
          <p14:tracePt t="92792" x="7486650" y="3571875"/>
          <p14:tracePt t="92797" x="7486650" y="3552825"/>
          <p14:tracePt t="92809" x="7467600" y="3552825"/>
          <p14:tracePt t="92812" x="7467600" y="3543300"/>
          <p14:tracePt t="92825" x="7458075" y="3543300"/>
          <p14:tracePt t="92826" x="7448550" y="3543300"/>
          <p14:tracePt t="92833" x="7448550" y="3533775"/>
          <p14:tracePt t="92842" x="7429500" y="3533775"/>
          <p14:tracePt t="92849" x="7429500" y="3524250"/>
          <p14:tracePt t="92858" x="7419975" y="3524250"/>
          <p14:tracePt t="92866" x="7410450" y="3514725"/>
          <p14:tracePt t="92875" x="7391400" y="3514725"/>
          <p14:tracePt t="92881" x="7381875" y="3505200"/>
          <p14:tracePt t="92892" x="7362825" y="3505200"/>
          <p14:tracePt t="92898" x="7353300" y="3495675"/>
          <p14:tracePt t="92909" x="7343775" y="3495675"/>
          <p14:tracePt t="92913" x="7324725" y="3495675"/>
          <p14:tracePt t="92925" x="7315200" y="3486150"/>
          <p14:tracePt t="92929" x="7305675" y="3486150"/>
          <p14:tracePt t="92942" x="7296150" y="3486150"/>
          <p14:tracePt t="92945" x="7286625" y="3486150"/>
          <p14:tracePt t="92959" x="7277100" y="3486150"/>
          <p14:tracePt t="92962" x="7258050" y="3486150"/>
          <p14:tracePt t="92976" x="7248525" y="3486150"/>
          <p14:tracePt t="92979" x="7239000" y="3486150"/>
          <p14:tracePt t="92993" x="7219950" y="3486150"/>
          <p14:tracePt t="92996" x="7210425" y="3486150"/>
          <p14:tracePt t="93009" x="7191375" y="3495675"/>
          <p14:tracePt t="93013" x="7172325" y="3495675"/>
          <p14:tracePt t="93026" x="7162800" y="3505200"/>
          <p14:tracePt t="93030" x="7143750" y="3505200"/>
          <p14:tracePt t="93042" x="7124700" y="3514725"/>
          <p14:tracePt t="93046" x="7105650" y="3514725"/>
          <p14:tracePt t="93059" x="7086600" y="3524250"/>
          <p14:tracePt t="93060" x="7067550" y="3524250"/>
          <p14:tracePt t="93066" x="7048500" y="3524250"/>
          <p14:tracePt t="93075" x="7010400" y="3533775"/>
          <p14:tracePt t="93083" x="6972300" y="3533775"/>
          <p14:tracePt t="93092" x="6934200" y="3533775"/>
          <p14:tracePt t="93099" x="6886575" y="3533775"/>
          <p14:tracePt t="93108" x="6829425" y="3543300"/>
          <p14:tracePt t="93114" x="6772275" y="3543300"/>
          <p14:tracePt t="93125" x="6743700" y="3552825"/>
          <p14:tracePt t="93130" x="6686550" y="3562350"/>
          <p14:tracePt t="93142" x="6638925" y="3562350"/>
          <p14:tracePt t="93146" x="6600825" y="3571875"/>
          <p14:tracePt t="93158" x="6562725" y="3571875"/>
          <p14:tracePt t="93162" x="6543675" y="3581400"/>
          <p14:tracePt t="93175" x="6534150" y="3581400"/>
          <p14:tracePt t="93179" x="6524625" y="3590925"/>
          <p14:tracePt t="93192" x="6515100" y="3590925"/>
          <p14:tracePt t="93212" x="6505575" y="3600450"/>
          <p14:tracePt t="93243" x="6505575" y="3609975"/>
          <p14:tracePt t="93250" x="6486525" y="3629025"/>
          <p14:tracePt t="93260" x="6467475" y="3657600"/>
          <p14:tracePt t="93267" x="6457950" y="3667125"/>
          <p14:tracePt t="93278" x="6448425" y="3695700"/>
          <p14:tracePt t="93283" x="6438900" y="3724275"/>
          <p14:tracePt t="93291" x="6419850" y="3752850"/>
          <p14:tracePt t="93299" x="6400800" y="3781425"/>
          <p14:tracePt t="93307" x="6391275" y="3790950"/>
          <p14:tracePt t="93315" x="6381750" y="3810000"/>
          <p14:tracePt t="93323" x="6372225" y="3829050"/>
          <p14:tracePt t="93332" x="6362700" y="3857625"/>
          <p14:tracePt t="93338" x="6353175" y="3876675"/>
          <p14:tracePt t="93347" x="6343650" y="3895725"/>
          <p14:tracePt t="93355" x="6334125" y="3924300"/>
          <p14:tracePt t="93363" x="6324600" y="3952875"/>
          <p14:tracePt t="93371" x="6305550" y="3990975"/>
          <p14:tracePt t="93379" x="6296025" y="4010025"/>
          <p14:tracePt t="93387" x="6286500" y="4038600"/>
          <p14:tracePt t="93395" x="6276975" y="4067175"/>
          <p14:tracePt t="93403" x="6267450" y="4105275"/>
          <p14:tracePt t="93411" x="6257925" y="4124325"/>
          <p14:tracePt t="93419" x="6248400" y="4143375"/>
          <p14:tracePt t="93427" x="6238875" y="4171950"/>
          <p14:tracePt t="93435" x="6229350" y="4200525"/>
          <p14:tracePt t="93443" x="6229350" y="4229100"/>
          <p14:tracePt t="93451" x="6219825" y="4248150"/>
          <p14:tracePt t="93460" x="6210300" y="4314825"/>
          <p14:tracePt t="93467" x="6200775" y="4324350"/>
          <p14:tracePt t="93477" x="6191250" y="4362450"/>
          <p14:tracePt t="93484" x="6191250" y="4400550"/>
          <p14:tracePt t="93493" x="6191250" y="4438650"/>
          <p14:tracePt t="93499" x="6181725" y="4457700"/>
          <p14:tracePt t="93510" x="6172200" y="4486275"/>
          <p14:tracePt t="93516" x="6172200" y="4514850"/>
          <p14:tracePt t="93525" x="6172200" y="4543425"/>
          <p14:tracePt t="93532" x="6162675" y="4572000"/>
          <p14:tracePt t="93542" x="6162675" y="4591050"/>
          <p14:tracePt t="93549" x="6162675" y="4610100"/>
          <p14:tracePt t="93559" x="6162675" y="4638675"/>
          <p14:tracePt t="93565" x="6162675" y="4667250"/>
          <p14:tracePt t="93576" x="6162675" y="4695825"/>
          <p14:tracePt t="93581" x="6162675" y="4714875"/>
          <p14:tracePt t="93592" x="6162675" y="4743450"/>
          <p14:tracePt t="93596" x="6162675" y="4772025"/>
          <p14:tracePt t="93609" x="6162675" y="4800600"/>
          <p14:tracePt t="93612" x="6162675" y="4819650"/>
          <p14:tracePt t="93626" x="6162675" y="4848225"/>
          <p14:tracePt t="93629" x="6172200" y="4867275"/>
          <p14:tracePt t="93642" x="6172200" y="4895850"/>
          <p14:tracePt t="93646" x="6181725" y="4924425"/>
          <p14:tracePt t="93659" x="6181725" y="4943475"/>
          <p14:tracePt t="93662" x="6191250" y="4962525"/>
          <p14:tracePt t="93676" x="6200775" y="4981575"/>
          <p14:tracePt t="93680" x="6210300" y="5000625"/>
          <p14:tracePt t="93692" x="6219825" y="5029200"/>
          <p14:tracePt t="93696" x="6229350" y="5048250"/>
          <p14:tracePt t="93709" x="6238875" y="5076825"/>
          <p14:tracePt t="93713" x="6238875" y="5095875"/>
          <p14:tracePt t="93726" x="6248400" y="5114925"/>
          <p14:tracePt t="93729" x="6248400" y="5133975"/>
          <p14:tracePt t="93742" x="6257925" y="5162550"/>
          <p14:tracePt t="93743" x="6267450" y="5191125"/>
          <p14:tracePt t="93750" x="6267450" y="5210175"/>
          <p14:tracePt t="93759" x="6276975" y="5238750"/>
          <p14:tracePt t="93766" x="6276975" y="5257800"/>
          <p14:tracePt t="93777" x="6286500" y="5276850"/>
          <p14:tracePt t="93782" x="6286500" y="5295900"/>
          <p14:tracePt t="93793" x="6296025" y="5305425"/>
          <p14:tracePt t="93797" x="6296025" y="5324475"/>
          <p14:tracePt t="93809" x="6305550" y="5343525"/>
          <p14:tracePt t="93813" x="6315075" y="5372100"/>
          <p14:tracePt t="93825" x="6315075" y="5391150"/>
          <p14:tracePt t="93830" x="6324600" y="5419725"/>
          <p14:tracePt t="93842" x="6334125" y="5438775"/>
          <p14:tracePt t="93845" x="6343650" y="5467350"/>
          <p14:tracePt t="93859" x="6353175" y="5486400"/>
          <p14:tracePt t="93863" x="6362700" y="5505450"/>
          <p14:tracePt t="93876" x="6372225" y="5524500"/>
          <p14:tracePt t="93880" x="6381750" y="5553075"/>
          <p14:tracePt t="93892" x="6391275" y="5572125"/>
          <p14:tracePt t="93896" x="6400800" y="5600700"/>
          <p14:tracePt t="93909" x="6410325" y="5619750"/>
          <p14:tracePt t="93913" x="6419850" y="5638800"/>
          <p14:tracePt t="93926" x="6429375" y="5667375"/>
          <p14:tracePt t="93929" x="6438900" y="5695950"/>
          <p14:tracePt t="93942" x="6448425" y="5715000"/>
          <p14:tracePt t="93947" x="6457950" y="5743575"/>
          <p14:tracePt t="93959" x="6467475" y="5762625"/>
          <p14:tracePt t="93960" x="6477000" y="5781675"/>
          <p14:tracePt t="93967" x="6486525" y="5791200"/>
          <p14:tracePt t="93975" x="6496050" y="5810250"/>
          <p14:tracePt t="93983" x="6505575" y="5829300"/>
          <p14:tracePt t="93992" x="6515100" y="5838825"/>
          <p14:tracePt t="93999" x="6524625" y="5848350"/>
          <p14:tracePt t="94009" x="6524625" y="5857875"/>
          <p14:tracePt t="94015" x="6543675" y="5876925"/>
          <p14:tracePt t="94025" x="6553200" y="5886450"/>
          <p14:tracePt t="94030" x="6562725" y="5905500"/>
          <p14:tracePt t="94042" x="6581775" y="5915025"/>
          <p14:tracePt t="94046" x="6591300" y="5924550"/>
          <p14:tracePt t="94059" x="6610350" y="5934075"/>
          <p14:tracePt t="94063" x="6629400" y="5943600"/>
          <p14:tracePt t="94075" x="6648450" y="5953125"/>
          <p14:tracePt t="94081" x="6677025" y="5962650"/>
          <p14:tracePt t="94092" x="6705600" y="5972175"/>
          <p14:tracePt t="94096" x="6734175" y="5972175"/>
          <p14:tracePt t="94109" x="6762750" y="5981700"/>
          <p14:tracePt t="94113" x="6781800" y="5981700"/>
          <p14:tracePt t="94126" x="6810375" y="5981700"/>
          <p14:tracePt t="94129" x="6838950" y="5981700"/>
          <p14:tracePt t="94143" x="6867525" y="5981700"/>
          <p14:tracePt t="94146" x="6886575" y="5981700"/>
          <p14:tracePt t="94159" x="6915150" y="5981700"/>
          <p14:tracePt t="94162" x="6934200" y="5972175"/>
          <p14:tracePt t="94176" x="6981825" y="5953125"/>
          <p14:tracePt t="94179" x="7010400" y="5934075"/>
          <p14:tracePt t="94192" x="7038975" y="5915025"/>
          <p14:tracePt t="94193" x="7067550" y="5886450"/>
          <p14:tracePt t="94200" x="7086600" y="5867400"/>
          <p14:tracePt t="94209" x="7124700" y="5838825"/>
          <p14:tracePt t="94216" x="7153275" y="5819775"/>
          <p14:tracePt t="94225" x="7181850" y="5791200"/>
          <p14:tracePt t="94232" x="7210425" y="5762625"/>
          <p14:tracePt t="94242" x="7229475" y="5743575"/>
          <p14:tracePt t="94248" x="7258050" y="5724525"/>
          <p14:tracePt t="94259" x="7277100" y="5695950"/>
          <p14:tracePt t="94263" x="7286625" y="5686425"/>
          <p14:tracePt t="94277" x="7305675" y="5667375"/>
          <p14:tracePt t="94283" x="7315200" y="5648325"/>
          <p14:tracePt t="94292" x="7334250" y="5638800"/>
          <p14:tracePt t="94297" x="7343775" y="5629275"/>
          <p14:tracePt t="94309" x="7353300" y="5600700"/>
          <p14:tracePt t="94314" x="7362825" y="5591175"/>
          <p14:tracePt t="94325" x="7372350" y="5572125"/>
          <p14:tracePt t="94330" x="7381875" y="5553075"/>
          <p14:tracePt t="94342" x="7400925" y="5543550"/>
          <p14:tracePt t="94347" x="7410450" y="5524500"/>
          <p14:tracePt t="94359" x="7419975" y="5495925"/>
          <p14:tracePt t="94363" x="7429500" y="5476875"/>
          <p14:tracePt t="94376" x="7439025" y="5457825"/>
          <p14:tracePt t="94380" x="7458075" y="5429250"/>
          <p14:tracePt t="94392" x="7477125" y="5410200"/>
          <p14:tracePt t="94396" x="7486650" y="5381625"/>
          <p14:tracePt t="94409" x="7496175" y="5362575"/>
          <p14:tracePt t="94413" x="7515225" y="5334000"/>
          <p14:tracePt t="94425" x="7524750" y="5314950"/>
          <p14:tracePt t="94426" x="7534275" y="5286375"/>
          <p14:tracePt t="94434" x="7543800" y="5257800"/>
          <p14:tracePt t="94442" x="7572375" y="5200650"/>
          <p14:tracePt t="94449" x="7581900" y="5162550"/>
          <p14:tracePt t="94458" x="7591425" y="5133975"/>
          <p14:tracePt t="94465" x="7600950" y="5086350"/>
          <p14:tracePt t="94475" x="7620000" y="5038725"/>
          <p14:tracePt t="94482" x="7639050" y="4991100"/>
          <p14:tracePt t="94492" x="7648575" y="4943475"/>
          <p14:tracePt t="94497" x="7658100" y="4895850"/>
          <p14:tracePt t="94509" x="7677150" y="4838700"/>
          <p14:tracePt t="94513" x="7686675" y="4791075"/>
          <p14:tracePt t="94525" x="7696200" y="4733925"/>
          <p14:tracePt t="94529" x="7705725" y="4676775"/>
          <p14:tracePt t="94542" x="7715250" y="4638675"/>
          <p14:tracePt t="94546" x="7724775" y="4552950"/>
          <p14:tracePt t="94559" x="7724775" y="4514850"/>
          <p14:tracePt t="94562" x="7724775" y="4486275"/>
          <p14:tracePt t="94576" x="7734300" y="4438650"/>
          <p14:tracePt t="94580" x="7734300" y="4400550"/>
          <p14:tracePt t="94592" x="7734300" y="4371975"/>
          <p14:tracePt t="94596" x="7734300" y="4333875"/>
          <p14:tracePt t="94609" x="7734300" y="4295775"/>
          <p14:tracePt t="94613" x="7734300" y="4267200"/>
          <p14:tracePt t="94626" x="7734300" y="4238625"/>
          <p14:tracePt t="94629" x="7734300" y="4210050"/>
          <p14:tracePt t="94643" x="7734300" y="4181475"/>
          <p14:tracePt t="94646" x="7734300" y="4143375"/>
          <p14:tracePt t="94659" x="7734300" y="4114800"/>
          <p14:tracePt t="94660" x="7734300" y="4086225"/>
          <p14:tracePt t="94666" x="7734300" y="4057650"/>
          <p14:tracePt t="94675" x="7734300" y="4029075"/>
          <p14:tracePt t="94682" x="7734300" y="4000500"/>
          <p14:tracePt t="94692" x="7734300" y="3990975"/>
          <p14:tracePt t="94699" x="7734300" y="3971925"/>
          <p14:tracePt t="94709" x="7734300" y="3952875"/>
          <p14:tracePt t="94715" x="7734300" y="3933825"/>
          <p14:tracePt t="94725" x="7724775" y="3914775"/>
          <p14:tracePt t="94730" x="7724775" y="3905250"/>
          <p14:tracePt t="94742" x="7715250" y="3895725"/>
          <p14:tracePt t="94746" x="7715250" y="3876675"/>
          <p14:tracePt t="94759" x="7705725" y="3857625"/>
          <p14:tracePt t="94762" x="7696200" y="3848100"/>
          <p14:tracePt t="94777" x="7686675" y="3829050"/>
          <p14:tracePt t="94782" x="7667625" y="3790950"/>
          <p14:tracePt t="94792" x="7658100" y="3781425"/>
          <p14:tracePt t="94798" x="7648575" y="3752850"/>
          <p14:tracePt t="94810" x="7639050" y="3733800"/>
          <p14:tracePt t="94814" x="7629525" y="3705225"/>
          <p14:tracePt t="94826" x="7610475" y="3686175"/>
          <p14:tracePt t="94830" x="7600950" y="3667125"/>
          <p14:tracePt t="94842" x="7591425" y="3657600"/>
          <p14:tracePt t="94847" x="7581900" y="3638550"/>
          <p14:tracePt t="94859" x="7572375" y="3619500"/>
          <p14:tracePt t="94863" x="7562850" y="3609975"/>
          <p14:tracePt t="94875" x="7553325" y="3590925"/>
          <p14:tracePt t="94876" x="7543800" y="3571875"/>
          <p14:tracePt t="94883" x="7534275" y="3543300"/>
          <p14:tracePt t="94892" x="7524750" y="3524250"/>
          <p14:tracePt t="94899" x="7505700" y="3505200"/>
          <p14:tracePt t="94909" x="7486650" y="3486150"/>
          <p14:tracePt t="94916" x="7477125" y="3467100"/>
          <p14:tracePt t="94925" x="7467600" y="3448050"/>
          <p14:tracePt t="94932" x="7458075" y="3429000"/>
          <p14:tracePt t="94942" x="7448550" y="3419475"/>
          <p14:tracePt t="94947" x="7439025" y="3409950"/>
          <p14:tracePt t="94959" x="7429500" y="3400425"/>
          <p14:tracePt t="94963" x="7419975" y="3390900"/>
          <p14:tracePt t="94975" x="7410450" y="3381375"/>
          <p14:tracePt t="94979" x="7400925" y="3371850"/>
          <p14:tracePt t="94992" x="7391400" y="3371850"/>
          <p14:tracePt t="94995" x="7381875" y="3362325"/>
          <p14:tracePt t="95009" x="7362825" y="3352800"/>
          <p14:tracePt t="95014" x="7343775" y="3343275"/>
          <p14:tracePt t="95025" x="7334250" y="3343275"/>
          <p14:tracePt t="95029" x="7315200" y="3333750"/>
          <p14:tracePt t="95042" x="7296150" y="3324225"/>
          <p14:tracePt t="95046" x="7248525" y="3324225"/>
          <p14:tracePt t="95059" x="7229475" y="3324225"/>
          <p14:tracePt t="95063" x="7200900" y="3324225"/>
          <p14:tracePt t="95076" x="7143750" y="3324225"/>
          <p14:tracePt t="95078" x="7124700" y="3324225"/>
          <p14:tracePt t="95084" x="7086600" y="3324225"/>
          <p14:tracePt t="95094" x="7058025" y="3324225"/>
          <p14:tracePt t="95100" x="7029450" y="3324225"/>
          <p14:tracePt t="95109" x="6991350" y="3324225"/>
          <p14:tracePt t="95116" x="6962775" y="3333750"/>
          <p14:tracePt t="95125" x="6943725" y="3333750"/>
          <p14:tracePt t="95132" x="6905625" y="3343275"/>
          <p14:tracePt t="95142" x="6877050" y="3352800"/>
          <p14:tracePt t="95148" x="6848475" y="3362325"/>
          <p14:tracePt t="95158" x="6829425" y="3371850"/>
          <p14:tracePt t="95164" x="6810375" y="3381375"/>
          <p14:tracePt t="95175" x="6781800" y="3390900"/>
          <p14:tracePt t="95180" x="6762750" y="3409950"/>
          <p14:tracePt t="95192" x="6743700" y="3419475"/>
          <p14:tracePt t="95196" x="6724650" y="3429000"/>
          <p14:tracePt t="95209" x="6715125" y="3448050"/>
          <p14:tracePt t="95212" x="6686550" y="3476625"/>
          <p14:tracePt t="95225" x="6667500" y="3505200"/>
          <p14:tracePt t="95229" x="6648450" y="3543300"/>
          <p14:tracePt t="95242" x="6638925" y="3581400"/>
          <p14:tracePt t="95246" x="6619875" y="3609975"/>
          <p14:tracePt t="95259" x="6600825" y="3657600"/>
          <p14:tracePt t="95263" x="6591300" y="3714750"/>
          <p14:tracePt t="95277" x="6572250" y="3762375"/>
          <p14:tracePt t="95282" x="6562725" y="3790950"/>
          <p14:tracePt t="95292" x="6553200" y="3838575"/>
          <p14:tracePt t="95298" x="6543675" y="3867150"/>
          <p14:tracePt t="95310" x="6534150" y="3914775"/>
          <p14:tracePt t="95315" x="6524625" y="3952875"/>
          <p14:tracePt t="95326" x="6524625" y="3990975"/>
          <p14:tracePt t="95327" x="6515100" y="4019550"/>
          <p14:tracePt t="95333" x="6515100" y="4057650"/>
          <p14:tracePt t="95342" x="6505575" y="4086225"/>
          <p14:tracePt t="95349" x="6505575" y="4124325"/>
          <p14:tracePt t="95359" x="6505575" y="4143375"/>
          <p14:tracePt t="95365" x="6505575" y="4162425"/>
          <p14:tracePt t="95375" x="6505575" y="4191000"/>
          <p14:tracePt t="95382" x="6505575" y="4210050"/>
          <p14:tracePt t="95392" x="6505575" y="4219575"/>
          <p14:tracePt t="95398" x="6505575" y="4248150"/>
          <p14:tracePt t="95409" x="6505575" y="4257675"/>
          <p14:tracePt t="95413" x="6505575" y="4276725"/>
          <p14:tracePt t="95425" x="6505575" y="4305300"/>
          <p14:tracePt t="95429" x="6505575" y="4333875"/>
          <p14:tracePt t="95442" x="6505575" y="4362450"/>
          <p14:tracePt t="95445" x="6505575" y="4381500"/>
          <p14:tracePt t="95459" x="6505575" y="4410075"/>
          <p14:tracePt t="95461" x="6505575" y="4438650"/>
          <p14:tracePt t="95476" x="6505575" y="4476750"/>
          <p14:tracePt t="95480" x="6505575" y="4495800"/>
          <p14:tracePt t="95492" x="6505575" y="4514850"/>
          <p14:tracePt t="95495" x="6505575" y="4533900"/>
          <p14:tracePt t="95509" x="6505575" y="4552950"/>
          <p14:tracePt t="95513" x="6505575" y="4572000"/>
          <p14:tracePt t="95525" x="6505575" y="4591050"/>
          <p14:tracePt t="95528" x="6505575" y="4600575"/>
          <p14:tracePt t="95542" x="6496050" y="4619625"/>
          <p14:tracePt t="95546" x="6486525" y="4648200"/>
          <p14:tracePt t="95559" x="6486525" y="4686300"/>
          <p14:tracePt t="95560" x="6477000" y="4724400"/>
          <p14:tracePt t="95567" x="6477000" y="4733925"/>
          <p14:tracePt t="95575" x="6477000" y="4762500"/>
          <p14:tracePt t="95582" x="6467475" y="4791075"/>
          <p14:tracePt t="95592" x="6467475" y="4819650"/>
          <p14:tracePt t="95599" x="6467475" y="4848225"/>
          <p14:tracePt t="95609" x="6467475" y="4857750"/>
          <p14:tracePt t="95615" x="6467475" y="4876800"/>
          <p14:tracePt t="95625" x="6467475" y="4895850"/>
          <p14:tracePt t="95631" x="6467475" y="4905375"/>
          <p14:tracePt t="95642" x="6467475" y="4914900"/>
          <p14:tracePt t="95647" x="6467475" y="4924425"/>
          <p14:tracePt t="95659" x="6467475" y="4943475"/>
          <p14:tracePt t="95662" x="6467475" y="4962525"/>
          <p14:tracePt t="95675" x="6467475" y="4991100"/>
          <p14:tracePt t="95678" x="6467475" y="5019675"/>
          <p14:tracePt t="95692" x="6467475" y="5048250"/>
          <p14:tracePt t="95695" x="6467475" y="5067300"/>
          <p14:tracePt t="95709" x="6467475" y="5086350"/>
          <p14:tracePt t="95712" x="6467475" y="5114925"/>
          <p14:tracePt t="95726" x="6467475" y="5124450"/>
          <p14:tracePt t="95729" x="6467475" y="5143500"/>
          <p14:tracePt t="95743" x="6467475" y="5153025"/>
          <p14:tracePt t="95746" x="6467475" y="5162550"/>
          <p14:tracePt t="96116" x="6457950" y="5162550"/>
          <p14:tracePt t="96125" x="6438900" y="5162550"/>
          <p14:tracePt t="96132" x="6410325" y="5172075"/>
          <p14:tracePt t="96140" x="6381750" y="5181600"/>
          <p14:tracePt t="96148" x="6334125" y="5191125"/>
          <p14:tracePt t="96156" x="6276975" y="5210175"/>
          <p14:tracePt t="96164" x="6219825" y="5229225"/>
          <p14:tracePt t="96173" x="6162675" y="5238750"/>
          <p14:tracePt t="96181" x="6086475" y="5248275"/>
          <p14:tracePt t="96189" x="6029325" y="5257800"/>
          <p14:tracePt t="96198" x="5972175" y="5267325"/>
          <p14:tracePt t="96205" x="5905500" y="5267325"/>
          <p14:tracePt t="96214" x="5829300" y="5267325"/>
          <p14:tracePt t="96221" x="5772150" y="5267325"/>
          <p14:tracePt t="96229" x="5705475" y="5267325"/>
          <p14:tracePt t="96238" x="5676900" y="5267325"/>
          <p14:tracePt t="96245" x="5629275" y="5267325"/>
          <p14:tracePt t="96253" x="5581650" y="5267325"/>
          <p14:tracePt t="96261" x="5553075" y="5267325"/>
          <p14:tracePt t="96270" x="5524500" y="5267325"/>
          <p14:tracePt t="96277" x="5505450" y="5257800"/>
          <p14:tracePt t="96285" x="5495925" y="5257800"/>
          <p14:tracePt t="96293" x="5476875" y="5248275"/>
          <p14:tracePt t="96302" x="5476875" y="5238750"/>
          <p14:tracePt t="96671" x="5476875" y="5248275"/>
          <p14:tracePt t="96679" x="5476875" y="5267325"/>
          <p14:tracePt t="96687" x="5476875" y="5276850"/>
          <p14:tracePt t="96695" x="5476875" y="5286375"/>
          <p14:tracePt t="96703" x="5476875" y="5295900"/>
          <p14:tracePt t="96711" x="5476875" y="5305425"/>
          <p14:tracePt t="96727" x="5476875" y="5314950"/>
          <p14:tracePt t="96751" x="5486400" y="5314950"/>
          <p14:tracePt t="96848" x="5486400" y="5305425"/>
          <p14:tracePt t="96856" x="5486400" y="5295900"/>
          <p14:tracePt t="96864" x="5495925" y="5276850"/>
          <p14:tracePt t="96872" x="5495925" y="5267325"/>
          <p14:tracePt t="96880" x="5495925" y="5248275"/>
          <p14:tracePt t="96889" x="5495925" y="5229225"/>
          <p14:tracePt t="96896" x="5505450" y="5210175"/>
          <p14:tracePt t="96904" x="5505450" y="5191125"/>
          <p14:tracePt t="96912" x="5505450" y="5181600"/>
          <p14:tracePt t="96922" x="5514975" y="5162550"/>
          <p14:tracePt t="96929" x="5514975" y="5133975"/>
          <p14:tracePt t="96938" x="5524500" y="5105400"/>
          <p14:tracePt t="96945" x="5524500" y="5086350"/>
          <p14:tracePt t="96954" x="5534025" y="5057775"/>
          <p14:tracePt t="96960" x="5543550" y="5038725"/>
          <p14:tracePt t="96970" x="5543550" y="5029200"/>
          <p14:tracePt t="96977" x="5553075" y="5019675"/>
          <p14:tracePt t="96986" x="5553075" y="5010150"/>
          <p14:tracePt t="96992" x="5562600" y="5000625"/>
          <p14:tracePt t="97017" x="5572125" y="4991100"/>
          <p14:tracePt t="97057" x="5581650" y="4991100"/>
          <p14:tracePt t="97105" x="5591175" y="4991100"/>
          <p14:tracePt t="97178" x="5600700" y="4991100"/>
          <p14:tracePt t="97250" x="5610225" y="4991100"/>
          <p14:tracePt t="97261" x="5610225" y="4981575"/>
          <p14:tracePt t="97266" x="5619750" y="4972050"/>
          <p14:tracePt t="97274" x="5619750" y="4953000"/>
          <p14:tracePt t="97282" x="5629275" y="4933950"/>
          <p14:tracePt t="97291" x="5629275" y="4914900"/>
          <p14:tracePt t="97298" x="5648325" y="4886325"/>
          <p14:tracePt t="97306" x="5657850" y="4867275"/>
          <p14:tracePt t="97315" x="5667375" y="4848225"/>
          <p14:tracePt t="97322" x="5667375" y="4819650"/>
          <p14:tracePt t="97331" x="5676900" y="4772025"/>
          <p14:tracePt t="97338" x="5686425" y="4733925"/>
          <p14:tracePt t="97348" x="5686425" y="4705350"/>
          <p14:tracePt t="97355" x="5695950" y="4686300"/>
          <p14:tracePt t="97364" x="5695950" y="4648200"/>
          <p14:tracePt t="97371" x="5705475" y="4610100"/>
          <p14:tracePt t="97381" x="5715000" y="4572000"/>
          <p14:tracePt t="97386" x="5715000" y="4543425"/>
          <p14:tracePt t="97397" x="5715000" y="4505325"/>
          <p14:tracePt t="97402" x="5715000" y="4467225"/>
          <p14:tracePt t="97415" x="5715000" y="4429125"/>
          <p14:tracePt t="97418" x="5715000" y="4371975"/>
          <p14:tracePt t="97430" x="5715000" y="4343400"/>
          <p14:tracePt t="97434" x="5715000" y="4324350"/>
          <p14:tracePt t="97447" x="5715000" y="4286250"/>
          <p14:tracePt t="97451" x="5715000" y="4248150"/>
          <p14:tracePt t="97464" x="5715000" y="4210050"/>
          <p14:tracePt t="97467" x="5715000" y="4191000"/>
          <p14:tracePt t="97481" x="5715000" y="4171950"/>
          <p14:tracePt t="97484" x="5715000" y="4152900"/>
          <p14:tracePt t="97497" x="5715000" y="4133850"/>
          <p14:tracePt t="97500" x="5715000" y="4124325"/>
          <p14:tracePt t="97514" x="5715000" y="4105275"/>
          <p14:tracePt t="97517" x="5715000" y="4086225"/>
          <p14:tracePt t="97531" x="5705475" y="4086225"/>
          <p14:tracePt t="97534" x="5705475" y="4067175"/>
          <p14:tracePt t="97547" x="5705475" y="4048125"/>
          <p14:tracePt t="97551" x="5705475" y="4038600"/>
          <p14:tracePt t="97564" x="5695950" y="4029075"/>
          <p14:tracePt t="97568" x="5695950" y="4010025"/>
          <p14:tracePt t="97581" x="5695950" y="4000500"/>
          <p14:tracePt t="97582" x="5695950" y="3990975"/>
          <p14:tracePt t="97589" x="5695950" y="3971925"/>
          <p14:tracePt t="97605" x="5695950" y="3952875"/>
          <p14:tracePt t="97621" x="5695950" y="3933825"/>
          <p14:tracePt t="97636" x="5686425" y="3914775"/>
          <p14:tracePt t="97648" x="5686425" y="3905250"/>
          <p14:tracePt t="97652" x="5676900" y="3886200"/>
          <p14:tracePt t="97664" x="5676900" y="3876675"/>
          <p14:tracePt t="97668" x="5667375" y="3857625"/>
          <p14:tracePt t="97681" x="5667375" y="3829050"/>
          <p14:tracePt t="97685" x="5657850" y="3810000"/>
          <p14:tracePt t="97697" x="5657850" y="3790950"/>
          <p14:tracePt t="97702" x="5648325" y="3771900"/>
          <p14:tracePt t="97714" x="5638800" y="3752850"/>
          <p14:tracePt t="97719" x="5629275" y="3733800"/>
          <p14:tracePt t="97731" x="5619750" y="3714750"/>
          <p14:tracePt t="97736" x="5610225" y="3695700"/>
          <p14:tracePt t="97748" x="5600700" y="3676650"/>
          <p14:tracePt t="97752" x="5591175" y="3676650"/>
          <p14:tracePt t="97765" x="5572125" y="3657600"/>
          <p14:tracePt t="97769" x="5562600" y="3648075"/>
          <p14:tracePt t="97783" x="5553075" y="3638550"/>
          <p14:tracePt t="97786" x="5534025" y="3629025"/>
          <p14:tracePt t="97797" x="5514975" y="3619500"/>
          <p14:tracePt t="97798" x="5505450" y="3609975"/>
          <p14:tracePt t="97804" x="5486400" y="3600450"/>
          <p14:tracePt t="97814" x="5476875" y="3600450"/>
          <p14:tracePt t="97821" x="5457825" y="3590925"/>
          <p14:tracePt t="97831" x="5448300" y="3581400"/>
          <p14:tracePt t="97837" x="5438775" y="3581400"/>
          <p14:tracePt t="97847" x="5419725" y="3581400"/>
          <p14:tracePt t="97854" x="5410200" y="3581400"/>
          <p14:tracePt t="97864" x="5400675" y="3571875"/>
          <p14:tracePt t="97877" x="5391150" y="3571875"/>
          <p14:tracePt t="97893" x="5381625" y="3571875"/>
          <p14:tracePt t="97909" x="5372100" y="3562350"/>
          <p14:tracePt t="97925" x="5362575" y="3562350"/>
          <p14:tracePt t="97941" x="5353050" y="3562350"/>
          <p14:tracePt t="97949" x="5343525" y="3562350"/>
          <p14:tracePt t="97965" x="5334000" y="3552825"/>
          <p14:tracePt t="97982" x="5324475" y="3552825"/>
          <p14:tracePt t="97998" x="5314950" y="3552825"/>
          <p14:tracePt t="98038" x="5305425" y="3552825"/>
          <p14:tracePt t="98054" x="5295900" y="3552825"/>
          <p14:tracePt t="98062" x="5286375" y="3552825"/>
          <p14:tracePt t="98070" x="5276850" y="3552825"/>
          <p14:tracePt t="98086" x="5267325" y="3552825"/>
          <p14:tracePt t="98098" x="5257800" y="3552825"/>
          <p14:tracePt t="98110" x="5248275" y="3552825"/>
          <p14:tracePt t="98126" x="5238750" y="3552825"/>
          <p14:tracePt t="98134" x="5238750" y="3562350"/>
          <p14:tracePt t="98143" x="5229225" y="3562350"/>
          <p14:tracePt t="98158" x="5219700" y="3562350"/>
          <p14:tracePt t="98175" x="5210175" y="3571875"/>
          <p14:tracePt t="98191" x="5200650" y="3571875"/>
          <p14:tracePt t="98199" x="5191125" y="3581400"/>
          <p14:tracePt t="98207" x="5181600" y="3581400"/>
          <p14:tracePt t="98216" x="5172075" y="3590925"/>
          <p14:tracePt t="98223" x="5162550" y="3600450"/>
          <p14:tracePt t="98232" x="5143500" y="3600450"/>
          <p14:tracePt t="98239" x="5124450" y="3609975"/>
          <p14:tracePt t="98249" x="5114925" y="3619500"/>
          <p14:tracePt t="98255" x="5095875" y="3629025"/>
          <p14:tracePt t="98265" x="5086350" y="3638550"/>
          <p14:tracePt t="98270" x="5067300" y="3648075"/>
          <p14:tracePt t="98279" x="5057775" y="3648075"/>
          <p14:tracePt t="98287" x="5038725" y="3657600"/>
          <p14:tracePt t="98295" x="5029200" y="3667125"/>
          <p14:tracePt t="98303" x="5019675" y="3667125"/>
          <p14:tracePt t="98311" x="5010150" y="3676650"/>
          <p14:tracePt t="98320" x="4991100" y="3686175"/>
          <p14:tracePt t="98335" x="4981575" y="3695700"/>
          <p14:tracePt t="98343" x="4972050" y="3695700"/>
          <p14:tracePt t="98351" x="4962525" y="3705225"/>
          <p14:tracePt t="98359" x="4953000" y="3714750"/>
          <p14:tracePt t="98391" x="4953000" y="3724275"/>
          <p14:tracePt t="98407" x="4943475" y="3724275"/>
          <p14:tracePt t="98424" x="4933950" y="3733800"/>
          <p14:tracePt t="98432" x="4933950" y="3743325"/>
          <p14:tracePt t="98439" x="4924425" y="3762375"/>
          <p14:tracePt t="98448" x="4924425" y="3781425"/>
          <p14:tracePt t="98456" x="4914900" y="3800475"/>
          <p14:tracePt t="98465" x="4905375" y="3829050"/>
          <p14:tracePt t="98472" x="4886325" y="3848100"/>
          <p14:tracePt t="98481" x="4876800" y="3876675"/>
          <p14:tracePt t="98488" x="4867275" y="3905250"/>
          <p14:tracePt t="98496" x="4857750" y="3924300"/>
          <p14:tracePt t="98504" x="4848225" y="3952875"/>
          <p14:tracePt t="98512" x="4838700" y="3971925"/>
          <p14:tracePt t="98520" x="4829175" y="3990975"/>
          <p14:tracePt t="98531" x="4829175" y="4010025"/>
          <p14:tracePt t="98537" x="4819650" y="4029075"/>
          <p14:tracePt t="98544" x="4810125" y="4038600"/>
          <p14:tracePt t="98553" x="4810125" y="4057650"/>
          <p14:tracePt t="98560" x="4800600" y="4076700"/>
          <p14:tracePt t="98568" x="4791075" y="4095750"/>
          <p14:tracePt t="98576" x="4791075" y="4114800"/>
          <p14:tracePt t="98584" x="4781550" y="4133850"/>
          <p14:tracePt t="98593" x="4781550" y="4152900"/>
          <p14:tracePt t="98602" x="4772025" y="4162425"/>
          <p14:tracePt t="98609" x="4772025" y="4191000"/>
          <p14:tracePt t="98617" x="4762500" y="4210050"/>
          <p14:tracePt t="98625" x="4762500" y="4229100"/>
          <p14:tracePt t="98632" x="4752975" y="4248150"/>
          <p14:tracePt t="98640" x="4752975" y="4276725"/>
          <p14:tracePt t="98649" x="4743450" y="4295775"/>
          <p14:tracePt t="98657" x="4733925" y="4324350"/>
          <p14:tracePt t="98665" x="4733925" y="4333875"/>
          <p14:tracePt t="98673" x="4733925" y="4362450"/>
          <p14:tracePt t="98682" x="4724400" y="4381500"/>
          <p14:tracePt t="98689" x="4724400" y="4400550"/>
          <p14:tracePt t="98699" x="4724400" y="4419600"/>
          <p14:tracePt t="98705" x="4724400" y="4438650"/>
          <p14:tracePt t="98715" x="4724400" y="4448175"/>
          <p14:tracePt t="98721" x="4724400" y="4467225"/>
          <p14:tracePt t="98730" x="4724400" y="4486275"/>
          <p14:tracePt t="98738" x="4724400" y="4505325"/>
          <p14:tracePt t="98747" x="4724400" y="4524375"/>
          <p14:tracePt t="98754" x="4724400" y="4552950"/>
          <p14:tracePt t="98764" x="4724400" y="4572000"/>
          <p14:tracePt t="98770" x="4724400" y="4591050"/>
          <p14:tracePt t="98782" x="4724400" y="4610100"/>
          <p14:tracePt t="98786" x="4724400" y="4629150"/>
          <p14:tracePt t="98797" x="4724400" y="4648200"/>
          <p14:tracePt t="98802" x="4724400" y="4667250"/>
          <p14:tracePt t="98814" x="4724400" y="4686300"/>
          <p14:tracePt t="98817" x="4724400" y="4705350"/>
          <p14:tracePt t="98830" x="4724400" y="4733925"/>
          <p14:tracePt t="98834" x="4724400" y="4752975"/>
          <p14:tracePt t="98847" x="4724400" y="4781550"/>
          <p14:tracePt t="98850" x="4724400" y="4800600"/>
          <p14:tracePt t="98864" x="4724400" y="4819650"/>
          <p14:tracePt t="98867" x="4724400" y="4848225"/>
          <p14:tracePt t="98881" x="4724400" y="4876800"/>
          <p14:tracePt t="98884" x="4724400" y="4905375"/>
          <p14:tracePt t="98898" x="4724400" y="4924425"/>
          <p14:tracePt t="98901" x="4724400" y="4943475"/>
          <p14:tracePt t="98914" x="4724400" y="4962525"/>
          <p14:tracePt t="98918" x="4724400" y="4991100"/>
          <p14:tracePt t="98931" x="4724400" y="5019675"/>
          <p14:tracePt t="98934" x="4724400" y="5048250"/>
          <p14:tracePt t="98947" x="4724400" y="5067300"/>
          <p14:tracePt t="98948" x="4724400" y="5095875"/>
          <p14:tracePt t="98955" x="4724400" y="5124450"/>
          <p14:tracePt t="98963" x="4724400" y="5162550"/>
          <p14:tracePt t="98971" x="4724400" y="5191125"/>
          <p14:tracePt t="98980" x="4724400" y="5210175"/>
          <p14:tracePt t="98987" x="4714875" y="5238750"/>
          <p14:tracePt t="98997" x="4714875" y="5267325"/>
          <p14:tracePt t="99003" x="4714875" y="5295900"/>
          <p14:tracePt t="99013" x="4714875" y="5314950"/>
          <p14:tracePt t="99019" x="4714875" y="5334000"/>
          <p14:tracePt t="99030" x="4714875" y="5362575"/>
          <p14:tracePt t="99034" x="4714875" y="5381625"/>
          <p14:tracePt t="99047" x="4705350" y="5400675"/>
          <p14:tracePt t="99051" x="4705350" y="5410200"/>
          <p14:tracePt t="99064" x="4705350" y="5429250"/>
          <p14:tracePt t="99067" x="4705350" y="5438775"/>
          <p14:tracePt t="99080" x="4705350" y="5448300"/>
          <p14:tracePt t="99083" x="4705350" y="5457825"/>
          <p14:tracePt t="99097" x="4705350" y="5476875"/>
          <p14:tracePt t="99101" x="4705350" y="5486400"/>
          <p14:tracePt t="99114" x="4705350" y="5495925"/>
          <p14:tracePt t="99117" x="4705350" y="5505450"/>
          <p14:tracePt t="99131" x="4695825" y="5524500"/>
          <p14:tracePt t="99147" x="4695825" y="5534025"/>
          <p14:tracePt t="99151" x="4695825" y="5553075"/>
          <p14:tracePt t="99165" x="4695825" y="5572125"/>
          <p14:tracePt t="99171" x="4695825" y="5581650"/>
          <p14:tracePt t="99181" x="4695825" y="5591175"/>
          <p14:tracePt t="99188" x="4695825" y="5600700"/>
          <p14:tracePt t="99197" x="4695825" y="5619750"/>
          <p14:tracePt t="99204" x="4695825" y="5629275"/>
          <p14:tracePt t="99214" x="4695825" y="5648325"/>
          <p14:tracePt t="99221" x="4695825" y="5657850"/>
          <p14:tracePt t="99231" x="4695825" y="5667375"/>
          <p14:tracePt t="99236" x="4695825" y="5676900"/>
          <p14:tracePt t="99247" x="4695825" y="5686425"/>
          <p14:tracePt t="99252" x="4695825" y="5695950"/>
          <p14:tracePt t="99264" x="4705350" y="5705475"/>
          <p14:tracePt t="99275" x="4705350" y="5715000"/>
          <p14:tracePt t="99292" x="4714875" y="5715000"/>
          <p14:tracePt t="99300" x="4714875" y="5724525"/>
          <p14:tracePt t="99324" x="4724400" y="5724525"/>
          <p14:tracePt t="99332" x="4724400" y="5734050"/>
          <p14:tracePt t="99348" x="4733925" y="5734050"/>
          <p14:tracePt t="99356" x="4743450" y="5743575"/>
          <p14:tracePt t="99372" x="4752975" y="5743575"/>
          <p14:tracePt t="99381" x="4762500" y="5753100"/>
          <p14:tracePt t="99389" x="4772025" y="5753100"/>
          <p14:tracePt t="99397" x="4781550" y="5762625"/>
          <p14:tracePt t="99405" x="4791075" y="5762625"/>
          <p14:tracePt t="99412" x="4810125" y="5762625"/>
          <p14:tracePt t="99421" x="4819650" y="5772150"/>
          <p14:tracePt t="99428" x="4829175" y="5772150"/>
          <p14:tracePt t="99436" x="4838700" y="5781675"/>
          <p14:tracePt t="99448" x="4857750" y="5791200"/>
          <p14:tracePt t="99453" x="4876800" y="5800725"/>
          <p14:tracePt t="99461" x="4905375" y="5810250"/>
          <p14:tracePt t="99470" x="4924425" y="5810250"/>
          <p14:tracePt t="99476" x="4972050" y="5829300"/>
          <p14:tracePt t="99485" x="4991100" y="5829300"/>
          <p14:tracePt t="99493" x="5019675" y="5838825"/>
          <p14:tracePt t="99501" x="5038725" y="5848350"/>
          <p14:tracePt t="99508" x="5067300" y="5848350"/>
          <p14:tracePt t="99517" x="5095875" y="5857875"/>
          <p14:tracePt t="99525" x="5124450" y="5867400"/>
          <p14:tracePt t="99533" x="5153025" y="5876925"/>
          <p14:tracePt t="99541" x="5172075" y="5876925"/>
          <p14:tracePt t="99549" x="5200650" y="5886450"/>
          <p14:tracePt t="99557" x="5219700" y="5895975"/>
          <p14:tracePt t="99566" x="5248275" y="5905500"/>
          <p14:tracePt t="99573" x="5267325" y="5905500"/>
          <p14:tracePt t="99582" x="5286375" y="5915025"/>
          <p14:tracePt t="99589" x="5305425" y="5915025"/>
          <p14:tracePt t="99599" x="5334000" y="5915025"/>
          <p14:tracePt t="99605" x="5381625" y="5915025"/>
          <p14:tracePt t="99615" x="5391150" y="5915025"/>
          <p14:tracePt t="99622" x="5419725" y="5915025"/>
          <p14:tracePt t="99631" x="5448300" y="5915025"/>
          <p14:tracePt t="99638" x="5476875" y="5915025"/>
          <p14:tracePt t="99647" x="5505450" y="5905500"/>
          <p14:tracePt t="99654" x="5534025" y="5895975"/>
          <p14:tracePt t="99663" x="5562600" y="5886450"/>
          <p14:tracePt t="99670" x="5581650" y="5876925"/>
          <p14:tracePt t="99680" x="5610225" y="5867400"/>
          <p14:tracePt t="99686" x="5629275" y="5857875"/>
          <p14:tracePt t="99697" x="5657850" y="5848350"/>
          <p14:tracePt t="99702" x="5676900" y="5829300"/>
          <p14:tracePt t="99714" x="5695950" y="5810250"/>
          <p14:tracePt t="99717" x="5724525" y="5772150"/>
          <p14:tracePt t="99730" x="5743575" y="5743575"/>
          <p14:tracePt t="99734" x="5762625" y="5715000"/>
          <p14:tracePt t="99747" x="5781675" y="5676900"/>
          <p14:tracePt t="99751" x="5791200" y="5619750"/>
          <p14:tracePt t="99764" x="5791200" y="5591175"/>
          <p14:tracePt t="99767" x="5800725" y="5543550"/>
          <p14:tracePt t="99782" x="5810250" y="5495925"/>
          <p14:tracePt t="99787" x="5810250" y="5457825"/>
          <p14:tracePt t="99797" x="5810250" y="5410200"/>
          <p14:tracePt t="99802" x="5810250" y="5334000"/>
          <p14:tracePt t="99814" x="5810250" y="5305425"/>
          <p14:tracePt t="99818" x="5810250" y="5257800"/>
          <p14:tracePt t="99831" x="5810250" y="5210175"/>
          <p14:tracePt t="99834" x="5810250" y="5153025"/>
          <p14:tracePt t="99848" x="5810250" y="5095875"/>
          <p14:tracePt t="99851" x="5810250" y="5019675"/>
          <p14:tracePt t="99864" x="5810250" y="4962525"/>
          <p14:tracePt t="99865" x="5810250" y="4895850"/>
          <p14:tracePt t="99871" x="5819775" y="4838700"/>
          <p14:tracePt t="99880" x="5819775" y="4800600"/>
          <p14:tracePt t="99887" x="5829300" y="4695825"/>
          <p14:tracePt t="99897" x="5829300" y="4638675"/>
          <p14:tracePt t="99904" x="5838825" y="4581525"/>
          <p14:tracePt t="99913" x="5848350" y="4505325"/>
          <p14:tracePt t="99920" x="5848350" y="4448175"/>
          <p14:tracePt t="99930" x="5857875" y="4391025"/>
          <p14:tracePt t="99935" x="5867400" y="4371975"/>
          <p14:tracePt t="99947" x="5867400" y="4286250"/>
          <p14:tracePt t="99951" x="5876925" y="4267200"/>
          <p14:tracePt t="99964" x="5886450" y="4219575"/>
          <p14:tracePt t="99967" x="5895975" y="4133850"/>
          <p14:tracePt t="99981" x="5895975" y="4114800"/>
          <p14:tracePt t="99984" x="5905500" y="4029075"/>
          <p14:tracePt t="99998" x="5905500" y="4010025"/>
          <p14:tracePt t="100002" x="5924550" y="3971925"/>
          <p14:tracePt t="100014" x="5924550" y="3933825"/>
          <p14:tracePt t="100018" x="5934075" y="3914775"/>
          <p14:tracePt t="100031" x="5934075" y="3895725"/>
          <p14:tracePt t="100034" x="5943600" y="3876675"/>
          <p14:tracePt t="100050" x="5943600" y="3867150"/>
          <p14:tracePt t="100067" x="5943600" y="3857625"/>
          <p14:tracePt t="100081" x="5943600" y="3848100"/>
          <p14:tracePt t="100097" x="5943600" y="3838575"/>
          <p14:tracePt t="100104" x="5943600" y="3829050"/>
          <p14:tracePt t="100111" x="5934075" y="3810000"/>
          <p14:tracePt t="100120" x="5924550" y="3790950"/>
          <p14:tracePt t="100128" x="5915025" y="3781425"/>
          <p14:tracePt t="100136" x="5915025" y="3752850"/>
          <p14:tracePt t="100144" x="5905500" y="3724275"/>
          <p14:tracePt t="100152" x="5886450" y="3676650"/>
          <p14:tracePt t="100160" x="5876925" y="3648075"/>
          <p14:tracePt t="100168" x="5867400" y="3609975"/>
          <p14:tracePt t="100176" x="5848350" y="3571875"/>
          <p14:tracePt t="100184" x="5838825" y="3524250"/>
          <p14:tracePt t="100192" x="5819775" y="3486150"/>
          <p14:tracePt t="100200" x="5800725" y="3448050"/>
          <p14:tracePt t="100208" x="5781675" y="3400425"/>
          <p14:tracePt t="100216" x="5772150" y="3381375"/>
          <p14:tracePt t="100224" x="5753100" y="3343275"/>
          <p14:tracePt t="100232" x="5724525" y="3305175"/>
          <p14:tracePt t="100240" x="5705475" y="3267075"/>
          <p14:tracePt t="100249" x="5686425" y="3248025"/>
          <p14:tracePt t="100256" x="5667375" y="3219450"/>
          <p14:tracePt t="100266" x="5657850" y="3200400"/>
          <p14:tracePt t="100273" x="5629275" y="3181350"/>
          <p14:tracePt t="100283" x="5619750" y="3162300"/>
          <p14:tracePt t="100289" x="5600700" y="3152775"/>
          <p14:tracePt t="100300" x="5591175" y="3133725"/>
          <p14:tracePt t="100306" x="5581650" y="3133725"/>
          <p14:tracePt t="100316" x="5572125" y="3124200"/>
          <p14:tracePt t="100322" x="5562600" y="3114675"/>
          <p14:tracePt t="100330" x="5553075" y="3105150"/>
          <p14:tracePt t="100338" x="5534025" y="3095625"/>
          <p14:tracePt t="100347" x="5524500" y="3095625"/>
          <p14:tracePt t="100354" x="5514975" y="3086100"/>
          <p14:tracePt t="100364" x="5505450" y="3086100"/>
          <p14:tracePt t="100370" x="5486400" y="3076575"/>
          <p14:tracePt t="100380" x="5476875" y="3076575"/>
          <p14:tracePt t="100386" x="5467350" y="3067050"/>
          <p14:tracePt t="100397" x="5457825" y="3067050"/>
          <p14:tracePt t="100402" x="5448300" y="3067050"/>
          <p14:tracePt t="100414" x="5438775" y="3067050"/>
          <p14:tracePt t="100418" x="5429250" y="3067050"/>
          <p14:tracePt t="100431" x="5419725" y="3067050"/>
          <p14:tracePt t="100434" x="5410200" y="3067050"/>
          <p14:tracePt t="100450" x="5400675" y="3067050"/>
          <p14:tracePt t="100464" x="5391150" y="3067050"/>
          <p14:tracePt t="100467" x="5381625" y="3067050"/>
          <p14:tracePt t="100481" x="5372100" y="3067050"/>
          <p14:tracePt t="100484" x="5353050" y="3067050"/>
          <p14:tracePt t="100498" x="5334000" y="3067050"/>
          <p14:tracePt t="100501" x="5314950" y="3067050"/>
          <p14:tracePt t="100514" x="5295900" y="3067050"/>
          <p14:tracePt t="100518" x="5276850" y="3076575"/>
          <p14:tracePt t="100531" x="5257800" y="3076575"/>
          <p14:tracePt t="100534" x="5248275" y="3076575"/>
          <p14:tracePt t="100547" x="5229225" y="3086100"/>
          <p14:tracePt t="100549" x="5210175" y="3095625"/>
          <p14:tracePt t="100555" x="5200650" y="3105150"/>
          <p14:tracePt t="100564" x="5181600" y="3114675"/>
          <p14:tracePt t="100571" x="5172075" y="3124200"/>
          <p14:tracePt t="100580" x="5153025" y="3124200"/>
          <p14:tracePt t="100587" x="5133975" y="3133725"/>
          <p14:tracePt t="100597" x="5124450" y="3143250"/>
          <p14:tracePt t="100602" x="5105400" y="3152775"/>
          <p14:tracePt t="100614" x="5086350" y="3171825"/>
          <p14:tracePt t="100619" x="5076825" y="3181350"/>
          <p14:tracePt t="100631" x="5057775" y="3190875"/>
          <p14:tracePt t="100635" x="5038725" y="3200400"/>
          <p14:tracePt t="100647" x="5029200" y="3200400"/>
          <p14:tracePt t="100650" x="5010150" y="3219450"/>
          <p14:tracePt t="100664" x="4991100" y="3228975"/>
          <p14:tracePt t="100668" x="4981575" y="3238500"/>
          <p14:tracePt t="100681" x="4972050" y="3248025"/>
          <p14:tracePt t="100684" x="4953000" y="3257550"/>
          <p14:tracePt t="100697" x="4933950" y="3276600"/>
          <p14:tracePt t="100701" x="4924425" y="3286125"/>
          <p14:tracePt t="100714" x="4905375" y="3305175"/>
          <p14:tracePt t="100718" x="4895850" y="3324225"/>
          <p14:tracePt t="100731" x="4886325" y="3343275"/>
          <p14:tracePt t="100735" x="4857750" y="3381375"/>
          <p14:tracePt t="100747" x="4848225" y="3390900"/>
          <p14:tracePt t="100752" x="4838700" y="3419475"/>
          <p14:tracePt t="100764" x="4819650" y="3438525"/>
          <p14:tracePt t="100765" x="4810125" y="3467100"/>
          <p14:tracePt t="100772" x="4791075" y="3495675"/>
          <p14:tracePt t="100782" x="4781550" y="3514725"/>
          <p14:tracePt t="100788" x="4772025" y="3543300"/>
          <p14:tracePt t="100798" x="4762500" y="3571875"/>
          <p14:tracePt t="100804" x="4743450" y="3619500"/>
          <p14:tracePt t="100813" x="4733925" y="3638550"/>
          <p14:tracePt t="100821" x="4705350" y="3695700"/>
          <p14:tracePt t="100830" x="4705350" y="3705225"/>
          <p14:tracePt t="100837" x="4695825" y="3743325"/>
          <p14:tracePt t="100847" x="4686300" y="3781425"/>
          <p14:tracePt t="100852" x="4676775" y="3800475"/>
          <p14:tracePt t="100864" x="4667250" y="3829050"/>
          <p14:tracePt t="100868" x="4667250" y="3857625"/>
          <p14:tracePt t="100881" x="4657725" y="3886200"/>
          <p14:tracePt t="100885" x="4657725" y="3905250"/>
          <p14:tracePt t="100897" x="4648200" y="3933825"/>
          <p14:tracePt t="100901" x="4648200" y="3962400"/>
          <p14:tracePt t="100914" x="4648200" y="3990975"/>
          <p14:tracePt t="100917" x="4638675" y="4010025"/>
          <p14:tracePt t="100931" x="4629150" y="4038600"/>
          <p14:tracePt t="100935" x="4629150" y="4086225"/>
          <p14:tracePt t="100947" x="4619625" y="4114800"/>
          <p14:tracePt t="100951" x="4619625" y="4152900"/>
          <p14:tracePt t="100964" x="4610100" y="4191000"/>
          <p14:tracePt t="100968" x="4610100" y="4210050"/>
          <p14:tracePt t="100981" x="4600575" y="4257675"/>
          <p14:tracePt t="100985" x="4600575" y="4295775"/>
          <p14:tracePt t="100997" x="4600575" y="4333875"/>
          <p14:tracePt t="100998" x="4600575" y="4362450"/>
          <p14:tracePt t="101004" x="4600575" y="4400550"/>
          <p14:tracePt t="101014" x="4600575" y="4438650"/>
          <p14:tracePt t="101021" x="4600575" y="4476750"/>
          <p14:tracePt t="101030" x="4600575" y="4495800"/>
          <p14:tracePt t="101037" x="4600575" y="4533900"/>
          <p14:tracePt t="101047" x="4600575" y="4562475"/>
          <p14:tracePt t="101054" x="4600575" y="4619625"/>
          <p14:tracePt t="101064" x="4600575" y="4638675"/>
          <p14:tracePt t="101070" x="4600575" y="4705350"/>
          <p14:tracePt t="101080" x="4600575" y="4743450"/>
          <p14:tracePt t="101085" x="4610100" y="4772025"/>
          <p14:tracePt t="101097" x="4610100" y="4810125"/>
          <p14:tracePt t="101101" x="4619625" y="4838700"/>
          <p14:tracePt t="101114" x="4629150" y="4867275"/>
          <p14:tracePt t="101117" x="4629150" y="4905375"/>
          <p14:tracePt t="101130" x="4638675" y="4933950"/>
          <p14:tracePt t="101135" x="4638675" y="4962525"/>
          <p14:tracePt t="101147" x="4638675" y="4991100"/>
          <p14:tracePt t="101150" x="4648200" y="5010150"/>
          <p14:tracePt t="101164" x="4648200" y="5038725"/>
          <p14:tracePt t="101167" x="4648200" y="5057775"/>
          <p14:tracePt t="101181" x="4657725" y="5086350"/>
          <p14:tracePt t="101184" x="4657725" y="5105400"/>
          <p14:tracePt t="101198" x="4657725" y="5114925"/>
          <p14:tracePt t="101201" x="4657725" y="5133975"/>
          <p14:tracePt t="101214" x="4667250" y="5143500"/>
          <p14:tracePt t="101218" x="4667250" y="5162550"/>
          <p14:tracePt t="101231" x="4667250" y="5172075"/>
          <p14:tracePt t="101232" x="4667250" y="5191125"/>
          <p14:tracePt t="101238" x="4676775" y="5210175"/>
          <p14:tracePt t="101247" x="4676775" y="5219700"/>
          <p14:tracePt t="101254" x="4676775" y="5248275"/>
          <p14:tracePt t="101264" x="4686300" y="5267325"/>
          <p14:tracePt t="101271" x="4686300" y="5286375"/>
          <p14:tracePt t="101283" x="4686300" y="5305425"/>
          <p14:tracePt t="101286" x="4695825" y="5324475"/>
          <p14:tracePt t="101298" x="4695825" y="5334000"/>
          <p14:tracePt t="101302" x="4695825" y="5353050"/>
          <p14:tracePt t="101314" x="4695825" y="5362575"/>
          <p14:tracePt t="101318" x="4705350" y="5381625"/>
          <p14:tracePt t="101330" x="4705350" y="5391150"/>
          <p14:tracePt t="101334" x="4714875" y="5400675"/>
          <p14:tracePt t="101347" x="4714875" y="5410200"/>
          <p14:tracePt t="101350" x="4714875" y="5429250"/>
          <p14:tracePt t="101364" x="4724400" y="5448300"/>
          <p14:tracePt t="101368" x="4724400" y="5457825"/>
          <p14:tracePt t="101381" x="4733925" y="5476875"/>
          <p14:tracePt t="101384" x="4733925" y="5486400"/>
          <p14:tracePt t="101398" x="4743450" y="5495925"/>
          <p14:tracePt t="101402" x="4743450" y="5514975"/>
          <p14:tracePt t="101414" x="4752975" y="5524500"/>
          <p14:tracePt t="101418" x="4762500" y="5543550"/>
          <p14:tracePt t="101431" x="4762500" y="5553075"/>
          <p14:tracePt t="101434" x="4762500" y="5562600"/>
          <p14:tracePt t="101447" x="4772025" y="5572125"/>
          <p14:tracePt t="101451" x="4781550" y="5591175"/>
          <p14:tracePt t="101464" x="4781550" y="5600700"/>
          <p14:tracePt t="101465" x="4791075" y="5610225"/>
          <p14:tracePt t="101471" x="4791075" y="5619750"/>
          <p14:tracePt t="101480" x="4800600" y="5638800"/>
          <p14:tracePt t="101494" x="4810125" y="5657850"/>
          <p14:tracePt t="101503" x="4819650" y="5657850"/>
          <p14:tracePt t="101511" x="4819650" y="5667375"/>
          <p14:tracePt t="101519" x="4829175" y="5676900"/>
          <p14:tracePt t="101535" x="4838700" y="5695950"/>
          <p14:tracePt t="101543" x="4848225" y="5695950"/>
          <p14:tracePt t="101551" x="4848225" y="5705475"/>
          <p14:tracePt t="101559" x="4857750" y="5715000"/>
          <p14:tracePt t="101567" x="4857750" y="5724525"/>
          <p14:tracePt t="101575" x="4867275" y="5734050"/>
          <p14:tracePt t="101583" x="4876800" y="5753100"/>
          <p14:tracePt t="101591" x="4895850" y="5762625"/>
          <p14:tracePt t="101599" x="4895850" y="5772150"/>
          <p14:tracePt t="101607" x="4914900" y="5791200"/>
          <p14:tracePt t="101615" x="4924425" y="5800725"/>
          <p14:tracePt t="101623" x="4924425" y="5810250"/>
          <p14:tracePt t="101631" x="4943475" y="5829300"/>
          <p14:tracePt t="101639" x="4953000" y="5829300"/>
          <p14:tracePt t="101648" x="4953000" y="5838825"/>
          <p14:tracePt t="101655" x="4962525" y="5848350"/>
          <p14:tracePt t="101664" x="4972050" y="5857875"/>
          <p14:tracePt t="101681" x="4981575" y="5867400"/>
          <p14:tracePt t="101688" x="4991100" y="5876925"/>
          <p14:tracePt t="101695" x="5010150" y="5876925"/>
          <p14:tracePt t="101704" x="5019675" y="5886450"/>
          <p14:tracePt t="101711" x="5029200" y="5886450"/>
          <p14:tracePt t="101720" x="5048250" y="5895975"/>
          <p14:tracePt t="101728" x="5067300" y="5905500"/>
          <p14:tracePt t="101737" x="5086350" y="5905500"/>
          <p14:tracePt t="101744" x="5105400" y="5915025"/>
          <p14:tracePt t="101752" x="5133975" y="5915025"/>
          <p14:tracePt t="101760" x="5153025" y="5924550"/>
          <p14:tracePt t="101768" x="5172075" y="5924550"/>
          <p14:tracePt t="101776" x="5200650" y="5934075"/>
          <p14:tracePt t="101784" x="5219700" y="5934075"/>
          <p14:tracePt t="101793" x="5248275" y="5943600"/>
          <p14:tracePt t="101801" x="5267325" y="5943600"/>
          <p14:tracePt t="101809" x="5286375" y="5943600"/>
          <p14:tracePt t="101816" x="5314950" y="5943600"/>
          <p14:tracePt t="101824" x="5334000" y="5943600"/>
          <p14:tracePt t="101832" x="5343525" y="5943600"/>
          <p14:tracePt t="101840" x="5362575" y="5943600"/>
          <p14:tracePt t="101849" x="5381625" y="5943600"/>
          <p14:tracePt t="101856" x="5400675" y="5943600"/>
          <p14:tracePt t="101865" x="5419725" y="5943600"/>
          <p14:tracePt t="101873" x="5438775" y="5943600"/>
          <p14:tracePt t="101882" x="5448300" y="5943600"/>
          <p14:tracePt t="101888" x="5476875" y="5943600"/>
          <p14:tracePt t="101899" x="5495925" y="5934075"/>
          <p14:tracePt t="101905" x="5524500" y="5915025"/>
          <p14:tracePt t="101915" x="5562600" y="5905500"/>
          <p14:tracePt t="101921" x="5572125" y="5886450"/>
          <p14:tracePt t="101930" x="5600700" y="5876925"/>
          <p14:tracePt t="101938" x="5619750" y="5857875"/>
          <p14:tracePt t="101947" x="5648325" y="5829300"/>
          <p14:tracePt t="101953" x="5667375" y="5810250"/>
          <p14:tracePt t="101963" x="5686425" y="5791200"/>
          <p14:tracePt t="101970" x="5715000" y="5762625"/>
          <p14:tracePt t="101981" x="5743575" y="5724525"/>
          <p14:tracePt t="101985" x="5762625" y="5686425"/>
          <p14:tracePt t="101997" x="5781675" y="5638800"/>
          <p14:tracePt t="102001" x="5800725" y="5581650"/>
          <p14:tracePt t="102014" x="5829300" y="5514975"/>
          <p14:tracePt t="102017" x="5848350" y="5438775"/>
          <p14:tracePt t="102030" x="5876925" y="5334000"/>
          <p14:tracePt t="102034" x="5895975" y="5238750"/>
          <p14:tracePt t="102047" x="5934075" y="5114925"/>
          <p14:tracePt t="102051" x="5953125" y="4981575"/>
          <p14:tracePt t="102064" x="5991225" y="4857750"/>
          <p14:tracePt t="102067" x="6019800" y="4724400"/>
          <p14:tracePt t="102081" x="6038850" y="4610100"/>
          <p14:tracePt t="102085" x="6048375" y="4505325"/>
          <p14:tracePt t="102097" x="6067425" y="4400550"/>
          <p14:tracePt t="102101" x="6076950" y="4314825"/>
          <p14:tracePt t="102114" x="6086475" y="4238625"/>
          <p14:tracePt t="102118" x="6086475" y="4162425"/>
          <p14:tracePt t="102131" x="6096000" y="4076700"/>
          <p14:tracePt t="102132" x="6096000" y="4010025"/>
          <p14:tracePt t="102138" x="6096000" y="3933825"/>
          <p14:tracePt t="102147" x="6096000" y="3876675"/>
          <p14:tracePt t="102155" x="6096000" y="3810000"/>
          <p14:tracePt t="102164" x="6105525" y="3752850"/>
          <p14:tracePt t="102170" x="6115050" y="3733800"/>
          <p14:tracePt t="102180" x="6115050" y="3676650"/>
          <p14:tracePt t="102187" x="6124575" y="3638550"/>
          <p14:tracePt t="102197" x="6134100" y="3590925"/>
          <p14:tracePt t="102202" x="6134100" y="3552825"/>
          <p14:tracePt t="102214" x="6143625" y="3495675"/>
          <p14:tracePt t="102218" x="6153150" y="3476625"/>
          <p14:tracePt t="102231" x="6153150" y="3419475"/>
          <p14:tracePt t="102234" x="6153150" y="3381375"/>
          <p14:tracePt t="102247" x="6153150" y="3324225"/>
          <p14:tracePt t="102250" x="6153150" y="3286125"/>
          <p14:tracePt t="102264" x="6153150" y="3219450"/>
          <p14:tracePt t="102267" x="6143625" y="3181350"/>
          <p14:tracePt t="102282" x="6124575" y="3124200"/>
          <p14:tracePt t="102286" x="6105525" y="3076575"/>
          <p14:tracePt t="102297" x="6096000" y="3048000"/>
          <p14:tracePt t="102303" x="6076950" y="3009900"/>
          <p14:tracePt t="102314" x="6057900" y="2971800"/>
          <p14:tracePt t="102318" x="6038850" y="2933700"/>
          <p14:tracePt t="102330" x="6019800" y="2914650"/>
          <p14:tracePt t="102334" x="6000750" y="2895600"/>
          <p14:tracePt t="102347" x="5981700" y="2876550"/>
          <p14:tracePt t="102351" x="5943600" y="2857500"/>
          <p14:tracePt t="102364" x="5905500" y="2857500"/>
          <p14:tracePt t="102367" x="5819775" y="2857500"/>
          <p14:tracePt t="102381" x="5724525" y="2867025"/>
          <p14:tracePt t="102382" x="5667375" y="2895600"/>
          <p14:tracePt t="102388" x="5562600" y="2962275"/>
          <p14:tracePt t="102397" x="5476875" y="3028950"/>
          <p14:tracePt t="102404" x="5391150" y="3105150"/>
          <p14:tracePt t="102414" x="5314950" y="3190875"/>
          <p14:tracePt t="102420" x="5257800" y="3276600"/>
          <p14:tracePt t="102430" x="5210175" y="3352800"/>
          <p14:tracePt t="102435" x="5191125" y="3371850"/>
          <p14:tracePt t="102447" x="5162550" y="3429000"/>
          <p14:tracePt t="102451" x="5143500" y="3476625"/>
          <p14:tracePt t="102464" x="5124450" y="3495675"/>
          <p14:tracePt t="102468" x="5114925" y="3514725"/>
          <p14:tracePt t="102480" x="5114925" y="3533775"/>
          <p14:tracePt t="102483" x="5105400" y="3533775"/>
          <p14:tracePt t="102497" x="5105400" y="354330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E40A-CD4C-1B42-82B3-8E05D023C118}"/>
              </a:ext>
            </a:extLst>
          </p:cNvPr>
          <p:cNvSpPr>
            <a:spLocks noGrp="1"/>
          </p:cNvSpPr>
          <p:nvPr>
            <p:ph type="title"/>
          </p:nvPr>
        </p:nvSpPr>
        <p:spPr>
          <a:xfrm>
            <a:off x="628650" y="2275114"/>
            <a:ext cx="7886700" cy="2307772"/>
          </a:xfrm>
        </p:spPr>
        <p:txBody>
          <a:bodyPr>
            <a:noAutofit/>
          </a:bodyPr>
          <a:lstStyle/>
          <a:p>
            <a:pPr algn="ctr"/>
            <a:r>
              <a:rPr lang="en-US" sz="3600" b="1"/>
              <a:t>RQ3: Which layers in the transformer architecture are instrumental for better performance in non-autoregressive sequence generation?</a:t>
            </a:r>
          </a:p>
        </p:txBody>
      </p:sp>
      <p:sp>
        <p:nvSpPr>
          <p:cNvPr id="4" name="Slide Number Placeholder 3">
            <a:extLst>
              <a:ext uri="{FF2B5EF4-FFF2-40B4-BE49-F238E27FC236}">
                <a16:creationId xmlns:a16="http://schemas.microsoft.com/office/drawing/2014/main" id="{747890C1-59D0-6F4D-BF4B-97B30C02A8EA}"/>
              </a:ext>
            </a:extLst>
          </p:cNvPr>
          <p:cNvSpPr>
            <a:spLocks noGrp="1"/>
          </p:cNvSpPr>
          <p:nvPr>
            <p:ph type="sldNum" sz="quarter" idx="12"/>
          </p:nvPr>
        </p:nvSpPr>
        <p:spPr/>
        <p:txBody>
          <a:bodyPr/>
          <a:lstStyle/>
          <a:p>
            <a:fld id="{48F63A3B-78C7-47BE-AE5E-E10140E04643}" type="slidenum">
              <a:rPr lang="en-US" smtClean="0"/>
              <a:t>39</a:t>
            </a:fld>
            <a:endParaRPr lang="en-US"/>
          </a:p>
        </p:txBody>
      </p:sp>
      <p:pic>
        <p:nvPicPr>
          <p:cNvPr id="5" name="Audio 4">
            <a:hlinkClick r:id="" action="ppaction://media"/>
            <a:extLst>
              <a:ext uri="{FF2B5EF4-FFF2-40B4-BE49-F238E27FC236}">
                <a16:creationId xmlns:a16="http://schemas.microsoft.com/office/drawing/2014/main" id="{4580A6AC-3971-CF47-A9AA-F61BCC840D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47055833"/>
      </p:ext>
    </p:extLst>
  </p:cSld>
  <p:clrMapOvr>
    <a:masterClrMapping/>
  </p:clrMapOvr>
  <mc:AlternateContent xmlns:mc="http://schemas.openxmlformats.org/markup-compatibility/2006" xmlns:p14="http://schemas.microsoft.com/office/powerpoint/2010/main">
    <mc:Choice Requires="p14">
      <p:transition spd="slow" p14:dur="2000" advTm="32450"/>
    </mc:Choice>
    <mc:Fallback xmlns="">
      <p:transition spd="slow" advTm="32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E0C8-767D-5B46-83B7-75C8DCA1DE3F}"/>
              </a:ext>
            </a:extLst>
          </p:cNvPr>
          <p:cNvSpPr>
            <a:spLocks noGrp="1"/>
          </p:cNvSpPr>
          <p:nvPr>
            <p:ph type="title"/>
          </p:nvPr>
        </p:nvSpPr>
        <p:spPr/>
        <p:txBody>
          <a:bodyPr>
            <a:normAutofit/>
          </a:bodyPr>
          <a:lstStyle/>
          <a:p>
            <a:r>
              <a:rPr lang="en-US"/>
              <a:t>What is Non-Autoregressive Sequence Generation?</a:t>
            </a:r>
          </a:p>
        </p:txBody>
      </p:sp>
      <p:sp>
        <p:nvSpPr>
          <p:cNvPr id="3" name="Content Placeholder 2">
            <a:extLst>
              <a:ext uri="{FF2B5EF4-FFF2-40B4-BE49-F238E27FC236}">
                <a16:creationId xmlns:a16="http://schemas.microsoft.com/office/drawing/2014/main" id="{0EC0D3FA-2CE6-574C-9468-9FD3FB9D8399}"/>
              </a:ext>
            </a:extLst>
          </p:cNvPr>
          <p:cNvSpPr>
            <a:spLocks noGrp="1"/>
          </p:cNvSpPr>
          <p:nvPr>
            <p:ph idx="1"/>
          </p:nvPr>
        </p:nvSpPr>
        <p:spPr/>
        <p:txBody>
          <a:bodyPr/>
          <a:lstStyle/>
          <a:p>
            <a:r>
              <a:rPr lang="en-US"/>
              <a:t>What is </a:t>
            </a:r>
            <a:r>
              <a:rPr lang="en-US" b="1" i="1"/>
              <a:t>Autoregressive</a:t>
            </a:r>
            <a:r>
              <a:rPr lang="en-US"/>
              <a:t> Sequence Generation?</a:t>
            </a:r>
          </a:p>
          <a:p>
            <a:pPr lvl="1"/>
            <a:r>
              <a:rPr lang="en-US"/>
              <a:t>Causal Left-to-right generation, 1 token/word at a time.</a:t>
            </a:r>
          </a:p>
        </p:txBody>
      </p:sp>
      <p:sp>
        <p:nvSpPr>
          <p:cNvPr id="5" name="Slide Number Placeholder 4">
            <a:extLst>
              <a:ext uri="{FF2B5EF4-FFF2-40B4-BE49-F238E27FC236}">
                <a16:creationId xmlns:a16="http://schemas.microsoft.com/office/drawing/2014/main" id="{2B093991-F9F2-7A42-8BA1-2281C746EA19}"/>
              </a:ext>
            </a:extLst>
          </p:cNvPr>
          <p:cNvSpPr>
            <a:spLocks noGrp="1"/>
          </p:cNvSpPr>
          <p:nvPr>
            <p:ph type="sldNum" sz="quarter" idx="12"/>
          </p:nvPr>
        </p:nvSpPr>
        <p:spPr/>
        <p:txBody>
          <a:bodyPr/>
          <a:lstStyle/>
          <a:p>
            <a:fld id="{88B155AC-4580-FF45-8A9F-A46DDCE0D70C}" type="slidenum">
              <a:rPr lang="en-US" smtClean="0"/>
              <a:t>4</a:t>
            </a:fld>
            <a:endParaRPr lang="en-US"/>
          </a:p>
        </p:txBody>
      </p:sp>
      <p:pic>
        <p:nvPicPr>
          <p:cNvPr id="4" name="Picture 3">
            <a:extLst>
              <a:ext uri="{FF2B5EF4-FFF2-40B4-BE49-F238E27FC236}">
                <a16:creationId xmlns:a16="http://schemas.microsoft.com/office/drawing/2014/main" id="{95DFAA72-10E3-4840-A57E-8E52EF2EB7F7}"/>
              </a:ext>
            </a:extLst>
          </p:cNvPr>
          <p:cNvPicPr>
            <a:picLocks noChangeAspect="1"/>
          </p:cNvPicPr>
          <p:nvPr/>
        </p:nvPicPr>
        <p:blipFill>
          <a:blip r:embed="rId6"/>
          <a:stretch>
            <a:fillRect/>
          </a:stretch>
        </p:blipFill>
        <p:spPr>
          <a:xfrm>
            <a:off x="1543095" y="2654667"/>
            <a:ext cx="5660818" cy="3011408"/>
          </a:xfrm>
          <a:prstGeom prst="rect">
            <a:avLst/>
          </a:prstGeom>
        </p:spPr>
      </p:pic>
      <p:sp>
        <p:nvSpPr>
          <p:cNvPr id="6" name="TextBox 5">
            <a:extLst>
              <a:ext uri="{FF2B5EF4-FFF2-40B4-BE49-F238E27FC236}">
                <a16:creationId xmlns:a16="http://schemas.microsoft.com/office/drawing/2014/main" id="{C6EC3B86-CA75-40A6-88FC-BED84C01DC0E}"/>
              </a:ext>
            </a:extLst>
          </p:cNvPr>
          <p:cNvSpPr txBox="1"/>
          <p:nvPr/>
        </p:nvSpPr>
        <p:spPr>
          <a:xfrm>
            <a:off x="2044461" y="5581291"/>
            <a:ext cx="47531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Figure: Autoregressive model applied to Machine Translation</a:t>
            </a:r>
            <a:endParaRPr lang="en-US" sz="1400">
              <a:cs typeface="Calibri"/>
            </a:endParaRPr>
          </a:p>
        </p:txBody>
      </p:sp>
      <p:sp>
        <p:nvSpPr>
          <p:cNvPr id="8" name="TextBox 7">
            <a:extLst>
              <a:ext uri="{FF2B5EF4-FFF2-40B4-BE49-F238E27FC236}">
                <a16:creationId xmlns:a16="http://schemas.microsoft.com/office/drawing/2014/main" id="{497B4021-1072-456E-A1E3-71DF49A12562}"/>
              </a:ext>
            </a:extLst>
          </p:cNvPr>
          <p:cNvSpPr txBox="1"/>
          <p:nvPr/>
        </p:nvSpPr>
        <p:spPr>
          <a:xfrm>
            <a:off x="1600244" y="6227289"/>
            <a:ext cx="6515055"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a:ea typeface="+mn-lt"/>
                <a:cs typeface="+mn-lt"/>
              </a:rPr>
              <a:t>[1] </a:t>
            </a:r>
            <a:r>
              <a:rPr lang="en-US" sz="900" dirty="0">
                <a:ea typeface="+mn-lt"/>
                <a:cs typeface="+mn-lt"/>
              </a:rPr>
              <a:t>J. Gu, J. Bradbury, C. </a:t>
            </a:r>
            <a:r>
              <a:rPr lang="en-US" sz="900" dirty="0" err="1">
                <a:ea typeface="+mn-lt"/>
                <a:cs typeface="+mn-lt"/>
              </a:rPr>
              <a:t>Xiong</a:t>
            </a:r>
            <a:r>
              <a:rPr lang="en-US" sz="900" dirty="0">
                <a:ea typeface="+mn-lt"/>
                <a:cs typeface="+mn-lt"/>
              </a:rPr>
              <a:t>, V. O. K. Li, and R. </a:t>
            </a:r>
            <a:r>
              <a:rPr lang="en-US" sz="900" dirty="0" err="1">
                <a:ea typeface="+mn-lt"/>
                <a:cs typeface="+mn-lt"/>
              </a:rPr>
              <a:t>Socher</a:t>
            </a:r>
            <a:r>
              <a:rPr lang="en-US" sz="900" dirty="0">
                <a:ea typeface="+mn-lt"/>
                <a:cs typeface="+mn-lt"/>
              </a:rPr>
              <a:t>, Non-autoregressive neural machine translation, 2018</a:t>
            </a:r>
            <a:r>
              <a:rPr lang="en-US" sz="900">
                <a:ea typeface="+mn-lt"/>
                <a:cs typeface="+mn-lt"/>
              </a:rPr>
              <a:t>.</a:t>
            </a:r>
            <a:r>
              <a:rPr lang="en-US" sz="900" dirty="0">
                <a:ea typeface="+mn-lt"/>
                <a:cs typeface="+mn-lt"/>
              </a:rPr>
              <a:t> </a:t>
            </a:r>
            <a:r>
              <a:rPr lang="en-US" sz="900" dirty="0" err="1">
                <a:ea typeface="+mn-lt"/>
                <a:cs typeface="+mn-lt"/>
              </a:rPr>
              <a:t>arXiv</a:t>
            </a:r>
            <a:r>
              <a:rPr lang="en-US" sz="900" dirty="0">
                <a:ea typeface="+mn-lt"/>
                <a:cs typeface="+mn-lt"/>
              </a:rPr>
              <a:t>: </a:t>
            </a:r>
            <a:r>
              <a:rPr lang="en-US" sz="900">
                <a:ea typeface="+mn-lt"/>
                <a:cs typeface="+mn-lt"/>
              </a:rPr>
              <a:t>1711.02281</a:t>
            </a:r>
            <a:r>
              <a:rPr lang="en-US" sz="900" dirty="0">
                <a:ea typeface="+mn-lt"/>
                <a:cs typeface="+mn-lt"/>
              </a:rPr>
              <a:t> [cs.CL].</a:t>
            </a:r>
            <a:endParaRPr lang="en-US" sz="900">
              <a:ea typeface="+mn-lt"/>
              <a:cs typeface="+mn-lt"/>
            </a:endParaRPr>
          </a:p>
          <a:p>
            <a:r>
              <a:rPr lang="en-US" sz="900">
                <a:ea typeface="+mn-lt"/>
                <a:cs typeface="+mn-lt"/>
              </a:rPr>
              <a:t>[2] </a:t>
            </a:r>
            <a:r>
              <a:rPr lang="en-US" sz="900" dirty="0">
                <a:ea typeface="+mn-lt"/>
                <a:cs typeface="+mn-lt"/>
              </a:rPr>
              <a:t>A. Vaswani, N. </a:t>
            </a:r>
            <a:r>
              <a:rPr lang="en-US" sz="900" dirty="0" err="1">
                <a:ea typeface="+mn-lt"/>
                <a:cs typeface="+mn-lt"/>
              </a:rPr>
              <a:t>Shazeer</a:t>
            </a:r>
            <a:r>
              <a:rPr lang="en-US" sz="900" dirty="0">
                <a:ea typeface="+mn-lt"/>
                <a:cs typeface="+mn-lt"/>
              </a:rPr>
              <a:t>, N. Parmar, J. </a:t>
            </a:r>
            <a:r>
              <a:rPr lang="en-US" sz="900" dirty="0" err="1">
                <a:ea typeface="+mn-lt"/>
                <a:cs typeface="+mn-lt"/>
              </a:rPr>
              <a:t>Uszkoreit</a:t>
            </a:r>
            <a:r>
              <a:rPr lang="en-US" sz="900" dirty="0">
                <a:ea typeface="+mn-lt"/>
                <a:cs typeface="+mn-lt"/>
              </a:rPr>
              <a:t>, L. Jones, A. N. Gomez, L. Kaiser, and I. </a:t>
            </a:r>
            <a:r>
              <a:rPr lang="en-US" sz="900" dirty="0" err="1">
                <a:ea typeface="+mn-lt"/>
                <a:cs typeface="+mn-lt"/>
              </a:rPr>
              <a:t>Polosukhin</a:t>
            </a:r>
            <a:r>
              <a:rPr lang="en-US" sz="900" dirty="0">
                <a:ea typeface="+mn-lt"/>
                <a:cs typeface="+mn-lt"/>
              </a:rPr>
              <a:t>, “</a:t>
            </a:r>
            <a:r>
              <a:rPr lang="en-US" sz="900">
                <a:ea typeface="+mn-lt"/>
                <a:cs typeface="+mn-lt"/>
              </a:rPr>
              <a:t>Attention Is All You Need</a:t>
            </a:r>
            <a:r>
              <a:rPr lang="en-US" sz="900" dirty="0">
                <a:ea typeface="+mn-lt"/>
                <a:cs typeface="+mn-lt"/>
              </a:rPr>
              <a:t>,” arXiv:1706.03762 [cs], Dec</a:t>
            </a:r>
            <a:r>
              <a:rPr lang="en-US" sz="900">
                <a:ea typeface="+mn-lt"/>
                <a:cs typeface="+mn-lt"/>
              </a:rPr>
              <a:t>.</a:t>
            </a:r>
            <a:r>
              <a:rPr lang="en-US" sz="900" dirty="0">
                <a:ea typeface="+mn-lt"/>
                <a:cs typeface="+mn-lt"/>
              </a:rPr>
              <a:t> 2017, </a:t>
            </a:r>
            <a:r>
              <a:rPr lang="en-US" sz="900" dirty="0" err="1">
                <a:ea typeface="+mn-lt"/>
                <a:cs typeface="+mn-lt"/>
              </a:rPr>
              <a:t>arXiv</a:t>
            </a:r>
            <a:r>
              <a:rPr lang="en-US" sz="900" dirty="0">
                <a:ea typeface="+mn-lt"/>
                <a:cs typeface="+mn-lt"/>
              </a:rPr>
              <a:t>: 1706.03762</a:t>
            </a:r>
            <a:r>
              <a:rPr lang="en-US" sz="900">
                <a:ea typeface="+mn-lt"/>
                <a:cs typeface="+mn-lt"/>
              </a:rPr>
              <a:t>.</a:t>
            </a:r>
          </a:p>
        </p:txBody>
      </p:sp>
      <p:pic>
        <p:nvPicPr>
          <p:cNvPr id="7" name="Audio 6">
            <a:hlinkClick r:id="" action="ppaction://media"/>
            <a:extLst>
              <a:ext uri="{FF2B5EF4-FFF2-40B4-BE49-F238E27FC236}">
                <a16:creationId xmlns:a16="http://schemas.microsoft.com/office/drawing/2014/main" id="{656A0956-3EB7-BE48-8FF5-B9D03F6A09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76690710"/>
      </p:ext>
    </p:extLst>
  </p:cSld>
  <p:clrMapOvr>
    <a:masterClrMapping/>
  </p:clrMapOvr>
  <mc:AlternateContent xmlns:mc="http://schemas.openxmlformats.org/markup-compatibility/2006" xmlns:p14="http://schemas.microsoft.com/office/powerpoint/2010/main">
    <mc:Choice Requires="p14">
      <p:transition spd="slow" p14:dur="2000" advTm="67657"/>
    </mc:Choice>
    <mc:Fallback xmlns="">
      <p:transition spd="slow" advTm="67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5673" x="2324100" y="6810375"/>
          <p14:tracePt t="35679" x="2324100" y="6781800"/>
          <p14:tracePt t="35690" x="2314575" y="6743700"/>
          <p14:tracePt t="35695" x="2314575" y="6705600"/>
          <p14:tracePt t="35706" x="2314575" y="6677025"/>
          <p14:tracePt t="35711" x="2314575" y="6648450"/>
          <p14:tracePt t="35719" x="2314575" y="6619875"/>
          <p14:tracePt t="35727" x="2314575" y="6591300"/>
          <p14:tracePt t="35736" x="2333625" y="6562725"/>
          <p14:tracePt t="35743" x="2362200" y="6543675"/>
          <p14:tracePt t="35753" x="2390775" y="6524625"/>
          <p14:tracePt t="35759" x="2428875" y="6496050"/>
          <p14:tracePt t="35769" x="2476500" y="6477000"/>
          <p14:tracePt t="35776" x="2533650" y="6448425"/>
          <p14:tracePt t="35785" x="2581275" y="6429375"/>
          <p14:tracePt t="35792" x="2647950" y="6410325"/>
          <p14:tracePt t="35801" x="2705100" y="6391275"/>
          <p14:tracePt t="35809" x="2781300" y="6372225"/>
          <p14:tracePt t="35816" x="2867025" y="6343650"/>
          <p14:tracePt t="35824" x="2952750" y="6324600"/>
          <p14:tracePt t="35832" x="3019425" y="6315075"/>
          <p14:tracePt t="35840" x="3095625" y="6296025"/>
          <p14:tracePt t="35848" x="3133725" y="6286500"/>
          <p14:tracePt t="35856" x="3190875" y="6267450"/>
          <p14:tracePt t="35871" x="3248025" y="6267450"/>
          <p14:tracePt t="35872" x="3286125" y="6257925"/>
          <p14:tracePt t="35881" x="3314700" y="6248400"/>
          <p14:tracePt t="35888" x="3343275" y="6248400"/>
          <p14:tracePt t="35897" x="3371850" y="6248400"/>
          <p14:tracePt t="35904" x="3381375" y="6248400"/>
          <p14:tracePt t="35912" x="3390900" y="6248400"/>
          <p14:tracePt t="35920" x="3400425" y="6248400"/>
          <p14:tracePt t="35928" x="3409950" y="6248400"/>
          <p14:tracePt t="35944" x="3419475" y="6248400"/>
          <p14:tracePt t="36089" x="3429000" y="6248400"/>
          <p14:tracePt t="36130" x="3438525" y="6248400"/>
          <p14:tracePt t="36162" x="3448050" y="6248400"/>
          <p14:tracePt t="36177" x="3448050" y="6257925"/>
          <p14:tracePt t="36202" x="3457575" y="6257925"/>
          <p14:tracePt t="36226" x="3467100" y="6257925"/>
          <p14:tracePt t="36234" x="3467100" y="6267450"/>
          <p14:tracePt t="36258" x="3476625" y="6267450"/>
          <p14:tracePt t="36266" x="3476625" y="6276975"/>
          <p14:tracePt t="36282" x="3486150" y="6276975"/>
          <p14:tracePt t="36314" x="3486150" y="6286500"/>
          <p14:tracePt t="36330" x="3495675" y="6286500"/>
          <p14:tracePt t="36346" x="3495675" y="6296025"/>
          <p14:tracePt t="36378" x="3505200" y="6296025"/>
          <p14:tracePt t="36402" x="3505200" y="6305550"/>
          <p14:tracePt t="36443" x="3514725" y="6305550"/>
          <p14:tracePt t="36499" x="3524250" y="6305550"/>
          <p14:tracePt t="36555" x="3533775" y="6305550"/>
          <p14:tracePt t="37499" x="3505200" y="6305550"/>
          <p14:tracePt t="37507" x="3467100" y="6276975"/>
          <p14:tracePt t="37518" x="3429000" y="6257925"/>
          <p14:tracePt t="37523" x="3371850" y="6219825"/>
          <p14:tracePt t="37531" x="3314700" y="6191250"/>
          <p14:tracePt t="37539" x="3257550" y="6172200"/>
          <p14:tracePt t="37548" x="3200400" y="6143625"/>
          <p14:tracePt t="37555" x="3143250" y="6115050"/>
          <p14:tracePt t="37564" x="3076575" y="6086475"/>
          <p14:tracePt t="37572" x="3019425" y="6057900"/>
          <p14:tracePt t="37580" x="2952750" y="6038850"/>
          <p14:tracePt t="37589" x="2895600" y="6019800"/>
          <p14:tracePt t="37596" x="2876550" y="6000750"/>
          <p14:tracePt t="37604" x="2828925" y="5981700"/>
          <p14:tracePt t="37612" x="2790825" y="5953125"/>
          <p14:tracePt t="37621" x="2752725" y="5924550"/>
          <p14:tracePt t="37628" x="2724150" y="5905500"/>
          <p14:tracePt t="37638" x="2695575" y="5886450"/>
          <p14:tracePt t="37644" x="2667000" y="5867400"/>
          <p14:tracePt t="37653" x="2647950" y="5848350"/>
          <p14:tracePt t="37660" x="2628900" y="5838825"/>
          <p14:tracePt t="37670" x="2609850" y="5810250"/>
          <p14:tracePt t="37676" x="2600325" y="5800725"/>
          <p14:tracePt t="37686" x="2581275" y="5781675"/>
          <p14:tracePt t="37692" x="2571750" y="5772150"/>
          <p14:tracePt t="37703" x="2562225" y="5762625"/>
          <p14:tracePt t="37708" x="2552700" y="5753100"/>
          <p14:tracePt t="37720" x="2533650" y="5734050"/>
          <p14:tracePt t="37725" x="2524125" y="5724525"/>
          <p14:tracePt t="37736" x="2514600" y="5715000"/>
          <p14:tracePt t="37740" x="2495550" y="5695950"/>
          <p14:tracePt t="37753" x="2486025" y="5686425"/>
          <p14:tracePt t="37758" x="2466975" y="5667375"/>
          <p14:tracePt t="37770" x="2447925" y="5657850"/>
          <p14:tracePt t="37775" x="2438400" y="5629275"/>
          <p14:tracePt t="37787" x="2419350" y="5610225"/>
          <p14:tracePt t="37791" x="2400300" y="5591175"/>
          <p14:tracePt t="37804" x="2381250" y="5572125"/>
          <p14:tracePt t="37808" x="2352675" y="5534025"/>
          <p14:tracePt t="37820" x="2343150" y="5514975"/>
          <p14:tracePt t="37824" x="2314575" y="5486400"/>
          <p14:tracePt t="37837" x="2286000" y="5438775"/>
          <p14:tracePt t="37841" x="2276475" y="5419725"/>
          <p14:tracePt t="37853" x="2247900" y="5391150"/>
          <p14:tracePt t="37857" x="2228850" y="5362575"/>
          <p14:tracePt t="37870" x="2219325" y="5343525"/>
          <p14:tracePt t="37871" x="2200275" y="5314950"/>
          <p14:tracePt t="37877" x="2181225" y="5295900"/>
          <p14:tracePt t="37887" x="2181225" y="5276850"/>
          <p14:tracePt t="37894" x="2171700" y="5267325"/>
          <p14:tracePt t="37903" x="2162175" y="5257800"/>
          <p14:tracePt t="37910" x="2162175" y="5248275"/>
          <p14:tracePt t="38327" x="2162175" y="5257800"/>
          <p14:tracePt t="38343" x="2162175" y="5267325"/>
          <p14:tracePt t="38351" x="2162175" y="5276850"/>
          <p14:tracePt t="38359" x="2162175" y="5286375"/>
          <p14:tracePt t="38367" x="2152650" y="5295900"/>
          <p14:tracePt t="38375" x="2152650" y="5305425"/>
          <p14:tracePt t="38391" x="2152650" y="5314950"/>
          <p14:tracePt t="38407" x="2152650" y="5324475"/>
          <p14:tracePt t="38423" x="2152650" y="5334000"/>
          <p14:tracePt t="38456" x="2152650" y="5343525"/>
          <p14:tracePt t="38471" x="2152650" y="5353050"/>
          <p14:tracePt t="38480" x="2143125" y="5353050"/>
          <p14:tracePt t="38495" x="2143125" y="5362575"/>
          <p14:tracePt t="38520" x="2143125" y="5372100"/>
          <p14:tracePt t="38576" x="2133600" y="5372100"/>
          <p14:tracePt t="38600" x="2133600" y="5381625"/>
          <p14:tracePt t="38680" x="2133600" y="5391150"/>
          <p14:tracePt t="38688" x="2143125" y="5391150"/>
          <p14:tracePt t="38705" x="2152650" y="5400675"/>
          <p14:tracePt t="38721" x="2162175" y="5410200"/>
          <p14:tracePt t="38736" x="2171700" y="5419725"/>
          <p14:tracePt t="38761" x="2181225" y="5419725"/>
          <p14:tracePt t="38770" x="2181225" y="5429250"/>
          <p14:tracePt t="38777" x="2190750" y="5429250"/>
          <p14:tracePt t="38787" x="2200275" y="5429250"/>
          <p14:tracePt t="38802" x="2209800" y="5429250"/>
          <p14:tracePt t="38809" x="2219325" y="5419725"/>
          <p14:tracePt t="38819" x="2238375" y="5410200"/>
          <p14:tracePt t="38824" x="2238375" y="5400675"/>
          <p14:tracePt t="38833" x="2247900" y="5391150"/>
          <p14:tracePt t="38841" x="2266950" y="5372100"/>
          <p14:tracePt t="38850" x="2276475" y="5362575"/>
          <p14:tracePt t="38857" x="2276475" y="5353050"/>
          <p14:tracePt t="38866" x="2286000" y="5343525"/>
          <p14:tracePt t="38873" x="2286000" y="5334000"/>
          <p14:tracePt t="38882" x="2295525" y="5324475"/>
          <p14:tracePt t="38889" x="2295525" y="5314950"/>
          <p14:tracePt t="38897" x="2305050" y="5305425"/>
          <p14:tracePt t="38905" x="2305050" y="5295900"/>
          <p14:tracePt t="38913" x="2305050" y="5276850"/>
          <p14:tracePt t="38921" x="2305050" y="5267325"/>
          <p14:tracePt t="38929" x="2305050" y="5257800"/>
          <p14:tracePt t="38937" x="2305050" y="5248275"/>
          <p14:tracePt t="38945" x="2305050" y="5229225"/>
          <p14:tracePt t="38953" x="2305050" y="5210175"/>
          <p14:tracePt t="38961" x="2305050" y="5200650"/>
          <p14:tracePt t="38970" x="2295525" y="5191125"/>
          <p14:tracePt t="38978" x="2286000" y="5181600"/>
          <p14:tracePt t="38987" x="2286000" y="5162550"/>
          <p14:tracePt t="38994" x="2276475" y="5162550"/>
          <p14:tracePt t="39003" x="2266950" y="5153025"/>
          <p14:tracePt t="39010" x="2247900" y="5143500"/>
          <p14:tracePt t="39026" x="2228850" y="5133975"/>
          <p14:tracePt t="39035" x="2219325" y="5133975"/>
          <p14:tracePt t="39042" x="2209800" y="5133975"/>
          <p14:tracePt t="39050" x="2200275" y="5124450"/>
          <p14:tracePt t="39059" x="2190750" y="5124450"/>
          <p14:tracePt t="39066" x="2181225" y="5124450"/>
          <p14:tracePt t="39090" x="2171700" y="5124450"/>
          <p14:tracePt t="39147" x="2171700" y="5133975"/>
          <p14:tracePt t="39154" x="2171700" y="5143500"/>
          <p14:tracePt t="39163" x="2171700" y="5153025"/>
          <p14:tracePt t="39170" x="2171700" y="5162550"/>
          <p14:tracePt t="39178" x="2181225" y="5181600"/>
          <p14:tracePt t="39187" x="2200275" y="5200650"/>
          <p14:tracePt t="39195" x="2209800" y="5210175"/>
          <p14:tracePt t="39204" x="2228850" y="5219700"/>
          <p14:tracePt t="39211" x="2247900" y="5229225"/>
          <p14:tracePt t="39220" x="2266950" y="5238750"/>
          <p14:tracePt t="39228" x="2295525" y="5238750"/>
          <p14:tracePt t="39235" x="2314575" y="5248275"/>
          <p14:tracePt t="39244" x="2333625" y="5248275"/>
          <p14:tracePt t="39251" x="2362200" y="5248275"/>
          <p14:tracePt t="39259" x="2381250" y="5248275"/>
          <p14:tracePt t="39267" x="2400300" y="5248275"/>
          <p14:tracePt t="39276" x="2419350" y="5229225"/>
          <p14:tracePt t="39283" x="2438400" y="5210175"/>
          <p14:tracePt t="39292" x="2447925" y="5200650"/>
          <p14:tracePt t="39299" x="2457450" y="5181600"/>
          <p14:tracePt t="39307" x="2466975" y="5162550"/>
          <p14:tracePt t="39315" x="2476500" y="5143500"/>
          <p14:tracePt t="39323" x="2476500" y="5124450"/>
          <p14:tracePt t="39331" x="2476500" y="5095875"/>
          <p14:tracePt t="39339" x="2476500" y="5076825"/>
          <p14:tracePt t="39347" x="2447925" y="5057775"/>
          <p14:tracePt t="39355" x="2419350" y="5029200"/>
          <p14:tracePt t="39363" x="2400300" y="5019675"/>
          <p14:tracePt t="39371" x="2371725" y="5010150"/>
          <p14:tracePt t="39379" x="2333625" y="4991100"/>
          <p14:tracePt t="39388" x="2305050" y="4991100"/>
          <p14:tracePt t="39395" x="2286000" y="4981575"/>
          <p14:tracePt t="39405" x="2266950" y="4981575"/>
          <p14:tracePt t="39411" x="2247900" y="4981575"/>
          <p14:tracePt t="39421" x="2228850" y="4981575"/>
          <p14:tracePt t="39437" x="2219325" y="4981575"/>
          <p14:tracePt t="39453" x="2209800" y="4991100"/>
          <p14:tracePt t="39460" x="2209800" y="5000625"/>
          <p14:tracePt t="39468" x="2209800" y="5010150"/>
          <p14:tracePt t="39476" x="2209800" y="5019675"/>
          <p14:tracePt t="39484" x="2209800" y="5029200"/>
          <p14:tracePt t="39492" x="2209800" y="5038725"/>
          <p14:tracePt t="39503" x="2209800" y="5057775"/>
          <p14:tracePt t="39509" x="2209800" y="5067300"/>
          <p14:tracePt t="39516" x="2209800" y="5086350"/>
          <p14:tracePt t="39524" x="2228850" y="5095875"/>
          <p14:tracePt t="39532" x="2238375" y="5105400"/>
          <p14:tracePt t="39540" x="2257425" y="5114925"/>
          <p14:tracePt t="39548" x="2266950" y="5124450"/>
          <p14:tracePt t="39556" x="2276475" y="5133975"/>
          <p14:tracePt t="39564" x="2286000" y="5133975"/>
          <p14:tracePt t="39572" x="2295525" y="5143500"/>
          <p14:tracePt t="39580" x="2305050" y="5143500"/>
          <p14:tracePt t="39596" x="2314575" y="5143500"/>
          <p14:tracePt t="39613" x="2324100" y="5143500"/>
          <p14:tracePt t="39629" x="2333625" y="5143500"/>
          <p14:tracePt t="39637" x="2343150" y="5143500"/>
          <p14:tracePt t="39661" x="2352675" y="5143500"/>
          <p14:tracePt t="40191" x="2362200" y="5143500"/>
          <p14:tracePt t="40215" x="2371725" y="5143500"/>
          <p14:tracePt t="40248" x="2381250" y="5143500"/>
          <p14:tracePt t="40288" x="2390775" y="5143500"/>
          <p14:tracePt t="40312" x="2400300" y="5143500"/>
          <p14:tracePt t="40360" x="2409825" y="5143500"/>
          <p14:tracePt t="40440" x="2409825" y="5133975"/>
          <p14:tracePt t="40448" x="2400300" y="5133975"/>
          <p14:tracePt t="40456" x="2390775" y="5124450"/>
          <p14:tracePt t="40464" x="2371725" y="5114925"/>
          <p14:tracePt t="40472" x="2362200" y="5105400"/>
          <p14:tracePt t="40480" x="2343150" y="5105400"/>
          <p14:tracePt t="40489" x="2314575" y="5095875"/>
          <p14:tracePt t="40501" x="2295525" y="5095875"/>
          <p14:tracePt t="40504" x="2276475" y="5095875"/>
          <p14:tracePt t="40513" x="2257425" y="5086350"/>
          <p14:tracePt t="40521" x="2247900" y="5086350"/>
          <p14:tracePt t="40529" x="2228850" y="5086350"/>
          <p14:tracePt t="40537" x="2219325" y="5086350"/>
          <p14:tracePt t="40553" x="2209800" y="5086350"/>
          <p14:tracePt t="40577" x="2200275" y="5086350"/>
          <p14:tracePt t="40601" x="2200275" y="5095875"/>
          <p14:tracePt t="40617" x="2190750" y="5105400"/>
          <p14:tracePt t="40634" x="2190750" y="5114925"/>
          <p14:tracePt t="40642" x="2190750" y="5124450"/>
          <p14:tracePt t="40657" x="2190750" y="5133975"/>
          <p14:tracePt t="40673" x="2190750" y="5143500"/>
          <p14:tracePt t="40697" x="2190750" y="5153025"/>
          <p14:tracePt t="40706" x="2200275" y="5153025"/>
          <p14:tracePt t="40714" x="2209800" y="5153025"/>
          <p14:tracePt t="40722" x="2219325" y="5153025"/>
          <p14:tracePt t="40730" x="2228850" y="5153025"/>
          <p14:tracePt t="40738" x="2238375" y="5153025"/>
          <p14:tracePt t="40746" x="2257425" y="5153025"/>
          <p14:tracePt t="40754" x="2276475" y="5153025"/>
          <p14:tracePt t="40761" x="2286000" y="5153025"/>
          <p14:tracePt t="40770" x="2305050" y="5153025"/>
          <p14:tracePt t="40778" x="2314575" y="5153025"/>
          <p14:tracePt t="40786" x="2324100" y="5153025"/>
          <p14:tracePt t="40794" x="2333625" y="5143500"/>
          <p14:tracePt t="40810" x="2343150" y="5143500"/>
          <p14:tracePt t="40842" x="2343150" y="5133975"/>
          <p14:tracePt t="40866" x="2343150" y="5124450"/>
          <p14:tracePt t="40884" x="2343150" y="5114925"/>
          <p14:tracePt t="40900" x="2333625" y="5105400"/>
          <p14:tracePt t="40906" x="2314575" y="5105400"/>
          <p14:tracePt t="40915" x="2305050" y="5095875"/>
          <p14:tracePt t="40922" x="2286000" y="5086350"/>
          <p14:tracePt t="40930" x="2257425" y="5086350"/>
          <p14:tracePt t="40938" x="2238375" y="5076825"/>
          <p14:tracePt t="40950" x="2209800" y="5076825"/>
          <p14:tracePt t="40954" x="2190750" y="5076825"/>
          <p14:tracePt t="40963" x="2171700" y="5076825"/>
          <p14:tracePt t="40971" x="2162175" y="5076825"/>
          <p14:tracePt t="40979" x="2152650" y="5076825"/>
          <p14:tracePt t="40986" x="2143125" y="5076825"/>
          <p14:tracePt t="41003" x="2133600" y="5076825"/>
          <p14:tracePt t="41011" x="2133600" y="5086350"/>
          <p14:tracePt t="41019" x="2133600" y="5095875"/>
          <p14:tracePt t="41027" x="2133600" y="5114925"/>
          <p14:tracePt t="41035" x="2133600" y="5124450"/>
          <p14:tracePt t="41043" x="2133600" y="5143500"/>
          <p14:tracePt t="41051" x="2133600" y="5153025"/>
          <p14:tracePt t="41059" x="2133600" y="5162550"/>
          <p14:tracePt t="41067" x="2143125" y="5181600"/>
          <p14:tracePt t="41076" x="2171700" y="5191125"/>
          <p14:tracePt t="41084" x="2181225" y="5200650"/>
          <p14:tracePt t="41092" x="2200275" y="5210175"/>
          <p14:tracePt t="41101" x="2219325" y="5219700"/>
          <p14:tracePt t="41108" x="2238375" y="5219700"/>
          <p14:tracePt t="41116" x="2266950" y="5229225"/>
          <p14:tracePt t="41124" x="2286000" y="5229225"/>
          <p14:tracePt t="41132" x="2305050" y="5229225"/>
          <p14:tracePt t="41140" x="2314575" y="5229225"/>
          <p14:tracePt t="41147" x="2324100" y="5229225"/>
          <p14:tracePt t="41156" x="2343150" y="5229225"/>
          <p14:tracePt t="41163" x="2343150" y="5219700"/>
          <p14:tracePt t="41171" x="2352675" y="5210175"/>
          <p14:tracePt t="41183" x="2362200" y="5200650"/>
          <p14:tracePt t="41187" x="2362200" y="5191125"/>
          <p14:tracePt t="41196" x="2362200" y="5181600"/>
          <p14:tracePt t="41204" x="2362200" y="5172075"/>
          <p14:tracePt t="41211" x="2362200" y="5162550"/>
          <p14:tracePt t="41220" x="2362200" y="5143500"/>
          <p14:tracePt t="41236" x="2362200" y="5133975"/>
          <p14:tracePt t="41244" x="2352675" y="5124450"/>
          <p14:tracePt t="41252" x="2343150" y="5124450"/>
          <p14:tracePt t="41260" x="2333625" y="5114925"/>
          <p14:tracePt t="41268" x="2324100" y="5114925"/>
          <p14:tracePt t="41276" x="2314575" y="5105400"/>
          <p14:tracePt t="41285" x="2305050" y="5105400"/>
          <p14:tracePt t="41292" x="2295525" y="5105400"/>
          <p14:tracePt t="41300" x="2286000" y="5105400"/>
          <p14:tracePt t="41333" x="2276475" y="5105400"/>
          <p14:tracePt t="41413" x="2286000" y="5105400"/>
          <p14:tracePt t="41445" x="2295525" y="5105400"/>
          <p14:tracePt t="41542" x="2276475" y="5105400"/>
          <p14:tracePt t="41558" x="2257425" y="5105400"/>
          <p14:tracePt t="41573" x="2247900" y="5095875"/>
          <p14:tracePt t="41582" x="2238375" y="5095875"/>
          <p14:tracePt t="41606" x="2228850" y="5095875"/>
          <p14:tracePt t="41623" x="2228850" y="5105400"/>
          <p14:tracePt t="41630" x="2228850" y="5114925"/>
          <p14:tracePt t="41645" x="2228850" y="5124450"/>
          <p14:tracePt t="41654" x="2228850" y="5133975"/>
          <p14:tracePt t="41662" x="2228850" y="5143500"/>
          <p14:tracePt t="41671" x="2238375" y="5143500"/>
          <p14:tracePt t="41678" x="2257425" y="5153025"/>
          <p14:tracePt t="41686" x="2276475" y="5153025"/>
          <p14:tracePt t="41694" x="2286000" y="5153025"/>
          <p14:tracePt t="41702" x="2305050" y="5153025"/>
          <p14:tracePt t="41710" x="2324100" y="5153025"/>
          <p14:tracePt t="41718" x="2333625" y="5153025"/>
          <p14:tracePt t="41726" x="2343150" y="5153025"/>
          <p14:tracePt t="41734" x="2352675" y="5153025"/>
          <p14:tracePt t="41742" x="2352675" y="5143500"/>
          <p14:tracePt t="41750" x="2362200" y="5143500"/>
          <p14:tracePt t="41758" x="2362200" y="5133975"/>
          <p14:tracePt t="41766" x="2362200" y="5124450"/>
          <p14:tracePt t="41774" x="2362200" y="5114925"/>
          <p14:tracePt t="41790" x="2362200" y="5105400"/>
          <p14:tracePt t="41815" x="2352675" y="5095875"/>
          <p14:tracePt t="41824" x="2333625" y="5095875"/>
          <p14:tracePt t="41831" x="2324100" y="5086350"/>
          <p14:tracePt t="41840" x="2314575" y="5086350"/>
          <p14:tracePt t="41847" x="2295525" y="5086350"/>
          <p14:tracePt t="41854" x="2286000" y="5086350"/>
          <p14:tracePt t="41863" x="2266950" y="5086350"/>
          <p14:tracePt t="41879" x="2257425" y="5086350"/>
          <p14:tracePt t="41887" x="2247900" y="5086350"/>
          <p14:tracePt t="41896" x="2238375" y="5086350"/>
          <p14:tracePt t="41903" x="2228850" y="5086350"/>
          <p14:tracePt t="41911" x="2228850" y="5095875"/>
          <p14:tracePt t="41919" x="2228850" y="5105400"/>
          <p14:tracePt t="41927" x="2219325" y="5105400"/>
          <p14:tracePt t="41935" x="2219325" y="5114925"/>
          <p14:tracePt t="41943" x="2219325" y="5124450"/>
          <p14:tracePt t="41959" x="2219325" y="5133975"/>
          <p14:tracePt t="41975" x="2219325" y="5143500"/>
          <p14:tracePt t="41983" x="2219325" y="5153025"/>
          <p14:tracePt t="41991" x="2219325" y="5162550"/>
          <p14:tracePt t="41999" x="2219325" y="5172075"/>
          <p14:tracePt t="42015" x="2228850" y="5181600"/>
          <p14:tracePt t="42024" x="2238375" y="5191125"/>
          <p14:tracePt t="42032" x="2247900" y="5191125"/>
          <p14:tracePt t="42041" x="2257425" y="5200650"/>
          <p14:tracePt t="42048" x="2266950" y="5200650"/>
          <p14:tracePt t="42057" x="2286000" y="5210175"/>
          <p14:tracePt t="42064" x="2295525" y="5210175"/>
          <p14:tracePt t="42071" x="2305050" y="5210175"/>
          <p14:tracePt t="42080" x="2314575" y="5210175"/>
          <p14:tracePt t="42088" x="2333625" y="5210175"/>
          <p14:tracePt t="42097" x="2352675" y="5210175"/>
          <p14:tracePt t="42104" x="2362200" y="5210175"/>
          <p14:tracePt t="42113" x="2371725" y="5210175"/>
          <p14:tracePt t="42120" x="2381250" y="5200650"/>
          <p14:tracePt t="42128" x="2400300" y="5191125"/>
          <p14:tracePt t="42136" x="2400300" y="5181600"/>
          <p14:tracePt t="42144" x="2409825" y="5181600"/>
          <p14:tracePt t="42152" x="2409825" y="5172075"/>
          <p14:tracePt t="42168" x="2409825" y="5162550"/>
          <p14:tracePt t="42184" x="2409825" y="5153025"/>
          <p14:tracePt t="42200" x="2400300" y="5143500"/>
          <p14:tracePt t="42208" x="2390775" y="5133975"/>
          <p14:tracePt t="42217" x="2371725" y="5133975"/>
          <p14:tracePt t="42225" x="2352675" y="5124450"/>
          <p14:tracePt t="42233" x="2333625" y="5124450"/>
          <p14:tracePt t="42241" x="2314575" y="5124450"/>
          <p14:tracePt t="42248" x="2295525" y="5124450"/>
          <p14:tracePt t="42257" x="2276475" y="5124450"/>
          <p14:tracePt t="42264" x="2266950" y="5124450"/>
          <p14:tracePt t="42273" x="2257425" y="5124450"/>
          <p14:tracePt t="42281" x="2247900" y="5124450"/>
          <p14:tracePt t="42290" x="2238375" y="5124450"/>
          <p14:tracePt t="42297" x="2228850" y="5124450"/>
          <p14:tracePt t="42321" x="2228850" y="5133975"/>
          <p14:tracePt t="42393" x="2228850" y="5143500"/>
          <p14:tracePt t="42538" x="2209800" y="5133975"/>
          <p14:tracePt t="42546" x="2200275" y="5133975"/>
          <p14:tracePt t="42554" x="2181225" y="5133975"/>
          <p14:tracePt t="42562" x="2152650" y="5133975"/>
          <p14:tracePt t="42570" x="2133600" y="5133975"/>
          <p14:tracePt t="42578" x="2114550" y="5133975"/>
          <p14:tracePt t="42586" x="2105025" y="5133975"/>
          <p14:tracePt t="42594" x="2085975" y="5133975"/>
          <p14:tracePt t="42610" x="2076450" y="5133975"/>
          <p14:tracePt t="42626" x="2076450" y="5143500"/>
          <p14:tracePt t="42634" x="2076450" y="5153025"/>
          <p14:tracePt t="42650" x="2076450" y="5162550"/>
          <p14:tracePt t="42658" x="2076450" y="5172075"/>
          <p14:tracePt t="42666" x="2105025" y="5191125"/>
          <p14:tracePt t="42675" x="2133600" y="5200650"/>
          <p14:tracePt t="42683" x="2152650" y="5210175"/>
          <p14:tracePt t="42691" x="2200275" y="5210175"/>
          <p14:tracePt t="42699" x="2238375" y="5229225"/>
          <p14:tracePt t="42707" x="2286000" y="5229225"/>
          <p14:tracePt t="42715" x="2305050" y="5229225"/>
          <p14:tracePt t="42723" x="2343150" y="5229225"/>
          <p14:tracePt t="42732" x="2371725" y="5229225"/>
          <p14:tracePt t="42739" x="2400300" y="5229225"/>
          <p14:tracePt t="42748" x="2409825" y="5229225"/>
          <p14:tracePt t="42755" x="2419350" y="5229225"/>
          <p14:tracePt t="42763" x="2428875" y="5229225"/>
          <p14:tracePt t="42779" x="2438400" y="5219700"/>
          <p14:tracePt t="42787" x="2438400" y="5210175"/>
          <p14:tracePt t="42795" x="2438400" y="5200650"/>
          <p14:tracePt t="42804" x="2438400" y="5191125"/>
          <p14:tracePt t="42811" x="2428875" y="5181600"/>
          <p14:tracePt t="42819" x="2419350" y="5172075"/>
          <p14:tracePt t="42827" x="2409825" y="5153025"/>
          <p14:tracePt t="42836" x="2390775" y="5143500"/>
          <p14:tracePt t="42843" x="2381250" y="5133975"/>
          <p14:tracePt t="42851" x="2371725" y="5124450"/>
          <p14:tracePt t="42859" x="2371725" y="5114925"/>
          <p14:tracePt t="42867" x="2352675" y="5105400"/>
          <p14:tracePt t="43418" x="2352675" y="5095875"/>
          <p14:tracePt t="43426" x="2362200" y="5086350"/>
          <p14:tracePt t="43434" x="2381250" y="5086350"/>
          <p14:tracePt t="43443" x="2400300" y="5067300"/>
          <p14:tracePt t="43450" x="2409825" y="5057775"/>
          <p14:tracePt t="43457" x="2428875" y="5038725"/>
          <p14:tracePt t="43466" x="2447925" y="5038725"/>
          <p14:tracePt t="43474" x="2447925" y="5029200"/>
          <p14:tracePt t="43483" x="2466975" y="5019675"/>
          <p14:tracePt t="43490" x="2466975" y="5010150"/>
          <p14:tracePt t="43506" x="2476500" y="5010150"/>
          <p14:tracePt t="43514" x="2476500" y="5000625"/>
          <p14:tracePt t="43522" x="2486025" y="5000625"/>
          <p14:tracePt t="43731" x="2476500" y="5000625"/>
          <p14:tracePt t="43747" x="2466975" y="5000625"/>
          <p14:tracePt t="43756" x="2466975" y="4991100"/>
          <p14:tracePt t="43763" x="2447925" y="4991100"/>
          <p14:tracePt t="43771" x="2438400" y="4981575"/>
          <p14:tracePt t="43779" x="2419350" y="4981575"/>
          <p14:tracePt t="43787" x="2381250" y="4972050"/>
          <p14:tracePt t="43795" x="2352675" y="4972050"/>
          <p14:tracePt t="43803" x="2305050" y="4972050"/>
          <p14:tracePt t="43811" x="2257425" y="4972050"/>
          <p14:tracePt t="43819" x="2238375" y="4972050"/>
          <p14:tracePt t="43827" x="2190750" y="4972050"/>
          <p14:tracePt t="43835" x="2152650" y="4972050"/>
          <p14:tracePt t="43844" x="2133600" y="4972050"/>
          <p14:tracePt t="43851" x="2114550" y="4972050"/>
          <p14:tracePt t="43860" x="2095500" y="4981575"/>
          <p14:tracePt t="43868" x="2085975" y="5000625"/>
          <p14:tracePt t="43877" x="2085975" y="5010150"/>
          <p14:tracePt t="43884" x="2076450" y="5019675"/>
          <p14:tracePt t="43893" x="2076450" y="5029200"/>
          <p14:tracePt t="43900" x="2076450" y="5048250"/>
          <p14:tracePt t="43910" x="2076450" y="5057775"/>
          <p14:tracePt t="43916" x="2076450" y="5067300"/>
          <p14:tracePt t="43925" x="2095500" y="5086350"/>
          <p14:tracePt t="43933" x="2114550" y="5095875"/>
          <p14:tracePt t="43942" x="2133600" y="5105400"/>
          <p14:tracePt t="43948" x="2162175" y="5114925"/>
          <p14:tracePt t="43958" x="2181225" y="5124450"/>
          <p14:tracePt t="43964" x="2209800" y="5124450"/>
          <p14:tracePt t="43975" x="2228850" y="5133975"/>
          <p14:tracePt t="43980" x="2247900" y="5133975"/>
          <p14:tracePt t="43992" x="2257425" y="5133975"/>
          <p14:tracePt t="43996" x="2276475" y="5133975"/>
          <p14:tracePt t="44012" x="2286000" y="5133975"/>
          <p14:tracePt t="44045" x="2295525" y="5124450"/>
          <p14:tracePt t="44058" x="2295525" y="5114925"/>
          <p14:tracePt t="44062" x="2305050" y="5095875"/>
          <p14:tracePt t="44075" x="2305050" y="5086350"/>
          <p14:tracePt t="44079" x="2314575" y="5067300"/>
          <p14:tracePt t="44092" x="2314575" y="5057775"/>
          <p14:tracePt t="44095" x="2314575" y="5038725"/>
          <p14:tracePt t="44109" x="2324100" y="5038725"/>
          <p14:tracePt t="44112" x="2324100" y="5029200"/>
          <p14:tracePt t="44128" x="2324100" y="5019675"/>
          <p14:tracePt t="44205" x="2314575" y="5029200"/>
          <p14:tracePt t="44214" x="2314575" y="5038725"/>
          <p14:tracePt t="44221" x="2305050" y="5048250"/>
          <p14:tracePt t="44229" x="2295525" y="5057775"/>
          <p14:tracePt t="44237" x="2295525" y="5067300"/>
          <p14:tracePt t="44245" x="2286000" y="5076825"/>
          <p14:tracePt t="44262" x="2286000" y="5086350"/>
          <p14:tracePt t="44269" x="2286000" y="5095875"/>
          <p14:tracePt t="44294" x="2286000" y="5105400"/>
          <p14:tracePt t="44326" x="2295525" y="5105400"/>
          <p14:tracePt t="44342" x="2314575" y="5105400"/>
          <p14:tracePt t="44358" x="2324100" y="5105400"/>
          <p14:tracePt t="44366" x="2333625" y="5105400"/>
          <p14:tracePt t="44382" x="2343150" y="5105400"/>
          <p14:tracePt t="44398" x="2352675" y="5105400"/>
          <p14:tracePt t="44471" x="2362200" y="5105400"/>
          <p14:tracePt t="44479" x="2362200" y="5095875"/>
          <p14:tracePt t="44495" x="2362200" y="5086350"/>
          <p14:tracePt t="44503" x="2362200" y="5076825"/>
          <p14:tracePt t="44511" x="2371725" y="5057775"/>
          <p14:tracePt t="44519" x="2371725" y="5048250"/>
          <p14:tracePt t="44527" x="2371725" y="5029200"/>
          <p14:tracePt t="44536" x="2371725" y="5000625"/>
          <p14:tracePt t="44543" x="2381250" y="4981575"/>
          <p14:tracePt t="44552" x="2390775" y="4953000"/>
          <p14:tracePt t="44559" x="2390775" y="4914900"/>
          <p14:tracePt t="44571" x="2400300" y="4867275"/>
          <p14:tracePt t="44575" x="2400300" y="4848225"/>
          <p14:tracePt t="44583" x="2409825" y="4819650"/>
          <p14:tracePt t="44591" x="2419350" y="4781550"/>
          <p14:tracePt t="44599" x="2419350" y="4752975"/>
          <p14:tracePt t="44607" x="2428875" y="4733925"/>
          <p14:tracePt t="44616" x="2428875" y="4714875"/>
          <p14:tracePt t="44623" x="2438400" y="4705350"/>
          <p14:tracePt t="44635" x="2438400" y="4695825"/>
          <p14:tracePt t="44647" x="2438400" y="4686300"/>
          <p14:tracePt t="44776" x="2447925" y="4686300"/>
          <p14:tracePt t="45186" x="2447925" y="4676775"/>
          <p14:tracePt t="45194" x="2447925" y="4667250"/>
          <p14:tracePt t="45202" x="2447925" y="4657725"/>
          <p14:tracePt t="45211" x="2447925" y="4648200"/>
          <p14:tracePt t="45226" x="2447925" y="4638675"/>
          <p14:tracePt t="45243" x="2447925" y="4629150"/>
          <p14:tracePt t="45250" x="2447925" y="4619625"/>
          <p14:tracePt t="45267" x="2447925" y="4610100"/>
          <p14:tracePt t="45274" x="2447925" y="4600575"/>
          <p14:tracePt t="45283" x="2457450" y="4591050"/>
          <p14:tracePt t="45299" x="2457450" y="4581525"/>
          <p14:tracePt t="45307" x="2457450" y="4572000"/>
          <p14:tracePt t="45314" x="2466975" y="4572000"/>
          <p14:tracePt t="45322" x="2466975" y="4562475"/>
          <p14:tracePt t="45531" x="2466975" y="4552950"/>
          <p14:tracePt t="45588" x="2466975" y="4543425"/>
          <p14:tracePt t="45660" x="2466975" y="4533900"/>
          <p14:tracePt t="45692" x="2466975" y="4524375"/>
          <p14:tracePt t="45708" x="2466975" y="4514850"/>
          <p14:tracePt t="45716" x="2466975" y="4505325"/>
          <p14:tracePt t="45724" x="2466975" y="4495800"/>
          <p14:tracePt t="45740" x="2466975" y="4486275"/>
          <p14:tracePt t="45749" x="2466975" y="4467225"/>
          <p14:tracePt t="45756" x="2466975" y="4457700"/>
          <p14:tracePt t="45764" x="2466975" y="4448175"/>
          <p14:tracePt t="45773" x="2466975" y="4438650"/>
          <p14:tracePt t="45781" x="2466975" y="4419600"/>
          <p14:tracePt t="45790" x="2466975" y="4400550"/>
          <p14:tracePt t="45797" x="2466975" y="4381500"/>
          <p14:tracePt t="45806" x="2457450" y="4362450"/>
          <p14:tracePt t="45813" x="2438400" y="4324350"/>
          <p14:tracePt t="45823" x="2438400" y="4305300"/>
          <p14:tracePt t="45829" x="2419350" y="4276725"/>
          <p14:tracePt t="45838" x="2409825" y="4248150"/>
          <p14:tracePt t="45845" x="2390775" y="4229100"/>
          <p14:tracePt t="45853" x="2381250" y="4200525"/>
          <p14:tracePt t="45861" x="2371725" y="4171950"/>
          <p14:tracePt t="45869" x="2362200" y="4143375"/>
          <p14:tracePt t="45877" x="2352675" y="4124325"/>
          <p14:tracePt t="45885" x="2343150" y="4114800"/>
          <p14:tracePt t="45893" x="2333625" y="4095750"/>
          <p14:tracePt t="45909" x="2333625" y="4076700"/>
          <p14:tracePt t="45942" x="2333625" y="4067175"/>
          <p14:tracePt t="46078" x="2333625" y="4057650"/>
          <p14:tracePt t="46086" x="2333625" y="4048125"/>
          <p14:tracePt t="46094" x="2333625" y="4038600"/>
          <p14:tracePt t="46102" x="2333625" y="4029075"/>
          <p14:tracePt t="46110" x="2333625" y="4010025"/>
          <p14:tracePt t="46118" x="2333625" y="3990975"/>
          <p14:tracePt t="46127" x="2333625" y="3971925"/>
          <p14:tracePt t="46134" x="2333625" y="3962400"/>
          <p14:tracePt t="46144" x="2333625" y="3952875"/>
          <p14:tracePt t="46150" x="2343150" y="3933825"/>
          <p14:tracePt t="46160" x="2343150" y="3914775"/>
          <p14:tracePt t="46166" x="2352675" y="3905250"/>
          <p14:tracePt t="46175" x="2362200" y="3886200"/>
          <p14:tracePt t="46182" x="2371725" y="3876675"/>
          <p14:tracePt t="46190" x="2381250" y="3867150"/>
          <p14:tracePt t="46198" x="2390775" y="3857625"/>
          <p14:tracePt t="46207" x="2400300" y="3848100"/>
          <p14:tracePt t="46214" x="2419350" y="3838575"/>
          <p14:tracePt t="46223" x="2428875" y="3838575"/>
          <p14:tracePt t="46230" x="2438400" y="3829050"/>
          <p14:tracePt t="46243" x="2447925" y="3829050"/>
          <p14:tracePt t="46246" x="2466975" y="3829050"/>
          <p14:tracePt t="46255" x="2466975" y="3819525"/>
          <p14:tracePt t="46262" x="2476500" y="3819525"/>
          <p14:tracePt t="46270" x="2486025" y="3819525"/>
          <p14:tracePt t="46286" x="2495550" y="3819525"/>
          <p14:tracePt t="46303" x="2495550" y="3810000"/>
          <p14:tracePt t="46311" x="2505075" y="3810000"/>
          <p14:tracePt t="46343" x="2505075" y="3800475"/>
          <p14:tracePt t="46360" x="2505075" y="3790950"/>
          <p14:tracePt t="46368" x="2505075" y="3781425"/>
          <p14:tracePt t="46376" x="2505075" y="3771900"/>
          <p14:tracePt t="46384" x="2505075" y="3762375"/>
          <p14:tracePt t="46393" x="2505075" y="3752850"/>
          <p14:tracePt t="46399" x="2505075" y="3743325"/>
          <p14:tracePt t="46407" x="2505075" y="3724275"/>
          <p14:tracePt t="46415" x="2505075" y="3714750"/>
          <p14:tracePt t="46423" x="2505075" y="3705225"/>
          <p14:tracePt t="46432" x="2505075" y="3686175"/>
          <p14:tracePt t="46440" x="2495550" y="3676650"/>
          <p14:tracePt t="46447" x="2495550" y="3657600"/>
          <p14:tracePt t="46456" x="2495550" y="3648075"/>
          <p14:tracePt t="46464" x="2495550" y="3638550"/>
          <p14:tracePt t="46480" x="2486025" y="3629025"/>
          <p14:tracePt t="46504" x="2486025" y="3619500"/>
          <p14:tracePt t="46641" x="2486025" y="3609975"/>
          <p14:tracePt t="46648" x="2486025" y="3600450"/>
          <p14:tracePt t="46656" x="2486025" y="3590925"/>
          <p14:tracePt t="46665" x="2486025" y="3581400"/>
          <p14:tracePt t="46673" x="2476500" y="3571875"/>
          <p14:tracePt t="46681" x="2466975" y="3562350"/>
          <p14:tracePt t="46689" x="2466975" y="3543300"/>
          <p14:tracePt t="46697" x="2447925" y="3533775"/>
          <p14:tracePt t="46705" x="2428875" y="3514725"/>
          <p14:tracePt t="46715" x="2400300" y="3495675"/>
          <p14:tracePt t="46721" x="2371725" y="3486150"/>
          <p14:tracePt t="46731" x="2352675" y="3486150"/>
          <p14:tracePt t="46738" x="2333625" y="3486150"/>
          <p14:tracePt t="46746" x="2295525" y="3476625"/>
          <p14:tracePt t="46754" x="2266950" y="3476625"/>
          <p14:tracePt t="46761" x="2238375" y="3476625"/>
          <p14:tracePt t="46770" x="2219325" y="3476625"/>
          <p14:tracePt t="46777" x="2209800" y="3476625"/>
          <p14:tracePt t="46785" x="2200275" y="3476625"/>
          <p14:tracePt t="46796" x="2190750" y="3486150"/>
          <p14:tracePt t="46801" x="2181225" y="3495675"/>
          <p14:tracePt t="46810" x="2171700" y="3514725"/>
          <p14:tracePt t="46818" x="2171700" y="3524250"/>
          <p14:tracePt t="46825" x="2162175" y="3543300"/>
          <p14:tracePt t="46834" x="2162175" y="3562350"/>
          <p14:tracePt t="46841" x="2162175" y="3581400"/>
          <p14:tracePt t="46849" x="2162175" y="3609975"/>
          <p14:tracePt t="46857" x="2162175" y="3629025"/>
          <p14:tracePt t="46865" x="2162175" y="3648075"/>
          <p14:tracePt t="46873" x="2162175" y="3686175"/>
          <p14:tracePt t="46881" x="2181225" y="3695700"/>
          <p14:tracePt t="46890" x="2200275" y="3714750"/>
          <p14:tracePt t="46898" x="2228850" y="3733800"/>
          <p14:tracePt t="46906" x="2247900" y="3743325"/>
          <p14:tracePt t="46914" x="2286000" y="3752850"/>
          <p14:tracePt t="46922" x="2305050" y="3752850"/>
          <p14:tracePt t="46931" x="2333625" y="3762375"/>
          <p14:tracePt t="46938" x="2362200" y="3762375"/>
          <p14:tracePt t="46947" x="2381250" y="3771900"/>
          <p14:tracePt t="46954" x="2390775" y="3771900"/>
          <p14:tracePt t="46964" x="2409825" y="3771900"/>
          <p14:tracePt t="46979" x="2428875" y="3771900"/>
          <p14:tracePt t="46994" x="2438400" y="3771900"/>
          <p14:tracePt t="47010" x="2447925" y="3762375"/>
          <p14:tracePt t="47034" x="2447925" y="3752850"/>
          <p14:tracePt t="47050" x="2447925" y="3743325"/>
          <p14:tracePt t="47067" x="2447925" y="3724275"/>
          <p14:tracePt t="47075" x="2438400" y="3724275"/>
          <p14:tracePt t="47082" x="2419350" y="3714750"/>
          <p14:tracePt t="47091" x="2400300" y="3705225"/>
          <p14:tracePt t="47099" x="2390775" y="3695700"/>
          <p14:tracePt t="47107" x="2371725" y="3695700"/>
          <p14:tracePt t="47115" x="2352675" y="3686175"/>
          <p14:tracePt t="47123" x="2333625" y="3686175"/>
          <p14:tracePt t="47131" x="2314575" y="3686175"/>
          <p14:tracePt t="47139" x="2295525" y="3686175"/>
          <p14:tracePt t="47147" x="2286000" y="3686175"/>
          <p14:tracePt t="47154" x="2276475" y="3686175"/>
          <p14:tracePt t="47163" x="2266950" y="3686175"/>
          <p14:tracePt t="47171" x="2257425" y="3686175"/>
          <p14:tracePt t="47180" x="2257425" y="3695700"/>
          <p14:tracePt t="47197" x="2257425" y="3714750"/>
          <p14:tracePt t="47204" x="2257425" y="3724275"/>
          <p14:tracePt t="47633" x="2276475" y="3733800"/>
          <p14:tracePt t="47641" x="2295525" y="3743325"/>
          <p14:tracePt t="47649" x="2314575" y="3752850"/>
          <p14:tracePt t="47657" x="2333625" y="3771900"/>
          <p14:tracePt t="47666" x="2352675" y="3781425"/>
          <p14:tracePt t="47673" x="2371725" y="3790950"/>
          <p14:tracePt t="47683" x="2390775" y="3800475"/>
          <p14:tracePt t="47689" x="2409825" y="3800475"/>
          <p14:tracePt t="47697" x="2428875" y="3810000"/>
          <p14:tracePt t="47705" x="2438400" y="3819525"/>
          <p14:tracePt t="47716" x="2457450" y="3829050"/>
          <p14:tracePt t="47721" x="2476500" y="3829050"/>
          <p14:tracePt t="47730" x="2486025" y="3838575"/>
          <p14:tracePt t="47737" x="2495550" y="3838575"/>
          <p14:tracePt t="47746" x="2505075" y="3848100"/>
          <p14:tracePt t="47754" x="2514600" y="3848100"/>
          <p14:tracePt t="47762" x="2524125" y="3848100"/>
          <p14:tracePt t="47769" x="2533650" y="3857625"/>
          <p14:tracePt t="47785" x="2543175" y="3857625"/>
          <p14:tracePt t="47794" x="2552700" y="3857625"/>
          <p14:tracePt t="47810" x="2562225" y="3857625"/>
          <p14:tracePt t="47817" x="2571750" y="3857625"/>
          <p14:tracePt t="47825" x="2571750" y="3867150"/>
          <p14:tracePt t="47834" x="2581275" y="3867150"/>
          <p14:tracePt t="47842" x="2590800" y="3867150"/>
          <p14:tracePt t="47850" x="2600325" y="3867150"/>
          <p14:tracePt t="47867" x="2609850" y="3867150"/>
          <p14:tracePt t="47874" x="2609850" y="3876675"/>
          <p14:tracePt t="47883" x="2619375" y="3876675"/>
          <p14:tracePt t="47915" x="2628900" y="3876675"/>
          <p14:tracePt t="47987" x="2619375" y="3876675"/>
          <p14:tracePt t="47995" x="2609850" y="3876675"/>
          <p14:tracePt t="48003" x="2600325" y="3876675"/>
          <p14:tracePt t="48011" x="2581275" y="3876675"/>
          <p14:tracePt t="48019" x="2562225" y="3876675"/>
          <p14:tracePt t="48027" x="2543175" y="3876675"/>
          <p14:tracePt t="48036" x="2514600" y="3867150"/>
          <p14:tracePt t="48043" x="2495550" y="3857625"/>
          <p14:tracePt t="48051" x="2466975" y="3848100"/>
          <p14:tracePt t="48058" x="2447925" y="3838575"/>
          <p14:tracePt t="48067" x="2419350" y="3819525"/>
          <p14:tracePt t="48075" x="2400300" y="3810000"/>
          <p14:tracePt t="48083" x="2390775" y="3810000"/>
          <p14:tracePt t="48091" x="2371725" y="3800475"/>
          <p14:tracePt t="48100" x="2362200" y="3800475"/>
          <p14:tracePt t="48107" x="2362200" y="3790950"/>
          <p14:tracePt t="48115" x="2352675" y="3790950"/>
          <p14:tracePt t="48164" x="2352675" y="3781425"/>
          <p14:tracePt t="48171" x="2371725" y="3781425"/>
          <p14:tracePt t="48179" x="2390775" y="3771900"/>
          <p14:tracePt t="48188" x="2419350" y="3762375"/>
          <p14:tracePt t="48196" x="2447925" y="3762375"/>
          <p14:tracePt t="48204" x="2476500" y="3752850"/>
          <p14:tracePt t="48212" x="2505075" y="3733800"/>
          <p14:tracePt t="48221" x="2533650" y="3733800"/>
          <p14:tracePt t="48228" x="2552700" y="3724275"/>
          <p14:tracePt t="48237" x="2581275" y="3714750"/>
          <p14:tracePt t="48244" x="2600325" y="3705225"/>
          <p14:tracePt t="48253" x="2609850" y="3705225"/>
          <p14:tracePt t="48260" x="2628900" y="3695700"/>
          <p14:tracePt t="48267" x="2638425" y="3695700"/>
          <p14:tracePt t="48284" x="2647950" y="3695700"/>
          <p14:tracePt t="48292" x="2647950" y="3686175"/>
          <p14:tracePt t="48308" x="2657475" y="3686175"/>
          <p14:tracePt t="48357" x="2657475" y="3676650"/>
          <p14:tracePt t="48381" x="2647950" y="3667125"/>
          <p14:tracePt t="48412" x="2647950" y="3657600"/>
          <p14:tracePt t="48422" x="2638425" y="3657600"/>
          <p14:tracePt t="48445" x="2638425" y="3648075"/>
          <p14:tracePt t="48469" x="2638425" y="3638550"/>
          <p14:tracePt t="48485" x="2628900" y="3638550"/>
          <p14:tracePt t="48493" x="2628900" y="3629025"/>
          <p14:tracePt t="48509" x="2628900" y="3619500"/>
          <p14:tracePt t="48517" x="2619375" y="3609975"/>
          <p14:tracePt t="48533" x="2619375" y="3600450"/>
          <p14:tracePt t="48542" x="2609850" y="3590925"/>
          <p14:tracePt t="48549" x="2600325" y="3581400"/>
          <p14:tracePt t="48557" x="2590800" y="3571875"/>
          <p14:tracePt t="48565" x="2571750" y="3552825"/>
          <p14:tracePt t="48573" x="2552700" y="3543300"/>
          <p14:tracePt t="48582" x="2533650" y="3514725"/>
          <p14:tracePt t="48589" x="2514600" y="3505200"/>
          <p14:tracePt t="48597" x="2486025" y="3495675"/>
          <p14:tracePt t="48606" x="2466975" y="3486150"/>
          <p14:tracePt t="48613" x="2438400" y="3467100"/>
          <p14:tracePt t="48623" x="2409825" y="3467100"/>
          <p14:tracePt t="48629" x="2381250" y="3457575"/>
          <p14:tracePt t="48639" x="2362200" y="3457575"/>
          <p14:tracePt t="48646" x="2343150" y="3457575"/>
          <p14:tracePt t="48655" x="2324100" y="3457575"/>
          <p14:tracePt t="48662" x="2305050" y="3457575"/>
          <p14:tracePt t="48671" x="2295525" y="3457575"/>
          <p14:tracePt t="48678" x="2286000" y="3457575"/>
          <p14:tracePt t="48695" x="2276475" y="3457575"/>
          <p14:tracePt t="48710" x="2266950" y="3457575"/>
          <p14:tracePt t="48734" x="2257425" y="3467100"/>
          <p14:tracePt t="48742" x="2247900" y="3486150"/>
          <p14:tracePt t="48750" x="2247900" y="3505200"/>
          <p14:tracePt t="48759" x="2238375" y="3514725"/>
          <p14:tracePt t="48766" x="2238375" y="3533775"/>
          <p14:tracePt t="48774" x="2228850" y="3552825"/>
          <p14:tracePt t="48782" x="2219325" y="3571875"/>
          <p14:tracePt t="48790" x="2219325" y="3581400"/>
          <p14:tracePt t="48798" x="2209800" y="3590925"/>
          <p14:tracePt t="48806" x="2209800" y="3600450"/>
          <p14:tracePt t="48814" x="2209800" y="3609975"/>
          <p14:tracePt t="48822" x="2209800" y="3619500"/>
          <p14:tracePt t="48839" x="2209800" y="3638550"/>
          <p14:tracePt t="48855" x="2209800" y="3657600"/>
          <p14:tracePt t="48872" x="2219325" y="3667125"/>
          <p14:tracePt t="48879" x="2238375" y="3676650"/>
          <p14:tracePt t="48888" x="2257425" y="3686175"/>
          <p14:tracePt t="48895" x="2295525" y="3695700"/>
          <p14:tracePt t="48904" x="2314575" y="3695700"/>
          <p14:tracePt t="48911" x="2333625" y="3705225"/>
          <p14:tracePt t="48919" x="2362200" y="3705225"/>
          <p14:tracePt t="48928" x="2390775" y="3705225"/>
          <p14:tracePt t="48935" x="2419350" y="3705225"/>
          <p14:tracePt t="48944" x="2438400" y="3705225"/>
          <p14:tracePt t="48951" x="2447925" y="3705225"/>
          <p14:tracePt t="48967" x="2457450" y="3705225"/>
          <p14:tracePt t="48975" x="2457450" y="3695700"/>
          <p14:tracePt t="48991" x="2457450" y="3686175"/>
          <p14:tracePt t="48999" x="2447925" y="3676650"/>
          <p14:tracePt t="49007" x="2438400" y="3667125"/>
          <p14:tracePt t="49015" x="2400300" y="3657600"/>
          <p14:tracePt t="49023" x="2381250" y="3657600"/>
          <p14:tracePt t="49031" x="2352675" y="3648075"/>
          <p14:tracePt t="49039" x="2333625" y="3638550"/>
          <p14:tracePt t="49047" x="2305050" y="3638550"/>
          <p14:tracePt t="49055" x="2286000" y="3638550"/>
          <p14:tracePt t="49063" x="2276475" y="3638550"/>
          <p14:tracePt t="49071" x="2257425" y="3638550"/>
          <p14:tracePt t="49088" x="2247900" y="3638550"/>
          <p14:tracePt t="49144" x="2266950" y="3648075"/>
          <p14:tracePt t="49152" x="2286000" y="3648075"/>
          <p14:tracePt t="49160" x="2305050" y="3648075"/>
          <p14:tracePt t="49168" x="2314575" y="3648075"/>
          <p14:tracePt t="49176" x="2333625" y="3648075"/>
          <p14:tracePt t="49185" x="2343150" y="3648075"/>
          <p14:tracePt t="49192" x="2352675" y="3648075"/>
          <p14:tracePt t="49200" x="2362200" y="3648075"/>
          <p14:tracePt t="49208" x="2371725" y="3648075"/>
          <p14:tracePt t="49216" x="2381250" y="3648075"/>
          <p14:tracePt t="49233" x="2390775" y="3648075"/>
          <p14:tracePt t="49240" x="2400300" y="3648075"/>
          <p14:tracePt t="49257" x="2409825" y="3648075"/>
          <p14:tracePt t="49264" x="2419350" y="3648075"/>
          <p14:tracePt t="49273" x="2428875" y="3648075"/>
          <p14:tracePt t="49280" x="2447925" y="3648075"/>
          <p14:tracePt t="49289" x="2486025" y="3648075"/>
          <p14:tracePt t="49297" x="2495550" y="3648075"/>
          <p14:tracePt t="49305" x="2543175" y="3648075"/>
          <p14:tracePt t="49313" x="2590800" y="3648075"/>
          <p14:tracePt t="49321" x="2638425" y="3648075"/>
          <p14:tracePt t="49329" x="2686050" y="3648075"/>
          <p14:tracePt t="49336" x="2752725" y="3657600"/>
          <p14:tracePt t="49345" x="2828925" y="3676650"/>
          <p14:tracePt t="49353" x="2914650" y="3705225"/>
          <p14:tracePt t="49361" x="3000375" y="3752850"/>
          <p14:tracePt t="49369" x="3095625" y="3810000"/>
          <p14:tracePt t="49377" x="3267075" y="3905250"/>
          <p14:tracePt t="49389" x="3324225" y="3952875"/>
          <p14:tracePt t="49393" x="3429000" y="4029075"/>
          <p14:tracePt t="49402" x="3543300" y="4114800"/>
          <p14:tracePt t="49409" x="3638550" y="4191000"/>
          <p14:tracePt t="49417" x="3743325" y="4286250"/>
          <p14:tracePt t="49425" x="3819525" y="4362450"/>
          <p14:tracePt t="49434" x="3848100" y="4391025"/>
          <p14:tracePt t="49441" x="3905250" y="4448175"/>
          <p14:tracePt t="49449" x="3933825" y="4476750"/>
          <p14:tracePt t="49457" x="3962400" y="4495800"/>
          <p14:tracePt t="49465" x="3981450" y="4514850"/>
          <p14:tracePt t="49473" x="3990975" y="4524375"/>
          <p14:tracePt t="49489" x="3990975" y="4533900"/>
          <p14:tracePt t="49514" x="3990975" y="4524375"/>
          <p14:tracePt t="49723" x="3990975" y="4533900"/>
          <p14:tracePt t="49730" x="3990975" y="4581525"/>
          <p14:tracePt t="49740" x="4019550" y="4676775"/>
          <p14:tracePt t="49747" x="4038600" y="4781550"/>
          <p14:tracePt t="49757" x="4076700" y="4914900"/>
          <p14:tracePt t="49764" x="4086225" y="4991100"/>
          <p14:tracePt t="49771" x="4133850" y="5105400"/>
          <p14:tracePt t="49779" x="4171950" y="5229225"/>
          <p14:tracePt t="49787" x="4191000" y="5257800"/>
          <p14:tracePt t="49795" x="4219575" y="5314950"/>
          <p14:tracePt t="49803" x="4248150" y="5381625"/>
          <p14:tracePt t="49811" x="4276725" y="5419725"/>
          <p14:tracePt t="49819" x="4305300" y="5448300"/>
          <p14:tracePt t="49827" x="4324350" y="5467350"/>
          <p14:tracePt t="49835" x="4343400" y="5476875"/>
          <p14:tracePt t="49844" x="4362450" y="5486400"/>
          <p14:tracePt t="49851" x="4391025" y="5486400"/>
          <p14:tracePt t="49860" x="4410075" y="5486400"/>
          <p14:tracePt t="49867" x="4419600" y="5486400"/>
          <p14:tracePt t="49877" x="4438650" y="5486400"/>
          <p14:tracePt t="49883" x="4448175" y="5486400"/>
          <p14:tracePt t="49893" x="4476750" y="5457825"/>
          <p14:tracePt t="49900" x="4486275" y="5438775"/>
          <p14:tracePt t="49908" x="4505325" y="5410200"/>
          <p14:tracePt t="49916" x="4514850" y="5372100"/>
          <p14:tracePt t="49925" x="4514850" y="5334000"/>
          <p14:tracePt t="49932" x="4514850" y="5295900"/>
          <p14:tracePt t="49942" x="4514850" y="5276850"/>
          <p14:tracePt t="49948" x="4514850" y="5229225"/>
          <p14:tracePt t="49958" x="4514850" y="5181600"/>
          <p14:tracePt t="49964" x="4495800" y="5153025"/>
          <p14:tracePt t="49975" x="4457700" y="5114925"/>
          <p14:tracePt t="49979" x="4438650" y="5105400"/>
          <p14:tracePt t="49992" x="4400550" y="5086350"/>
          <p14:tracePt t="49996" x="4352925" y="5067300"/>
          <p14:tracePt t="50008" x="4295775" y="5048250"/>
          <p14:tracePt t="50013" x="4248150" y="5048250"/>
          <p14:tracePt t="50025" x="4191000" y="5038725"/>
          <p14:tracePt t="50030" x="4133850" y="5029200"/>
          <p14:tracePt t="50042" x="4105275" y="5029200"/>
          <p14:tracePt t="50045" x="4076700" y="5019675"/>
          <p14:tracePt t="50059" x="4038600" y="5019675"/>
          <p14:tracePt t="50062" x="4010025" y="5019675"/>
          <p14:tracePt t="50076" x="3990975" y="5019675"/>
          <p14:tracePt t="50079" x="3981450" y="5019675"/>
          <p14:tracePt t="50095" x="3971925" y="5019675"/>
          <p14:tracePt t="50126" x="3971925" y="5029200"/>
          <p14:tracePt t="50140" x="3981450" y="5038725"/>
          <p14:tracePt t="50149" x="4019550" y="5048250"/>
          <p14:tracePt t="50157" x="4048125" y="5057775"/>
          <p14:tracePt t="50165" x="4086225" y="5057775"/>
          <p14:tracePt t="50172" x="4124325" y="5067300"/>
          <p14:tracePt t="50182" x="4191000" y="5076825"/>
          <p14:tracePt t="50189" x="4248150" y="5076825"/>
          <p14:tracePt t="50197" x="4305300" y="5076825"/>
          <p14:tracePt t="50205" x="4333875" y="5076825"/>
          <p14:tracePt t="50213" x="4391025" y="5076825"/>
          <p14:tracePt t="50221" x="4410075" y="5076825"/>
          <p14:tracePt t="50229" x="4448175" y="5076825"/>
          <p14:tracePt t="50237" x="4457700" y="5076825"/>
          <p14:tracePt t="50245" x="4476750" y="5076825"/>
          <p14:tracePt t="50253" x="4486275" y="5076825"/>
          <p14:tracePt t="50269" x="4486275" y="5067300"/>
          <p14:tracePt t="50285" x="4486275" y="5057775"/>
          <p14:tracePt t="50293" x="4486275" y="5048250"/>
          <p14:tracePt t="50301" x="4486275" y="5038725"/>
          <p14:tracePt t="50310" x="4457700" y="5019675"/>
          <p14:tracePt t="50317" x="4429125" y="5010150"/>
          <p14:tracePt t="50326" x="4381500" y="4981575"/>
          <p14:tracePt t="50334" x="4333875" y="4972050"/>
          <p14:tracePt t="50343" x="4276725" y="4962525"/>
          <p14:tracePt t="50350" x="4219575" y="4943475"/>
          <p14:tracePt t="50357" x="4152900" y="4933950"/>
          <p14:tracePt t="50366" x="4095750" y="4933950"/>
          <p14:tracePt t="50374" x="4067175" y="4933950"/>
          <p14:tracePt t="50382" x="4010025" y="4933950"/>
          <p14:tracePt t="50390" x="3971925" y="4933950"/>
          <p14:tracePt t="50397" x="3943350" y="4933950"/>
          <p14:tracePt t="50409" x="3924300" y="4933950"/>
          <p14:tracePt t="50414" x="3905250" y="4933950"/>
          <p14:tracePt t="50422" x="3895725" y="4943475"/>
          <p14:tracePt t="50430" x="3886200" y="4953000"/>
          <p14:tracePt t="50438" x="3876675" y="4962525"/>
          <p14:tracePt t="50446" x="3876675" y="4972050"/>
          <p14:tracePt t="50454" x="3876675" y="4991100"/>
          <p14:tracePt t="50462" x="3876675" y="5000625"/>
          <p14:tracePt t="50470" x="3876675" y="5010150"/>
          <p14:tracePt t="50478" x="3876675" y="5029200"/>
          <p14:tracePt t="50486" x="3876675" y="5057775"/>
          <p14:tracePt t="50494" x="3876675" y="5076825"/>
          <p14:tracePt t="50502" x="3886200" y="5095875"/>
          <p14:tracePt t="50510" x="3905250" y="5114925"/>
          <p14:tracePt t="50518" x="3933825" y="5133975"/>
          <p14:tracePt t="50527" x="3981450" y="5162550"/>
          <p14:tracePt t="50534" x="4010025" y="5181600"/>
          <p14:tracePt t="50543" x="4029075" y="5191125"/>
          <p14:tracePt t="50551" x="4105275" y="5210175"/>
          <p14:tracePt t="50560" x="4152900" y="5229225"/>
          <p14:tracePt t="50567" x="4191000" y="5238750"/>
          <p14:tracePt t="50576" x="4238625" y="5238750"/>
          <p14:tracePt t="50583" x="4295775" y="5238750"/>
          <p14:tracePt t="50592" x="4352925" y="5238750"/>
          <p14:tracePt t="50599" x="4371975" y="5238750"/>
          <p14:tracePt t="50608" x="4419600" y="5238750"/>
          <p14:tracePt t="50615" x="4457700" y="5238750"/>
          <p14:tracePt t="50625" x="4486275" y="5238750"/>
          <p14:tracePt t="50630" x="4505325" y="5229225"/>
          <p14:tracePt t="50642" x="4524375" y="5219700"/>
          <p14:tracePt t="50646" x="4533900" y="5219700"/>
          <p14:tracePt t="50663" x="4552950" y="5210175"/>
          <p14:tracePt t="50711" x="4552950" y="5200650"/>
          <p14:tracePt t="50727" x="4552950" y="5191125"/>
          <p14:tracePt t="50743" x="4552950" y="5181600"/>
          <p14:tracePt t="50751" x="4552950" y="5172075"/>
          <p14:tracePt t="50760" x="4543425" y="5162550"/>
          <p14:tracePt t="50767" x="4533900" y="5153025"/>
          <p14:tracePt t="50777" x="4524375" y="5143500"/>
          <p14:tracePt t="50783" x="4505325" y="5133975"/>
          <p14:tracePt t="50793" x="4495800" y="5124450"/>
          <p14:tracePt t="50799" x="4486275" y="5105400"/>
          <p14:tracePt t="50809" x="4476750" y="5105400"/>
          <p14:tracePt t="50816" x="4476750" y="5095875"/>
          <p14:tracePt t="50823" x="4467225" y="5095875"/>
          <p14:tracePt t="50839" x="4457700" y="5095875"/>
          <p14:tracePt t="50848" x="4457700" y="5086350"/>
          <p14:tracePt t="50928" x="4467225" y="5086350"/>
          <p14:tracePt t="50936" x="4476750" y="5086350"/>
          <p14:tracePt t="50944" x="4476750" y="5076825"/>
          <p14:tracePt t="50952" x="4495800" y="5076825"/>
          <p14:tracePt t="50968" x="4505325" y="5076825"/>
          <p14:tracePt t="50984" x="4505325" y="5067300"/>
          <p14:tracePt t="51000" x="4514850" y="5067300"/>
          <p14:tracePt t="51040" x="4514850" y="5057775"/>
          <p14:tracePt t="51056" x="4514850" y="5048250"/>
          <p14:tracePt t="51065" x="4495800" y="5038725"/>
          <p14:tracePt t="51072" x="4476750" y="5029200"/>
          <p14:tracePt t="51080" x="4457700" y="5019675"/>
          <p14:tracePt t="51089" x="4438650" y="5010150"/>
          <p14:tracePt t="51096" x="4410075" y="5000625"/>
          <p14:tracePt t="51105" x="4391025" y="4991100"/>
          <p14:tracePt t="51113" x="4371975" y="4981575"/>
          <p14:tracePt t="51121" x="4343400" y="4972050"/>
          <p14:tracePt t="51130" x="4314825" y="4962525"/>
          <p14:tracePt t="51137" x="4295775" y="4962525"/>
          <p14:tracePt t="51147" x="4267200" y="4953000"/>
          <p14:tracePt t="51153" x="4248150" y="4953000"/>
          <p14:tracePt t="51161" x="4229100" y="4953000"/>
          <p14:tracePt t="51169" x="4200525" y="4953000"/>
          <p14:tracePt t="51177" x="4181475" y="4953000"/>
          <p14:tracePt t="51185" x="4152900" y="4953000"/>
          <p14:tracePt t="51193" x="4133850" y="4953000"/>
          <p14:tracePt t="51202" x="4114800" y="4953000"/>
          <p14:tracePt t="51209" x="4095750" y="4953000"/>
          <p14:tracePt t="51218" x="4076700" y="4953000"/>
          <p14:tracePt t="51225" x="4067175" y="4953000"/>
          <p14:tracePt t="51233" x="4048125" y="4953000"/>
          <p14:tracePt t="51241" x="4029075" y="4953000"/>
          <p14:tracePt t="51249" x="4010025" y="4953000"/>
          <p14:tracePt t="51257" x="3990975" y="4953000"/>
          <p14:tracePt t="51265" x="3971925" y="4953000"/>
          <p14:tracePt t="51273" x="3962400" y="4953000"/>
          <p14:tracePt t="51281" x="3943350" y="4953000"/>
          <p14:tracePt t="51289" x="3924300" y="4953000"/>
          <p14:tracePt t="51297" x="3914775" y="4953000"/>
          <p14:tracePt t="51306" x="3905250" y="4953000"/>
          <p14:tracePt t="51314" x="3895725" y="4953000"/>
          <p14:tracePt t="51322" x="3876675" y="4962525"/>
          <p14:tracePt t="51338" x="3867150" y="4972050"/>
          <p14:tracePt t="51347" x="3857625" y="4972050"/>
          <p14:tracePt t="51364" x="3848100" y="4981575"/>
          <p14:tracePt t="51371" x="3838575" y="4991100"/>
          <p14:tracePt t="51386" x="3829050" y="5000625"/>
          <p14:tracePt t="51394" x="3829050" y="5010150"/>
          <p14:tracePt t="51403" x="3819525" y="5010150"/>
          <p14:tracePt t="51410" x="3819525" y="5029200"/>
          <p14:tracePt t="51427" x="3819525" y="5038725"/>
          <p14:tracePt t="51434" x="3819525" y="5048250"/>
          <p14:tracePt t="51446" x="3819525" y="5057775"/>
          <p14:tracePt t="51458" x="3819525" y="5076825"/>
          <p14:tracePt t="51474" x="3819525" y="5095875"/>
          <p14:tracePt t="51482" x="3819525" y="5105400"/>
          <p14:tracePt t="51490" x="3819525" y="5114925"/>
          <p14:tracePt t="51498" x="3838575" y="5133975"/>
          <p14:tracePt t="51507" x="3848100" y="5153025"/>
          <p14:tracePt t="51515" x="3867150" y="5162550"/>
          <p14:tracePt t="51523" x="3895725" y="5200650"/>
          <p14:tracePt t="51531" x="3924300" y="5210175"/>
          <p14:tracePt t="51539" x="3933825" y="5219700"/>
          <p14:tracePt t="51548" x="3971925" y="5229225"/>
          <p14:tracePt t="51555" x="4019550" y="5257800"/>
          <p14:tracePt t="51563" x="4057650" y="5276850"/>
          <p14:tracePt t="51571" x="4076700" y="5286375"/>
          <p14:tracePt t="51580" x="4133850" y="5305425"/>
          <p14:tracePt t="51587" x="4152900" y="5314950"/>
          <p14:tracePt t="51596" x="4200525" y="5324475"/>
          <p14:tracePt t="51603" x="4238625" y="5334000"/>
          <p14:tracePt t="51611" x="4267200" y="5343525"/>
          <p14:tracePt t="51620" x="4305300" y="5343525"/>
          <p14:tracePt t="51627" x="4333875" y="5343525"/>
          <p14:tracePt t="51636" x="4362450" y="5343525"/>
          <p14:tracePt t="51643" x="4381500" y="5343525"/>
          <p14:tracePt t="51652" x="4410075" y="5343525"/>
          <p14:tracePt t="51659" x="4438650" y="5343525"/>
          <p14:tracePt t="51668" x="4486275" y="5343525"/>
          <p14:tracePt t="51675" x="4524375" y="5343525"/>
          <p14:tracePt t="51683" x="4552950" y="5324475"/>
          <p14:tracePt t="51691" x="4591050" y="5305425"/>
          <p14:tracePt t="51699" x="4629150" y="5295900"/>
          <p14:tracePt t="51707" x="4667250" y="5267325"/>
          <p14:tracePt t="51715" x="4676775" y="5257800"/>
          <p14:tracePt t="51723" x="4705350" y="5238750"/>
          <p14:tracePt t="51731" x="4724400" y="5219700"/>
          <p14:tracePt t="51739" x="4743450" y="5210175"/>
          <p14:tracePt t="51748" x="4752975" y="5200650"/>
          <p14:tracePt t="51755" x="4762500" y="5200650"/>
          <p14:tracePt t="51764" x="4762500" y="5191125"/>
          <p14:tracePt t="51780" x="4772025" y="5181600"/>
          <p14:tracePt t="51797" x="4772025" y="5172075"/>
          <p14:tracePt t="51804" x="4762500" y="5162550"/>
          <p14:tracePt t="51813" x="4743450" y="5153025"/>
          <p14:tracePt t="51821" x="4724400" y="5143500"/>
          <p14:tracePt t="51829" x="4695825" y="5133975"/>
          <p14:tracePt t="51837" x="4648200" y="5124450"/>
          <p14:tracePt t="51844" x="4600575" y="5105400"/>
          <p14:tracePt t="51852" x="4572000" y="5105400"/>
          <p14:tracePt t="51860" x="4533900" y="5086350"/>
          <p14:tracePt t="51869" x="4495800" y="5086350"/>
          <p14:tracePt t="51876" x="4448175" y="5086350"/>
          <p14:tracePt t="51885" x="4410075" y="5086350"/>
          <p14:tracePt t="51892" x="4381500" y="5086350"/>
          <p14:tracePt t="51901" x="4362450" y="5086350"/>
          <p14:tracePt t="51908" x="4333875" y="5086350"/>
          <p14:tracePt t="51917" x="4314825" y="5086350"/>
          <p14:tracePt t="51924" x="4305300" y="5086350"/>
          <p14:tracePt t="51932" x="4295775" y="5086350"/>
          <p14:tracePt t="51949" x="4286250" y="5086350"/>
          <p14:tracePt t="52029" x="4286250" y="5095875"/>
          <p14:tracePt t="52047" x="4286250" y="5105400"/>
          <p14:tracePt t="52054" x="4295775" y="5105400"/>
          <p14:tracePt t="52069" x="4305300" y="5114925"/>
          <p14:tracePt t="52077" x="4314825" y="5114925"/>
          <p14:tracePt t="52085" x="4324350" y="5124450"/>
          <p14:tracePt t="52093" x="4333875" y="5124450"/>
          <p14:tracePt t="52101" x="4343400" y="5124450"/>
          <p14:tracePt t="52109" x="4352925" y="5124450"/>
          <p14:tracePt t="52118" x="4362450" y="5124450"/>
          <p14:tracePt t="52126" x="4371975" y="5124450"/>
          <p14:tracePt t="52134" x="4391025" y="5124450"/>
          <p14:tracePt t="52142" x="4400550" y="5124450"/>
          <p14:tracePt t="52150" x="4410075" y="5124450"/>
          <p14:tracePt t="52157" x="4419600" y="5124450"/>
          <p14:tracePt t="52167" x="4438650" y="5114925"/>
          <p14:tracePt t="52183" x="4457700" y="5114925"/>
          <p14:tracePt t="52191" x="4457700" y="5105400"/>
          <p14:tracePt t="52198" x="4467225" y="5105400"/>
          <p14:tracePt t="52206" x="4476750" y="5105400"/>
          <p14:tracePt t="52238" x="4486275" y="5105400"/>
          <p14:tracePt t="52343" x="4486275" y="5095875"/>
          <p14:tracePt t="52383" x="4476750" y="5095875"/>
          <p14:tracePt t="52592" x="4476750" y="5086350"/>
          <p14:tracePt t="52608" x="4476750" y="5076825"/>
          <p14:tracePt t="52616" x="4476750" y="5067300"/>
          <p14:tracePt t="52624" x="4476750" y="5057775"/>
          <p14:tracePt t="52632" x="4476750" y="5048250"/>
          <p14:tracePt t="52640" x="4476750" y="5038725"/>
          <p14:tracePt t="52648" x="4476750" y="5029200"/>
          <p14:tracePt t="52658" x="4476750" y="5019675"/>
          <p14:tracePt t="52664" x="4476750" y="5010150"/>
          <p14:tracePt t="52680" x="4476750" y="5000625"/>
          <p14:tracePt t="52688" x="4476750" y="4991100"/>
          <p14:tracePt t="52696" x="4476750" y="4981575"/>
          <p14:tracePt t="52705" x="4476750" y="4972050"/>
          <p14:tracePt t="52712" x="4467225" y="4962525"/>
          <p14:tracePt t="52728" x="4467225" y="4953000"/>
          <p14:tracePt t="52737" x="4467225" y="4943475"/>
          <p14:tracePt t="52752" x="4467225" y="4924425"/>
          <p14:tracePt t="52768" x="4467225" y="4914900"/>
          <p14:tracePt t="52785" x="4467225" y="4905375"/>
          <p14:tracePt t="52800" x="4467225" y="4895850"/>
          <p14:tracePt t="52825" x="4467225" y="4886325"/>
          <p14:tracePt t="52842" x="4467225" y="4876800"/>
          <p14:tracePt t="52865" x="4457700" y="4867275"/>
          <p14:tracePt t="52881" x="4457700" y="4857750"/>
          <p14:tracePt t="52897" x="4457700" y="4848225"/>
          <p14:tracePt t="52913" x="4457700" y="4838700"/>
          <p14:tracePt t="52921" x="4457700" y="4829175"/>
          <p14:tracePt t="52937" x="4457700" y="4819650"/>
          <p14:tracePt t="52945" x="4448175" y="4810125"/>
          <p14:tracePt t="52953" x="4448175" y="4800600"/>
          <p14:tracePt t="52961" x="4448175" y="4791075"/>
          <p14:tracePt t="52977" x="4448175" y="4772025"/>
          <p14:tracePt t="52993" x="4448175" y="4762500"/>
          <p14:tracePt t="53002" x="4438650" y="4752975"/>
          <p14:tracePt t="53018" x="4438650" y="4743450"/>
          <p14:tracePt t="53026" x="4438650" y="4733925"/>
          <p14:tracePt t="53034" x="4438650" y="4724400"/>
          <p14:tracePt t="53042" x="4429125" y="4724400"/>
          <p14:tracePt t="53050" x="4429125" y="4714875"/>
          <p14:tracePt t="53066" x="4429125" y="4705350"/>
          <p14:tracePt t="53074" x="4429125" y="4695825"/>
          <p14:tracePt t="53091" x="4419600" y="4686300"/>
          <p14:tracePt t="53108" x="4419600" y="4676775"/>
          <p14:tracePt t="53115" x="4419600" y="4667250"/>
          <p14:tracePt t="53124" x="4410075" y="4667250"/>
          <p14:tracePt t="53130" x="4410075" y="4657725"/>
          <p14:tracePt t="53139" x="4410075" y="4648200"/>
          <p14:tracePt t="53146" x="4400550" y="4638675"/>
          <p14:tracePt t="53155" x="4400550" y="4629150"/>
          <p14:tracePt t="53162" x="4391025" y="4610100"/>
          <p14:tracePt t="53170" x="4391025" y="4591050"/>
          <p14:tracePt t="53178" x="4381500" y="4581525"/>
          <p14:tracePt t="53187" x="4371975" y="4562475"/>
          <p14:tracePt t="53194" x="4362450" y="4543425"/>
          <p14:tracePt t="53203" x="4352925" y="4524375"/>
          <p14:tracePt t="53210" x="4343400" y="4486275"/>
          <p14:tracePt t="53219" x="4333875" y="4467225"/>
          <p14:tracePt t="53227" x="4305300" y="4429125"/>
          <p14:tracePt t="53235" x="4286250" y="4391025"/>
          <p14:tracePt t="53243" x="4276725" y="4381500"/>
          <p14:tracePt t="53251" x="4257675" y="4352925"/>
          <p14:tracePt t="53259" x="4238625" y="4324350"/>
          <p14:tracePt t="53267" x="4210050" y="4295775"/>
          <p14:tracePt t="53275" x="4200525" y="4267200"/>
          <p14:tracePt t="53283" x="4181475" y="4248150"/>
          <p14:tracePt t="53292" x="4171950" y="4238625"/>
          <p14:tracePt t="53299" x="4171950" y="4229100"/>
          <p14:tracePt t="53308" x="4152900" y="4219575"/>
          <p14:tracePt t="53316" x="4152900" y="4210050"/>
          <p14:tracePt t="53331" x="4143375" y="4200525"/>
          <p14:tracePt t="53934" x="4143375" y="4191000"/>
          <p14:tracePt t="53958" x="4143375" y="4181475"/>
          <p14:tracePt t="53966" x="4133850" y="4181475"/>
          <p14:tracePt t="53974" x="4133850" y="4171950"/>
          <p14:tracePt t="53990" x="4133850" y="4162425"/>
          <p14:tracePt t="53998" x="4124325" y="4162425"/>
          <p14:tracePt t="54014" x="4124325" y="4152900"/>
          <p14:tracePt t="54022" x="4114800" y="4143375"/>
          <p14:tracePt t="54038" x="4114800" y="4133850"/>
          <p14:tracePt t="54046" x="4105275" y="4133850"/>
          <p14:tracePt t="54054" x="4105275" y="4124325"/>
          <p14:tracePt t="54063" x="4095750" y="4114800"/>
          <p14:tracePt t="54079" x="4095750" y="4105275"/>
          <p14:tracePt t="54087" x="4086225" y="4095750"/>
          <p14:tracePt t="54095" x="4086225" y="4086225"/>
          <p14:tracePt t="54103" x="4076700" y="4086225"/>
          <p14:tracePt t="54112" x="4076700" y="4076700"/>
          <p14:tracePt t="54128" x="4076700" y="4067175"/>
          <p14:tracePt t="54199" x="4076700" y="4057650"/>
          <p14:tracePt t="54223" x="4086225" y="4057650"/>
          <p14:tracePt t="54231" x="4105275" y="4057650"/>
          <p14:tracePt t="54239" x="4114800" y="4057650"/>
          <p14:tracePt t="54248" x="4133850" y="4048125"/>
          <p14:tracePt t="54255" x="4152900" y="4048125"/>
          <p14:tracePt t="54265" x="4162425" y="4048125"/>
          <p14:tracePt t="54271" x="4171950" y="4048125"/>
          <p14:tracePt t="54281" x="4181475" y="4048125"/>
          <p14:tracePt t="54287" x="4200525" y="4048125"/>
          <p14:tracePt t="54303" x="4210050" y="4048125"/>
          <p14:tracePt t="54320" x="4219575" y="4057650"/>
          <p14:tracePt t="54336" x="4229100" y="4057650"/>
          <p14:tracePt t="54368" x="4238625" y="4057650"/>
          <p14:tracePt t="54400" x="4248150" y="4057650"/>
          <p14:tracePt t="54424" x="4257675" y="4057650"/>
          <p14:tracePt t="54440" x="4267200" y="4067175"/>
          <p14:tracePt t="54456" x="4276725" y="4067175"/>
          <p14:tracePt t="54465" x="4286250" y="4076700"/>
          <p14:tracePt t="54482" x="4295775" y="4076700"/>
          <p14:tracePt t="54498" x="4305300" y="4076700"/>
          <p14:tracePt t="54512" x="4305300" y="4086225"/>
          <p14:tracePt t="54521" x="4314825" y="4086225"/>
          <p14:tracePt t="54561" x="4305300" y="4086225"/>
          <p14:tracePt t="54569" x="4286250" y="4086225"/>
          <p14:tracePt t="54577" x="4276725" y="4086225"/>
          <p14:tracePt t="54585" x="4257675" y="4086225"/>
          <p14:tracePt t="54593" x="4238625" y="4086225"/>
          <p14:tracePt t="54601" x="4229100" y="4086225"/>
          <p14:tracePt t="54609" x="4210050" y="4095750"/>
          <p14:tracePt t="54625" x="4200525" y="4095750"/>
          <p14:tracePt t="54641" x="4191000" y="4105275"/>
          <p14:tracePt t="54657" x="4191000" y="4114800"/>
          <p14:tracePt t="54673" x="4191000" y="4124325"/>
          <p14:tracePt t="54697" x="4191000" y="4133850"/>
          <p14:tracePt t="54745" x="4200525" y="4133850"/>
          <p14:tracePt t="54778" x="4210050" y="4124325"/>
          <p14:tracePt t="54786" x="4210050" y="4114800"/>
          <p14:tracePt t="54794" x="4210050" y="4105275"/>
          <p14:tracePt t="54810" x="4210050" y="4095750"/>
          <p14:tracePt t="54818" x="4210050" y="4086225"/>
          <p14:tracePt t="54826" x="4210050" y="4076700"/>
          <p14:tracePt t="54835" x="4210050" y="4067175"/>
          <p14:tracePt t="54842" x="4210050" y="4057650"/>
          <p14:tracePt t="54851" x="4210050" y="4048125"/>
          <p14:tracePt t="54858" x="4210050" y="4038600"/>
          <p14:tracePt t="54867" x="4200525" y="4029075"/>
          <p14:tracePt t="54874" x="4191000" y="4029075"/>
          <p14:tracePt t="54883" x="4181475" y="4019550"/>
          <p14:tracePt t="54898" x="4171950" y="4010025"/>
          <p14:tracePt t="54987" x="4162425" y="4010025"/>
          <p14:tracePt t="55051" x="4162425" y="4000500"/>
          <p14:tracePt t="55124" x="4162425" y="3990975"/>
          <p14:tracePt t="55132" x="4152900" y="3990975"/>
          <p14:tracePt t="55156" x="4143375" y="3981450"/>
          <p14:tracePt t="55172" x="4143375" y="3971925"/>
          <p14:tracePt t="55180" x="4143375" y="3962400"/>
          <p14:tracePt t="55192" x="4133850" y="3943350"/>
          <p14:tracePt t="55195" x="4133850" y="3933825"/>
          <p14:tracePt t="55204" x="4133850" y="3914775"/>
          <p14:tracePt t="55211" x="4133850" y="3876675"/>
          <p14:tracePt t="55220" x="4133850" y="3857625"/>
          <p14:tracePt t="55227" x="4133850" y="3819525"/>
          <p14:tracePt t="55236" x="4133850" y="3790950"/>
          <p14:tracePt t="55245" x="4133850" y="3771900"/>
          <p14:tracePt t="55252" x="4133850" y="3743325"/>
          <p14:tracePt t="55261" x="4124325" y="3724275"/>
          <p14:tracePt t="55268" x="4124325" y="3705225"/>
          <p14:tracePt t="55278" x="4124325" y="3686175"/>
          <p14:tracePt t="55284" x="4114800" y="3676650"/>
          <p14:tracePt t="55294" x="4114800" y="3657600"/>
          <p14:tracePt t="55301" x="4114800" y="3648075"/>
          <p14:tracePt t="55311" x="4105275" y="3648075"/>
          <p14:tracePt t="55316" x="4105275" y="3629025"/>
          <p14:tracePt t="55332" x="4095750" y="3619500"/>
          <p14:tracePt t="55348" x="4095750" y="3609975"/>
          <p14:tracePt t="55360" x="4086225" y="3609975"/>
          <p14:tracePt t="55380" x="4076700" y="3600450"/>
          <p14:tracePt t="55646" x="4086225" y="3600450"/>
          <p14:tracePt t="55839" x="4095750" y="3600450"/>
          <p14:tracePt t="55855" x="4105275" y="3609975"/>
          <p14:tracePt t="55864" x="4114800" y="3609975"/>
          <p14:tracePt t="55871" x="4124325" y="3619500"/>
          <p14:tracePt t="55887" x="4143375" y="3619500"/>
          <p14:tracePt t="55895" x="4143375" y="3629025"/>
          <p14:tracePt t="55902" x="4152900" y="3629025"/>
          <p14:tracePt t="55919" x="4162425" y="3629025"/>
          <p14:tracePt t="55935" x="4171950" y="3638550"/>
          <p14:tracePt t="56008" x="4162425" y="3629025"/>
          <p14:tracePt t="56023" x="4152900" y="3619500"/>
          <p14:tracePt t="56033" x="4143375" y="3619500"/>
          <p14:tracePt t="56039" x="4133850" y="3609975"/>
          <p14:tracePt t="56055" x="4124325" y="3609975"/>
          <p14:tracePt t="56626" x="4133850" y="3609975"/>
          <p14:tracePt t="56635" x="4162425" y="3609975"/>
          <p14:tracePt t="56642" x="4210050" y="3609975"/>
          <p14:tracePt t="56651" x="4229100" y="3609975"/>
          <p14:tracePt t="56658" x="4276725" y="3619500"/>
          <p14:tracePt t="56666" x="4305300" y="3629025"/>
          <p14:tracePt t="56674" x="4343400" y="3638550"/>
          <p14:tracePt t="56682" x="4391025" y="3657600"/>
          <p14:tracePt t="56691" x="4419600" y="3667125"/>
          <p14:tracePt t="56698" x="4457700" y="3676650"/>
          <p14:tracePt t="56708" x="4476750" y="3686175"/>
          <p14:tracePt t="56715" x="4486275" y="3695700"/>
          <p14:tracePt t="56725" x="4505325" y="3695700"/>
          <p14:tracePt t="56730" x="4514850" y="3705225"/>
          <p14:tracePt t="56740" x="4524375" y="3714750"/>
          <p14:tracePt t="56747" x="4533900" y="3714750"/>
          <p14:tracePt t="56763" x="4543425" y="3714750"/>
          <p14:tracePt t="56972" x="4543425" y="3724275"/>
          <p14:tracePt t="56980" x="4552950" y="3724275"/>
          <p14:tracePt t="56996" x="4562475" y="3724275"/>
          <p14:tracePt t="57004" x="4562475" y="3733800"/>
          <p14:tracePt t="57012" x="4572000" y="3733800"/>
          <p14:tracePt t="57133" x="4562475" y="3724275"/>
          <p14:tracePt t="57148" x="4552950" y="3714750"/>
          <p14:tracePt t="57157" x="4543425" y="3714750"/>
          <p14:tracePt t="57165" x="4533900" y="3705225"/>
          <p14:tracePt t="57180" x="4514850" y="3705225"/>
          <p14:tracePt t="57189" x="4505325" y="3695700"/>
          <p14:tracePt t="57198" x="4495800" y="3686175"/>
          <p14:tracePt t="57205" x="4476750" y="3676650"/>
          <p14:tracePt t="57214" x="4448175" y="3657600"/>
          <p14:tracePt t="57221" x="4419600" y="3648075"/>
          <p14:tracePt t="57231" x="4391025" y="3638550"/>
          <p14:tracePt t="57238" x="4352925" y="3619500"/>
          <p14:tracePt t="57247" x="4295775" y="3609975"/>
          <p14:tracePt t="57253" x="4248150" y="3590925"/>
          <p14:tracePt t="57262" x="4191000" y="3581400"/>
          <p14:tracePt t="57269" x="4162425" y="3581400"/>
          <p14:tracePt t="57279" x="4105275" y="3581400"/>
          <p14:tracePt t="57285" x="4057650" y="3581400"/>
          <p14:tracePt t="57296" x="3990975" y="3581400"/>
          <p14:tracePt t="57301" x="3952875" y="3581400"/>
          <p14:tracePt t="57312" x="3876675" y="3619500"/>
          <p14:tracePt t="57317" x="3810000" y="3705225"/>
          <p14:tracePt t="57329" x="3733800" y="3819525"/>
          <p14:tracePt t="57333" x="3667125" y="3971925"/>
          <p14:tracePt t="57345" x="3600450" y="4133850"/>
          <p14:tracePt t="57350" x="3571875" y="4219575"/>
          <p14:tracePt t="57362" x="3524250" y="4400550"/>
          <p14:tracePt t="57366" x="3495675" y="4552950"/>
          <p14:tracePt t="57379" x="3467100" y="4714875"/>
          <p14:tracePt t="57383" x="3467100" y="4848225"/>
          <p14:tracePt t="57396" x="3467100" y="4972050"/>
          <p14:tracePt t="57399" x="3467100" y="5057775"/>
          <p14:tracePt t="57412" x="3467100" y="5143500"/>
          <p14:tracePt t="57416" x="3514725" y="5219700"/>
          <p14:tracePt t="57429" x="3562350" y="5267325"/>
          <p14:tracePt t="57433" x="3609975" y="5324475"/>
          <p14:tracePt t="57446" x="3657600" y="5362575"/>
          <p14:tracePt t="57450" x="3705225" y="5391150"/>
          <p14:tracePt t="57462" x="3781425" y="5419725"/>
          <p14:tracePt t="57466" x="3848100" y="5429250"/>
          <p14:tracePt t="57479" x="3924300" y="5438775"/>
          <p14:tracePt t="57480" x="4010025" y="5438775"/>
          <p14:tracePt t="57487" x="4095750" y="5438775"/>
          <p14:tracePt t="57495" x="4162425" y="5438775"/>
          <p14:tracePt t="57503" x="4238625" y="5419725"/>
          <p14:tracePt t="57512" x="4314825" y="5372100"/>
          <p14:tracePt t="57518" x="4371975" y="5334000"/>
          <p14:tracePt t="57529" x="4438650" y="5295900"/>
          <p14:tracePt t="57534" x="4505325" y="5229225"/>
          <p14:tracePt t="57545" x="4552950" y="5191125"/>
          <p14:tracePt t="57550" x="4572000" y="5172075"/>
          <p14:tracePt t="57562" x="4610100" y="5114925"/>
          <p14:tracePt t="57566" x="4638675" y="5076825"/>
          <p14:tracePt t="57579" x="4657725" y="5038725"/>
          <p14:tracePt t="57583" x="4667250" y="5010150"/>
          <p14:tracePt t="57596" x="4667250" y="4981575"/>
          <p14:tracePt t="57599" x="4676775" y="4943475"/>
          <p14:tracePt t="57612" x="4676775" y="4914900"/>
          <p14:tracePt t="57616" x="4676775" y="4876800"/>
          <p14:tracePt t="57629" x="4676775" y="4848225"/>
          <p14:tracePt t="57632" x="4657725" y="4829175"/>
          <p14:tracePt t="57646" x="4629150" y="4781550"/>
          <p14:tracePt t="57650" x="4619625" y="4772025"/>
          <p14:tracePt t="57663" x="4591050" y="4743450"/>
          <p14:tracePt t="57666" x="4572000" y="4724400"/>
          <p14:tracePt t="57679" x="4543425" y="4714875"/>
          <p14:tracePt t="57683" x="4524375" y="4705350"/>
          <p14:tracePt t="57696" x="4514850" y="4695825"/>
          <p14:tracePt t="57697" x="4495800" y="4686300"/>
          <p14:tracePt t="57704" x="4486275" y="4686300"/>
          <p14:tracePt t="57712" x="4476750" y="4686300"/>
          <p14:tracePt t="57744" x="4467225" y="4686300"/>
          <p14:tracePt t="57792" x="4467225" y="4695825"/>
          <p14:tracePt t="57800" x="4467225" y="4733925"/>
          <p14:tracePt t="57808" x="4476750" y="4762500"/>
          <p14:tracePt t="57816" x="4495800" y="4800600"/>
          <p14:tracePt t="57824" x="4514850" y="4829175"/>
          <p14:tracePt t="57832" x="4543425" y="4867275"/>
          <p14:tracePt t="57840" x="4581525" y="4895850"/>
          <p14:tracePt t="57848" x="4629150" y="4933950"/>
          <p14:tracePt t="57856" x="4686300" y="4962525"/>
          <p14:tracePt t="57864" x="4743450" y="4981575"/>
          <p14:tracePt t="57873" x="4791075" y="5010150"/>
          <p14:tracePt t="57881" x="4810125" y="5019675"/>
          <p14:tracePt t="57888" x="4857750" y="5029200"/>
          <p14:tracePt t="57896" x="4895850" y="5038725"/>
          <p14:tracePt t="57904" x="4933950" y="5057775"/>
          <p14:tracePt t="57913" x="4953000" y="5057775"/>
          <p14:tracePt t="57920" x="4972050" y="5067300"/>
          <p14:tracePt t="57929" x="4991100" y="5076825"/>
          <p14:tracePt t="57937" x="5000625" y="5076825"/>
          <p14:tracePt t="57944" x="5010150" y="5086350"/>
          <p14:tracePt t="57960" x="5019675" y="5086350"/>
          <p14:tracePt t="57969" x="5019675" y="5095875"/>
          <p14:tracePt t="57976" x="5029200" y="5095875"/>
          <p14:tracePt t="57992" x="5038725" y="5095875"/>
          <p14:tracePt t="58008" x="5048250" y="5105400"/>
          <p14:tracePt t="58025" x="5057775" y="5105400"/>
          <p14:tracePt t="58048" x="5067300" y="5114925"/>
          <p14:tracePt t="58066" x="5076825" y="5114925"/>
          <p14:tracePt t="58074" x="5076825" y="5124450"/>
          <p14:tracePt t="58081" x="5086350" y="5124450"/>
          <p14:tracePt t="58089" x="5095875" y="5124450"/>
          <p14:tracePt t="58097" x="5105400" y="5133975"/>
          <p14:tracePt t="58105" x="5114925" y="5133975"/>
          <p14:tracePt t="58113" x="5124450" y="5133975"/>
          <p14:tracePt t="58121" x="5133975" y="5143500"/>
          <p14:tracePt t="58130" x="5143500" y="5153025"/>
          <p14:tracePt t="58138" x="5162550" y="5162550"/>
          <p14:tracePt t="58146" x="5172075" y="5162550"/>
          <p14:tracePt t="58153" x="5181600" y="5172075"/>
          <p14:tracePt t="58161" x="5191125" y="5181600"/>
          <p14:tracePt t="58170" x="5200650" y="5191125"/>
          <p14:tracePt t="58177" x="5210175" y="5200650"/>
          <p14:tracePt t="58186" x="5210175" y="5210175"/>
          <p14:tracePt t="58334" x="5172075" y="5210175"/>
          <p14:tracePt t="58342" x="5143500" y="5200650"/>
          <p14:tracePt t="58350" x="5114925" y="5200650"/>
          <p14:tracePt t="58358" x="5105400" y="5191125"/>
          <p14:tracePt t="58407" x="5105400" y="5181600"/>
          <p14:tracePt t="58414" x="5133975" y="5181600"/>
          <p14:tracePt t="58423" x="5172075" y="5172075"/>
          <p14:tracePt t="58431" x="5219700" y="5153025"/>
          <p14:tracePt t="58438" x="5276850" y="5143500"/>
          <p14:tracePt t="58447" x="5314950" y="5124450"/>
          <p14:tracePt t="58454" x="5362575" y="5105400"/>
          <p14:tracePt t="58462" x="5391150" y="5086350"/>
          <p14:tracePt t="58471" x="5429250" y="5067300"/>
          <p14:tracePt t="58483" x="5467350" y="5048250"/>
          <p14:tracePt t="58487" x="5495925" y="5019675"/>
          <p14:tracePt t="58495" x="5514975" y="5000625"/>
          <p14:tracePt t="58503" x="5543550" y="4981575"/>
          <p14:tracePt t="58511" x="5562600" y="4962525"/>
          <p14:tracePt t="58518" x="5572125" y="4943475"/>
          <p14:tracePt t="58527" x="5581650" y="4914900"/>
          <p14:tracePt t="58535" x="5600700" y="4867275"/>
          <p14:tracePt t="58543" x="5610225" y="4829175"/>
          <p14:tracePt t="58551" x="5610225" y="4781550"/>
          <p14:tracePt t="58559" x="5619750" y="4752975"/>
          <p14:tracePt t="58568" x="5619750" y="4705350"/>
          <p14:tracePt t="58575" x="5619750" y="4648200"/>
          <p14:tracePt t="58584" x="5619750" y="4600575"/>
          <p14:tracePt t="58591" x="5619750" y="4543425"/>
          <p14:tracePt t="58601" x="5619750" y="4467225"/>
          <p14:tracePt t="58607" x="5619750" y="4410075"/>
          <p14:tracePt t="58617" x="5619750" y="4352925"/>
          <p14:tracePt t="58623" x="5619750" y="4333875"/>
          <p14:tracePt t="58632" x="5619750" y="4267200"/>
          <p14:tracePt t="58640" x="5619750" y="4229100"/>
          <p14:tracePt t="58649" x="5619750" y="4181475"/>
          <p14:tracePt t="58657" x="5619750" y="4143375"/>
          <p14:tracePt t="58666" x="5619750" y="4114800"/>
          <p14:tracePt t="58672" x="5619750" y="4086225"/>
          <p14:tracePt t="58682" x="5619750" y="4057650"/>
          <p14:tracePt t="58688" x="5610225" y="4029075"/>
          <p14:tracePt t="58699" x="5610225" y="4010025"/>
          <p14:tracePt t="58704" x="5610225" y="3990975"/>
          <p14:tracePt t="58716" x="5600700" y="3971925"/>
          <p14:tracePt t="58720" x="5600700" y="3952875"/>
          <p14:tracePt t="58733" x="5600700" y="3933825"/>
          <p14:tracePt t="58736" x="5600700" y="3924300"/>
          <p14:tracePt t="58749" x="5600700" y="3905250"/>
          <p14:tracePt t="58753" x="5600700" y="3895725"/>
          <p14:tracePt t="58766" x="5600700" y="3886200"/>
          <p14:tracePt t="58769" x="5600700" y="3876675"/>
          <p14:tracePt t="58783" x="5600700" y="3867150"/>
          <p14:tracePt t="58786" x="5600700" y="3857625"/>
          <p14:tracePt t="58800" x="5600700" y="3848100"/>
          <p14:tracePt t="58816" x="5600700" y="3829050"/>
          <p14:tracePt t="58820" x="5600700" y="3810000"/>
          <p14:tracePt t="58833" x="5600700" y="3800475"/>
          <p14:tracePt t="58836" x="5619750" y="3790950"/>
          <p14:tracePt t="58849" x="5629275" y="3771900"/>
          <p14:tracePt t="58850" x="5638800" y="3762375"/>
          <p14:tracePt t="58857" x="5657850" y="3743325"/>
          <p14:tracePt t="58866" x="5667375" y="3733800"/>
          <p14:tracePt t="58873" x="5676900" y="3724275"/>
          <p14:tracePt t="58882" x="5686425" y="3714750"/>
          <p14:tracePt t="58890" x="5695950" y="3714750"/>
          <p14:tracePt t="58899" x="5695950" y="3705225"/>
          <p14:tracePt t="58905" x="5715000" y="3695700"/>
          <p14:tracePt t="58916" x="5724525" y="3686175"/>
          <p14:tracePt t="58920" x="5734050" y="3686175"/>
          <p14:tracePt t="58932" x="5743575" y="3676650"/>
          <p14:tracePt t="58937" x="5753100" y="3676650"/>
          <p14:tracePt t="58949" x="5762625" y="3667125"/>
          <p14:tracePt t="58953" x="5772150" y="3667125"/>
          <p14:tracePt t="58966" x="5781675" y="3667125"/>
          <p14:tracePt t="58969" x="5781675" y="3657600"/>
          <p14:tracePt t="58982" x="5791200" y="3657600"/>
          <p14:tracePt t="59002" x="5800725" y="3657600"/>
          <p14:tracePt t="59035" x="5810250" y="3657600"/>
          <p14:tracePt t="59066" x="5819775" y="3657600"/>
          <p14:tracePt t="59089" x="5829300" y="3657600"/>
          <p14:tracePt t="59122" x="5838825" y="3657600"/>
          <p14:tracePt t="59146" x="5848350" y="3657600"/>
          <p14:tracePt t="59153" x="5848350" y="3667125"/>
          <p14:tracePt t="59178" x="5857875" y="3667125"/>
          <p14:tracePt t="59210" x="5867400" y="3676650"/>
          <p14:tracePt t="59282" x="5867400" y="3686175"/>
          <p14:tracePt t="59540" x="5867400" y="3695700"/>
          <p14:tracePt t="59596" x="5876925" y="3705225"/>
          <p14:tracePt t="59620" x="5876925" y="3714750"/>
          <p14:tracePt t="59636" x="5886450" y="3714750"/>
          <p14:tracePt t="59652" x="5886450" y="3724275"/>
          <p14:tracePt t="59661" x="5895975" y="3724275"/>
          <p14:tracePt t="59676" x="5905500" y="3724275"/>
          <p14:tracePt t="59685" x="5905500" y="3733800"/>
          <p14:tracePt t="59708" x="5915025" y="3733800"/>
          <p14:tracePt t="59765" x="5924550" y="3743325"/>
          <p14:tracePt t="59877" x="5934075" y="3743325"/>
          <p14:tracePt t="59910" x="5934075" y="3752850"/>
          <p14:tracePt t="59934" x="5943600" y="3752850"/>
          <p14:tracePt t="59966" x="5953125" y="3752850"/>
          <p14:tracePt t="59990" x="5953125" y="3762375"/>
          <p14:tracePt t="60006" x="5962650" y="3762375"/>
          <p14:tracePt t="60038" x="5972175" y="3771900"/>
          <p14:tracePt t="60062" x="5981700" y="3771900"/>
          <p14:tracePt t="60079" x="5991225" y="3781425"/>
          <p14:tracePt t="60118" x="6000750" y="3781425"/>
          <p14:tracePt t="61710" x="6000750" y="3790950"/>
          <p14:tracePt t="61718" x="6010275" y="3790950"/>
          <p14:tracePt t="61734" x="6019800" y="3790950"/>
          <p14:tracePt t="61742" x="6029325" y="3800475"/>
          <p14:tracePt t="61749" x="6038850" y="3800475"/>
          <p14:tracePt t="61757" x="6048375" y="3810000"/>
          <p14:tracePt t="61766" x="6076950" y="3819525"/>
          <p14:tracePt t="61775" x="6086475" y="3829050"/>
          <p14:tracePt t="61782" x="6124575" y="3838575"/>
          <p14:tracePt t="61792" x="6143625" y="3857625"/>
          <p14:tracePt t="61798" x="6181725" y="3867150"/>
          <p14:tracePt t="61808" x="6229350" y="3895725"/>
          <p14:tracePt t="61814" x="6276975" y="3914775"/>
          <p14:tracePt t="61824" x="6334125" y="3933825"/>
          <p14:tracePt t="61830" x="6400800" y="3962400"/>
          <p14:tracePt t="61838" x="6467475" y="3990975"/>
          <p14:tracePt t="61846" x="6524625" y="4019550"/>
          <p14:tracePt t="61854" x="6562725" y="4038600"/>
          <p14:tracePt t="61862" x="6629400" y="4057650"/>
          <p14:tracePt t="61871" x="6667500" y="4076700"/>
          <p14:tracePt t="61878" x="6686550" y="4086225"/>
          <p14:tracePt t="61887" x="6724650" y="4105275"/>
          <p14:tracePt t="61895" x="6762750" y="4114800"/>
          <p14:tracePt t="61903" x="6791325" y="4124325"/>
          <p14:tracePt t="61911" x="6810375" y="4133850"/>
          <p14:tracePt t="61919" x="6829425" y="4143375"/>
          <p14:tracePt t="61926" x="6848475" y="4152900"/>
          <p14:tracePt t="61934" x="6867525" y="4152900"/>
          <p14:tracePt t="62296" x="6867525" y="4114800"/>
          <p14:tracePt t="62304" x="6867525" y="4067175"/>
          <p14:tracePt t="62313" x="6858000" y="4010025"/>
          <p14:tracePt t="62321" x="6838950" y="3924300"/>
          <p14:tracePt t="62330" x="6819900" y="3743325"/>
          <p14:tracePt t="62337" x="6800850" y="3609975"/>
          <p14:tracePt t="62345" x="6800850" y="3533775"/>
          <p14:tracePt t="62354" x="6791325" y="3286125"/>
          <p14:tracePt t="62361" x="6781800" y="3114675"/>
          <p14:tracePt t="62368" x="6762750" y="2905125"/>
          <p14:tracePt t="62377" x="6753225" y="2686050"/>
          <p14:tracePt t="62384" x="6743700" y="2457450"/>
          <p14:tracePt t="62392" x="6724650" y="2209800"/>
          <p14:tracePt t="62400" x="6696075" y="1990725"/>
          <p14:tracePt t="62408" x="6686550" y="1866900"/>
          <p14:tracePt t="62417" x="6677025" y="1685925"/>
          <p14:tracePt t="62425" x="6667500" y="1514475"/>
          <p14:tracePt t="62433" x="6657975" y="1466850"/>
          <p14:tracePt t="62441" x="6648450" y="1381125"/>
          <p14:tracePt t="62450" x="6638925" y="1314450"/>
          <p14:tracePt t="62457" x="6638925" y="1276350"/>
          <p14:tracePt t="62466" x="6629400" y="1247775"/>
          <p14:tracePt t="62473" x="6629400" y="1238250"/>
          <p14:tracePt t="62483" x="6629400" y="1228725"/>
          <p14:tracePt t="62489" x="6619875" y="1228725"/>
          <p14:tracePt t="62505" x="6610350" y="1257300"/>
          <p14:tracePt t="62514" x="6591300" y="1304925"/>
          <p14:tracePt t="62522" x="6572250" y="1390650"/>
          <p14:tracePt t="62531" x="6562725" y="1495425"/>
          <p14:tracePt t="62537" x="6543675" y="1590675"/>
          <p14:tracePt t="62548" x="6534150" y="1714500"/>
          <p14:tracePt t="62553" x="6515100" y="1847850"/>
          <p14:tracePt t="62564" x="6515100" y="1952625"/>
          <p14:tracePt t="62569" x="6515100" y="2066925"/>
          <p14:tracePt t="62581" x="6515100" y="2105025"/>
          <p14:tracePt t="62585" x="6515100" y="2238375"/>
          <p14:tracePt t="62598" x="6515100" y="2276475"/>
          <p14:tracePt t="62601" x="6515100" y="2333625"/>
          <p14:tracePt t="62614" x="6515100" y="2419350"/>
          <p14:tracePt t="63040" x="6515100" y="2381250"/>
          <p14:tracePt t="63049" x="6543675" y="2333625"/>
          <p14:tracePt t="63056" x="6591300" y="2228850"/>
          <p14:tracePt t="63068" x="6619875" y="2162175"/>
          <p14:tracePt t="63077" x="6667500" y="2057400"/>
          <p14:tracePt t="63095" x="6724650" y="1952625"/>
          <p14:tracePt t="63096" x="6781800" y="1809750"/>
          <p14:tracePt t="63108" x="6819900" y="1743075"/>
          <p14:tracePt t="63115" x="6848475" y="1695450"/>
          <p14:tracePt t="63121" x="6867525" y="1657350"/>
          <p14:tracePt t="63136" x="6877050" y="1628775"/>
          <p14:tracePt t="63137" x="6886575" y="1609725"/>
          <p14:tracePt t="63144" x="6896100" y="1600200"/>
          <p14:tracePt t="63153" x="6905625" y="1590675"/>
          <p14:tracePt t="63160" x="6915150" y="1581150"/>
          <p14:tracePt t="63169" x="6924675" y="1581150"/>
          <p14:tracePt t="63176" x="6934200" y="1571625"/>
          <p14:tracePt t="63185" x="6943725" y="1571625"/>
          <p14:tracePt t="63192" x="6953250" y="1571625"/>
          <p14:tracePt t="63201" x="6962775" y="1571625"/>
          <p14:tracePt t="63208" x="6981825" y="1571625"/>
          <p14:tracePt t="63216" x="6991350" y="1571625"/>
          <p14:tracePt t="63225" x="7000875" y="1571625"/>
          <p14:tracePt t="63232" x="7010400" y="1571625"/>
          <p14:tracePt t="63240" x="7019925" y="1571625"/>
          <p14:tracePt t="63248" x="7029450" y="1571625"/>
          <p14:tracePt t="63257" x="7048500" y="1571625"/>
          <p14:tracePt t="63264" x="7048500" y="1581150"/>
          <p14:tracePt t="63273" x="7058025" y="1590675"/>
          <p14:tracePt t="63281" x="7067550" y="1590675"/>
          <p14:tracePt t="63289" x="7067550" y="1600200"/>
          <p14:tracePt t="63304" x="7077075" y="1609725"/>
          <p14:tracePt t="63321" x="7077075" y="1619250"/>
          <p14:tracePt t="63353" x="7086600" y="1619250"/>
          <p14:tracePt t="63361" x="7086600" y="1628775"/>
          <p14:tracePt t="63434" x="7086600" y="1638300"/>
          <p14:tracePt t="63450" x="7077075" y="1638300"/>
          <p14:tracePt t="63490" x="7067550" y="1638300"/>
          <p14:tracePt t="63530" x="7058025" y="1638300"/>
          <p14:tracePt t="63540" x="7058025" y="1628775"/>
          <p14:tracePt t="63546" x="7058025" y="1619250"/>
          <p14:tracePt t="63556" x="7048500" y="1600200"/>
          <p14:tracePt t="63562" x="7048500" y="1581150"/>
          <p14:tracePt t="63570" x="7038975" y="1571625"/>
          <p14:tracePt t="63578" x="7038975" y="1552575"/>
          <p14:tracePt t="63587" x="7038975" y="1543050"/>
          <p14:tracePt t="63594" x="7038975" y="1533525"/>
          <p14:tracePt t="63610" x="7029450" y="1524000"/>
          <p14:tracePt t="63626" x="7029450" y="1514475"/>
          <p14:tracePt t="64109" x="7038975" y="1514475"/>
          <p14:tracePt t="64117" x="7038975" y="1524000"/>
          <p14:tracePt t="64133" x="7048500" y="1524000"/>
          <p14:tracePt t="64165" x="7048500" y="1533525"/>
          <p14:tracePt t="64181" x="7058025" y="1533525"/>
          <p14:tracePt t="64205" x="7058025" y="1543050"/>
          <p14:tracePt t="64253" x="7067550" y="1543050"/>
          <p14:tracePt t="64430" x="7067550" y="1552575"/>
          <p14:tracePt t="64559" x="7067550" y="1562100"/>
          <p14:tracePt t="64623" x="7067550" y="1571625"/>
          <p14:tracePt t="64663" x="7077075" y="1581150"/>
          <p14:tracePt t="64712" x="7077075" y="1590675"/>
          <p14:tracePt t="64743" x="7077075" y="1600200"/>
          <p14:tracePt t="64776" x="7077075" y="1609725"/>
          <p14:tracePt t="64800" x="7077075" y="1619250"/>
          <p14:tracePt t="64832" x="7077075" y="1628775"/>
          <p14:tracePt t="64848" x="7086600" y="1628775"/>
          <p14:tracePt t="64856" x="7086600" y="1638300"/>
          <p14:tracePt t="64888" x="7086600" y="1647825"/>
          <p14:tracePt t="64953" x="7086600" y="1657350"/>
          <p14:tracePt t="65001" x="7086600" y="1666875"/>
          <p14:tracePt t="65025" x="7086600" y="1676400"/>
          <p14:tracePt t="65057" x="7086600" y="1685925"/>
          <p14:tracePt t="65081" x="7086600" y="1695450"/>
          <p14:tracePt t="65097" x="7086600" y="1704975"/>
          <p14:tracePt t="65105" x="7086600" y="1714500"/>
          <p14:tracePt t="65113" x="7077075" y="1714500"/>
          <p14:tracePt t="65121" x="7077075" y="1724025"/>
          <p14:tracePt t="65130" x="7077075" y="1733550"/>
          <p14:tracePt t="65145" x="7077075" y="1743075"/>
          <p14:tracePt t="65154" x="7077075" y="1752600"/>
          <p14:tracePt t="65162" x="7077075" y="1762125"/>
          <p14:tracePt t="65169" x="7067550" y="1762125"/>
          <p14:tracePt t="65178" x="7067550" y="1771650"/>
          <p14:tracePt t="65194" x="7067550" y="1781175"/>
          <p14:tracePt t="65202" x="7067550" y="1790700"/>
          <p14:tracePt t="65210" x="7058025" y="1790700"/>
          <p14:tracePt t="65218" x="7058025" y="1800225"/>
          <p14:tracePt t="65234" x="7058025" y="1809750"/>
          <p14:tracePt t="65242" x="7058025" y="1819275"/>
          <p14:tracePt t="65258" x="7058025" y="1828800"/>
          <p14:tracePt t="65274" x="7048500" y="1838325"/>
          <p14:tracePt t="65290" x="7048500" y="1847850"/>
          <p14:tracePt t="65299" x="7048500" y="1857375"/>
          <p14:tracePt t="65314" x="7048500" y="1866900"/>
          <p14:tracePt t="65331" x="7048500" y="1876425"/>
          <p14:tracePt t="65346" x="7048500" y="1885950"/>
          <p14:tracePt t="65371" x="7048500" y="1895475"/>
          <p14:tracePt t="65427" x="7048500" y="1905000"/>
          <p14:tracePt t="65467" x="7048500" y="1914525"/>
          <p14:tracePt t="65491" x="7048500" y="1924050"/>
          <p14:tracePt t="65507" x="7048500" y="1933575"/>
          <p14:tracePt t="65547" x="7048500" y="1943100"/>
          <p14:tracePt t="65555" x="7038975" y="1943100"/>
          <p14:tracePt t="65572" x="7029450" y="1943100"/>
          <p14:tracePt t="65580" x="7029450" y="1952625"/>
          <p14:tracePt t="65588" x="7019925" y="1952625"/>
          <p14:tracePt t="65595" x="7010400" y="1952625"/>
          <p14:tracePt t="65604" x="7000875" y="1962150"/>
          <p14:tracePt t="65611" x="6981825" y="1962150"/>
          <p14:tracePt t="65619" x="6962775" y="1971675"/>
          <p14:tracePt t="65628" x="6953250" y="1971675"/>
          <p14:tracePt t="65636" x="6943725" y="1981200"/>
          <p14:tracePt t="65644" x="6934200" y="1981200"/>
          <p14:tracePt t="65653" x="6924675" y="1981200"/>
          <p14:tracePt t="65660" x="6924675" y="1990725"/>
          <p14:tracePt t="65684" x="6915150" y="1990725"/>
          <p14:tracePt t="66367" x="6915150" y="2000250"/>
          <p14:tracePt t="66391" x="6915150" y="2009775"/>
          <p14:tracePt t="66440" x="6915150" y="2019300"/>
          <p14:tracePt t="66471" x="6915150" y="2028825"/>
          <p14:tracePt t="66672" x="6924675" y="2028825"/>
          <p14:tracePt t="66697" x="6934200" y="2028825"/>
          <p14:tracePt t="66705" x="6943725" y="2028825"/>
          <p14:tracePt t="66714" x="6943725" y="2019300"/>
          <p14:tracePt t="66720" x="6953250" y="2019300"/>
          <p14:tracePt t="66729" x="6962775" y="2019300"/>
          <p14:tracePt t="66737" x="6962775" y="2009775"/>
          <p14:tracePt t="66745" x="6972300" y="2009775"/>
          <p14:tracePt t="66753" x="6981825" y="2000250"/>
          <p14:tracePt t="66761" x="6991350" y="2000250"/>
          <p14:tracePt t="66769" x="7000875" y="1990725"/>
          <p14:tracePt t="66777" x="7010400" y="1990725"/>
          <p14:tracePt t="66785" x="7019925" y="1981200"/>
          <p14:tracePt t="66801" x="7029450" y="1971675"/>
          <p14:tracePt t="66809" x="7038975" y="1971675"/>
          <p14:tracePt t="66817" x="7058025" y="196215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4998-6391-E94B-9E50-37908245B960}"/>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672A6A29-4B6F-5E4D-88D7-68BE2671EF03}"/>
              </a:ext>
            </a:extLst>
          </p:cNvPr>
          <p:cNvSpPr>
            <a:spLocks noGrp="1"/>
          </p:cNvSpPr>
          <p:nvPr>
            <p:ph idx="1"/>
          </p:nvPr>
        </p:nvSpPr>
        <p:spPr/>
        <p:txBody>
          <a:bodyPr>
            <a:normAutofit fontScale="92500" lnSpcReduction="20000"/>
          </a:bodyPr>
          <a:lstStyle/>
          <a:p>
            <a:pPr marL="0" indent="0">
              <a:buNone/>
            </a:pPr>
            <a:r>
              <a:rPr lang="en-US" dirty="0"/>
              <a:t>1. Introduction</a:t>
            </a:r>
          </a:p>
          <a:p>
            <a:pPr marL="457200" lvl="1" indent="0">
              <a:buNone/>
            </a:pPr>
            <a:r>
              <a:rPr lang="en-US" dirty="0"/>
              <a:t>1.1 What is Non-Autoregressive Sequence Generation</a:t>
            </a:r>
          </a:p>
          <a:p>
            <a:pPr marL="457200" lvl="1" indent="0">
              <a:buNone/>
            </a:pPr>
            <a:r>
              <a:rPr lang="en-US" dirty="0"/>
              <a:t>1.2 Why do we need Non-Autoregressive Sequence Generation</a:t>
            </a:r>
          </a:p>
          <a:p>
            <a:pPr marL="457200" lvl="1" indent="0">
              <a:buNone/>
            </a:pPr>
            <a:r>
              <a:rPr lang="en-US" dirty="0"/>
              <a:t>1.3 How is Non-Autoregressive Sequence Generation done?</a:t>
            </a:r>
          </a:p>
          <a:p>
            <a:pPr marL="457200" lvl="1" indent="0">
              <a:buNone/>
            </a:pPr>
            <a:r>
              <a:rPr lang="en-US" dirty="0"/>
              <a:t>1.4 What are the current limitations of Non-Autoregressive Sequence Generation?</a:t>
            </a:r>
          </a:p>
          <a:p>
            <a:pPr marL="457200" lvl="1" indent="0">
              <a:buNone/>
            </a:pPr>
            <a:r>
              <a:rPr lang="en-US" dirty="0"/>
              <a:t>1.5 Research Motivation</a:t>
            </a:r>
          </a:p>
          <a:p>
            <a:pPr marL="0" indent="0">
              <a:buNone/>
            </a:pPr>
            <a:r>
              <a:rPr lang="en-US" dirty="0"/>
              <a:t>2. Contributions</a:t>
            </a:r>
          </a:p>
          <a:p>
            <a:pPr marL="457200" lvl="1" indent="0">
              <a:buNone/>
            </a:pPr>
            <a:r>
              <a:rPr lang="en-US" dirty="0"/>
              <a:t>2.1 Transfer Learning for Non-Autoregressive Sequence Generation</a:t>
            </a:r>
            <a:endParaRPr lang="en-SG" dirty="0"/>
          </a:p>
          <a:p>
            <a:pPr marL="457200" lvl="1" indent="0">
              <a:buNone/>
            </a:pPr>
            <a:r>
              <a:rPr lang="en-SG" dirty="0"/>
              <a:t>2.2 Past and Future N-gram Language </a:t>
            </a:r>
            <a:r>
              <a:rPr lang="en-SG" dirty="0" err="1"/>
              <a:t>Modeling</a:t>
            </a:r>
            <a:r>
              <a:rPr lang="en-SG" dirty="0"/>
              <a:t> </a:t>
            </a:r>
          </a:p>
          <a:p>
            <a:pPr marL="457200" lvl="1" indent="0">
              <a:buNone/>
            </a:pPr>
            <a:r>
              <a:rPr lang="en-SG" dirty="0"/>
              <a:t>2.3 Hysteresis decoding</a:t>
            </a:r>
          </a:p>
          <a:p>
            <a:pPr marL="457200" lvl="1" indent="0">
              <a:buNone/>
            </a:pPr>
            <a:r>
              <a:rPr lang="en-SG" dirty="0"/>
              <a:t>2.4 Examining the importance of transformer layers</a:t>
            </a:r>
          </a:p>
          <a:p>
            <a:pPr marL="0" indent="0">
              <a:buNone/>
            </a:pPr>
            <a:r>
              <a:rPr lang="en-US" b="1" dirty="0"/>
              <a:t>3. Conclusion and Future Work</a:t>
            </a:r>
          </a:p>
        </p:txBody>
      </p:sp>
      <p:sp>
        <p:nvSpPr>
          <p:cNvPr id="4" name="Slide Number Placeholder 3">
            <a:extLst>
              <a:ext uri="{FF2B5EF4-FFF2-40B4-BE49-F238E27FC236}">
                <a16:creationId xmlns:a16="http://schemas.microsoft.com/office/drawing/2014/main" id="{354F2596-866C-914C-88A4-EBF75F1952D7}"/>
              </a:ext>
            </a:extLst>
          </p:cNvPr>
          <p:cNvSpPr>
            <a:spLocks noGrp="1"/>
          </p:cNvSpPr>
          <p:nvPr>
            <p:ph type="sldNum" sz="quarter" idx="12"/>
          </p:nvPr>
        </p:nvSpPr>
        <p:spPr/>
        <p:txBody>
          <a:bodyPr/>
          <a:lstStyle/>
          <a:p>
            <a:fld id="{88B155AC-4580-FF45-8A9F-A46DDCE0D70C}" type="slidenum">
              <a:rPr lang="en-US" smtClean="0"/>
              <a:t>40</a:t>
            </a:fld>
            <a:endParaRPr lang="en-US"/>
          </a:p>
        </p:txBody>
      </p:sp>
      <p:pic>
        <p:nvPicPr>
          <p:cNvPr id="6" name="Audio 5">
            <a:hlinkClick r:id="" action="ppaction://media"/>
            <a:extLst>
              <a:ext uri="{FF2B5EF4-FFF2-40B4-BE49-F238E27FC236}">
                <a16:creationId xmlns:a16="http://schemas.microsoft.com/office/drawing/2014/main" id="{365A3474-3F36-1343-AF25-5779AB1FFD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045872772"/>
      </p:ext>
    </p:extLst>
  </p:cSld>
  <p:clrMapOvr>
    <a:masterClrMapping/>
  </p:clrMapOvr>
  <mc:AlternateContent xmlns:mc="http://schemas.openxmlformats.org/markup-compatibility/2006" xmlns:p14="http://schemas.microsoft.com/office/powerpoint/2010/main">
    <mc:Choice Requires="p14">
      <p:transition spd="slow" p14:dur="2000" advTm="5531"/>
    </mc:Choice>
    <mc:Fallback xmlns="">
      <p:transition spd="slow" advTm="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5ABF-81D4-074B-93BD-C6BE40E62607}"/>
              </a:ext>
            </a:extLst>
          </p:cNvPr>
          <p:cNvSpPr>
            <a:spLocks noGrp="1"/>
          </p:cNvSpPr>
          <p:nvPr>
            <p:ph type="title"/>
          </p:nvPr>
        </p:nvSpPr>
        <p:spPr/>
        <p:txBody>
          <a:bodyPr/>
          <a:lstStyle/>
          <a:p>
            <a:r>
              <a:rPr lang="en-US" dirty="0"/>
              <a:t>3.1 Conclusion</a:t>
            </a:r>
          </a:p>
        </p:txBody>
      </p:sp>
      <p:sp>
        <p:nvSpPr>
          <p:cNvPr id="3" name="Content Placeholder 2">
            <a:extLst>
              <a:ext uri="{FF2B5EF4-FFF2-40B4-BE49-F238E27FC236}">
                <a16:creationId xmlns:a16="http://schemas.microsoft.com/office/drawing/2014/main" id="{B79DCC5D-83F3-1E47-B264-749730F4E9F1}"/>
              </a:ext>
            </a:extLst>
          </p:cNvPr>
          <p:cNvSpPr>
            <a:spLocks noGrp="1"/>
          </p:cNvSpPr>
          <p:nvPr>
            <p:ph idx="1"/>
          </p:nvPr>
        </p:nvSpPr>
        <p:spPr/>
        <p:txBody>
          <a:bodyPr/>
          <a:lstStyle/>
          <a:p>
            <a:r>
              <a:rPr lang="en-US"/>
              <a:t>Explored the use of transfer learning</a:t>
            </a:r>
          </a:p>
          <a:p>
            <a:pPr lvl="1"/>
            <a:r>
              <a:rPr lang="en-US"/>
              <a:t>While transfer learning works, it does not produce a significant advantage</a:t>
            </a:r>
          </a:p>
          <a:p>
            <a:r>
              <a:rPr lang="en-US"/>
              <a:t>Introduced hysteresis decoding for sequence refinement</a:t>
            </a:r>
          </a:p>
          <a:p>
            <a:pPr lvl="1"/>
            <a:r>
              <a:rPr lang="en-US"/>
              <a:t>Improved BLEU4 score for high window sizes</a:t>
            </a:r>
          </a:p>
          <a:p>
            <a:r>
              <a:rPr lang="en-US"/>
              <a:t>Examined the contribution of different layers in the transformer architecture</a:t>
            </a:r>
          </a:p>
          <a:p>
            <a:pPr lvl="1"/>
            <a:r>
              <a:rPr lang="en-US"/>
              <a:t>Encoder Layers, input and output layers are the most important</a:t>
            </a:r>
          </a:p>
          <a:p>
            <a:endParaRPr lang="en-US"/>
          </a:p>
        </p:txBody>
      </p:sp>
      <p:sp>
        <p:nvSpPr>
          <p:cNvPr id="4" name="Slide Number Placeholder 3">
            <a:extLst>
              <a:ext uri="{FF2B5EF4-FFF2-40B4-BE49-F238E27FC236}">
                <a16:creationId xmlns:a16="http://schemas.microsoft.com/office/drawing/2014/main" id="{C05DB077-AEDE-4D42-8EA5-78FC8F060D28}"/>
              </a:ext>
            </a:extLst>
          </p:cNvPr>
          <p:cNvSpPr>
            <a:spLocks noGrp="1"/>
          </p:cNvSpPr>
          <p:nvPr>
            <p:ph type="sldNum" sz="quarter" idx="12"/>
          </p:nvPr>
        </p:nvSpPr>
        <p:spPr/>
        <p:txBody>
          <a:bodyPr/>
          <a:lstStyle/>
          <a:p>
            <a:fld id="{88B155AC-4580-FF45-8A9F-A46DDCE0D70C}" type="slidenum">
              <a:rPr lang="en-US" smtClean="0"/>
              <a:t>41</a:t>
            </a:fld>
            <a:endParaRPr lang="en-US"/>
          </a:p>
        </p:txBody>
      </p:sp>
      <p:pic>
        <p:nvPicPr>
          <p:cNvPr id="6" name="Audio 5">
            <a:hlinkClick r:id="" action="ppaction://media"/>
            <a:extLst>
              <a:ext uri="{FF2B5EF4-FFF2-40B4-BE49-F238E27FC236}">
                <a16:creationId xmlns:a16="http://schemas.microsoft.com/office/drawing/2014/main" id="{558F4A23-6990-404D-945C-1530FD4A40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842233693"/>
      </p:ext>
    </p:extLst>
  </p:cSld>
  <p:clrMapOvr>
    <a:masterClrMapping/>
  </p:clrMapOvr>
  <mc:AlternateContent xmlns:mc="http://schemas.openxmlformats.org/markup-compatibility/2006" xmlns:p14="http://schemas.microsoft.com/office/powerpoint/2010/main">
    <mc:Choice Requires="p14">
      <p:transition spd="slow" p14:dur="2000" advTm="39616"/>
    </mc:Choice>
    <mc:Fallback xmlns="">
      <p:transition spd="slow" advTm="39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5B32-70A5-6149-A9A3-D61B0BEC7341}"/>
              </a:ext>
            </a:extLst>
          </p:cNvPr>
          <p:cNvSpPr>
            <a:spLocks noGrp="1"/>
          </p:cNvSpPr>
          <p:nvPr>
            <p:ph type="title"/>
          </p:nvPr>
        </p:nvSpPr>
        <p:spPr/>
        <p:txBody>
          <a:bodyPr/>
          <a:lstStyle/>
          <a:p>
            <a:r>
              <a:rPr lang="en-US" dirty="0"/>
              <a:t>3.2 Future Work</a:t>
            </a:r>
          </a:p>
        </p:txBody>
      </p:sp>
      <p:sp>
        <p:nvSpPr>
          <p:cNvPr id="3" name="Content Placeholder 2">
            <a:extLst>
              <a:ext uri="{FF2B5EF4-FFF2-40B4-BE49-F238E27FC236}">
                <a16:creationId xmlns:a16="http://schemas.microsoft.com/office/drawing/2014/main" id="{A8D1BDD2-8280-2549-9D65-A449F56C972A}"/>
              </a:ext>
            </a:extLst>
          </p:cNvPr>
          <p:cNvSpPr>
            <a:spLocks noGrp="1"/>
          </p:cNvSpPr>
          <p:nvPr>
            <p:ph idx="1"/>
          </p:nvPr>
        </p:nvSpPr>
        <p:spPr/>
        <p:txBody>
          <a:bodyPr/>
          <a:lstStyle/>
          <a:p>
            <a:r>
              <a:rPr lang="en-US"/>
              <a:t>Graph encoding to improve the encoder</a:t>
            </a:r>
          </a:p>
          <a:p>
            <a:r>
              <a:rPr lang="en-US"/>
              <a:t>Non-autoregressive Applications to other tasks</a:t>
            </a:r>
          </a:p>
          <a:p>
            <a:pPr lvl="1"/>
            <a:r>
              <a:rPr lang="en-US"/>
              <a:t>Automated audio captioning</a:t>
            </a:r>
          </a:p>
        </p:txBody>
      </p:sp>
      <p:sp>
        <p:nvSpPr>
          <p:cNvPr id="4" name="Slide Number Placeholder 3">
            <a:extLst>
              <a:ext uri="{FF2B5EF4-FFF2-40B4-BE49-F238E27FC236}">
                <a16:creationId xmlns:a16="http://schemas.microsoft.com/office/drawing/2014/main" id="{7B3EF2B2-40AA-014D-B100-238B416687B1}"/>
              </a:ext>
            </a:extLst>
          </p:cNvPr>
          <p:cNvSpPr>
            <a:spLocks noGrp="1"/>
          </p:cNvSpPr>
          <p:nvPr>
            <p:ph type="sldNum" sz="quarter" idx="12"/>
          </p:nvPr>
        </p:nvSpPr>
        <p:spPr/>
        <p:txBody>
          <a:bodyPr/>
          <a:lstStyle/>
          <a:p>
            <a:fld id="{48F63A3B-78C7-47BE-AE5E-E10140E04643}" type="slidenum">
              <a:rPr lang="en-US" smtClean="0"/>
              <a:t>42</a:t>
            </a:fld>
            <a:endParaRPr lang="en-US"/>
          </a:p>
        </p:txBody>
      </p:sp>
      <p:pic>
        <p:nvPicPr>
          <p:cNvPr id="10" name="Audio 9">
            <a:hlinkClick r:id="" action="ppaction://media"/>
            <a:extLst>
              <a:ext uri="{FF2B5EF4-FFF2-40B4-BE49-F238E27FC236}">
                <a16:creationId xmlns:a16="http://schemas.microsoft.com/office/drawing/2014/main" id="{8A863B60-C646-4F45-A96C-9B4570D9AC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49301009"/>
      </p:ext>
    </p:extLst>
  </p:cSld>
  <p:clrMapOvr>
    <a:masterClrMapping/>
  </p:clrMapOvr>
  <mc:AlternateContent xmlns:mc="http://schemas.openxmlformats.org/markup-compatibility/2006" xmlns:p14="http://schemas.microsoft.com/office/powerpoint/2010/main">
    <mc:Choice Requires="p14">
      <p:transition spd="slow" p14:dur="2000" advTm="46153"/>
    </mc:Choice>
    <mc:Fallback xmlns="">
      <p:transition spd="slow" advTm="46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E0C8-767D-5B46-83B7-75C8DCA1DE3F}"/>
              </a:ext>
            </a:extLst>
          </p:cNvPr>
          <p:cNvSpPr>
            <a:spLocks noGrp="1"/>
          </p:cNvSpPr>
          <p:nvPr>
            <p:ph type="title"/>
          </p:nvPr>
        </p:nvSpPr>
        <p:spPr/>
        <p:txBody>
          <a:bodyPr>
            <a:normAutofit/>
          </a:bodyPr>
          <a:lstStyle/>
          <a:p>
            <a:r>
              <a:rPr lang="en-US"/>
              <a:t>What is Non-Autoregressive Sequence Generation?</a:t>
            </a:r>
          </a:p>
        </p:txBody>
      </p:sp>
      <p:sp>
        <p:nvSpPr>
          <p:cNvPr id="3" name="Content Placeholder 2">
            <a:extLst>
              <a:ext uri="{FF2B5EF4-FFF2-40B4-BE49-F238E27FC236}">
                <a16:creationId xmlns:a16="http://schemas.microsoft.com/office/drawing/2014/main" id="{0EC0D3FA-2CE6-574C-9468-9FD3FB9D8399}"/>
              </a:ext>
            </a:extLst>
          </p:cNvPr>
          <p:cNvSpPr>
            <a:spLocks noGrp="1"/>
          </p:cNvSpPr>
          <p:nvPr>
            <p:ph idx="1"/>
          </p:nvPr>
        </p:nvSpPr>
        <p:spPr>
          <a:xfrm>
            <a:off x="628650" y="1825625"/>
            <a:ext cx="7886700" cy="1002128"/>
          </a:xfrm>
        </p:spPr>
        <p:txBody>
          <a:bodyPr/>
          <a:lstStyle/>
          <a:p>
            <a:r>
              <a:rPr lang="en-US"/>
              <a:t>Where has Autoregressive Sequence Generation been used?</a:t>
            </a:r>
          </a:p>
        </p:txBody>
      </p:sp>
      <p:sp>
        <p:nvSpPr>
          <p:cNvPr id="5" name="Slide Number Placeholder 4">
            <a:extLst>
              <a:ext uri="{FF2B5EF4-FFF2-40B4-BE49-F238E27FC236}">
                <a16:creationId xmlns:a16="http://schemas.microsoft.com/office/drawing/2014/main" id="{2B093991-F9F2-7A42-8BA1-2281C746EA19}"/>
              </a:ext>
            </a:extLst>
          </p:cNvPr>
          <p:cNvSpPr>
            <a:spLocks noGrp="1"/>
          </p:cNvSpPr>
          <p:nvPr>
            <p:ph type="sldNum" sz="quarter" idx="12"/>
          </p:nvPr>
        </p:nvSpPr>
        <p:spPr/>
        <p:txBody>
          <a:bodyPr/>
          <a:lstStyle/>
          <a:p>
            <a:fld id="{88B155AC-4580-FF45-8A9F-A46DDCE0D70C}" type="slidenum">
              <a:rPr lang="en-US" smtClean="0"/>
              <a:t>5</a:t>
            </a:fld>
            <a:endParaRPr lang="en-US"/>
          </a:p>
        </p:txBody>
      </p:sp>
      <p:sp>
        <p:nvSpPr>
          <p:cNvPr id="7" name="Oval 6">
            <a:extLst>
              <a:ext uri="{FF2B5EF4-FFF2-40B4-BE49-F238E27FC236}">
                <a16:creationId xmlns:a16="http://schemas.microsoft.com/office/drawing/2014/main" id="{3CDCDA6B-5E5D-4E9C-9B5D-C4B2CE95EDB4}"/>
              </a:ext>
            </a:extLst>
          </p:cNvPr>
          <p:cNvSpPr/>
          <p:nvPr/>
        </p:nvSpPr>
        <p:spPr>
          <a:xfrm>
            <a:off x="1327212" y="3766319"/>
            <a:ext cx="1944210" cy="9499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GPT-2</a:t>
            </a:r>
            <a:endParaRPr lang="en-SG" sz="1500">
              <a:solidFill>
                <a:schemeClr val="tx1"/>
              </a:solidFill>
            </a:endParaRPr>
          </a:p>
        </p:txBody>
      </p:sp>
      <p:cxnSp>
        <p:nvCxnSpPr>
          <p:cNvPr id="9" name="Straight Arrow Connector 8">
            <a:extLst>
              <a:ext uri="{FF2B5EF4-FFF2-40B4-BE49-F238E27FC236}">
                <a16:creationId xmlns:a16="http://schemas.microsoft.com/office/drawing/2014/main" id="{CB794643-0760-4D7E-929C-F0E1EE3BA704}"/>
              </a:ext>
            </a:extLst>
          </p:cNvPr>
          <p:cNvCxnSpPr>
            <a:cxnSpLocks/>
          </p:cNvCxnSpPr>
          <p:nvPr/>
        </p:nvCxnSpPr>
        <p:spPr>
          <a:xfrm flipV="1">
            <a:off x="3444535" y="3077854"/>
            <a:ext cx="772358" cy="3644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B4E13C3-3585-4176-85F5-264E87AC3A86}"/>
              </a:ext>
            </a:extLst>
          </p:cNvPr>
          <p:cNvSpPr/>
          <p:nvPr/>
        </p:nvSpPr>
        <p:spPr>
          <a:xfrm>
            <a:off x="4509855" y="2659278"/>
            <a:ext cx="1571348" cy="648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Machine Translation</a:t>
            </a:r>
            <a:endParaRPr lang="en-SG" sz="1500">
              <a:solidFill>
                <a:schemeClr val="tx1"/>
              </a:solidFill>
            </a:endParaRPr>
          </a:p>
        </p:txBody>
      </p:sp>
      <p:sp>
        <p:nvSpPr>
          <p:cNvPr id="15" name="Rectangle 14">
            <a:extLst>
              <a:ext uri="{FF2B5EF4-FFF2-40B4-BE49-F238E27FC236}">
                <a16:creationId xmlns:a16="http://schemas.microsoft.com/office/drawing/2014/main" id="{78A20876-9D02-4CA1-9415-0CE3B84B26BF}"/>
              </a:ext>
            </a:extLst>
          </p:cNvPr>
          <p:cNvSpPr/>
          <p:nvPr/>
        </p:nvSpPr>
        <p:spPr>
          <a:xfrm>
            <a:off x="4509855" y="3442284"/>
            <a:ext cx="1571348" cy="648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Summarization</a:t>
            </a:r>
            <a:endParaRPr lang="en-SG" sz="1500">
              <a:solidFill>
                <a:schemeClr val="tx1"/>
              </a:solidFill>
            </a:endParaRPr>
          </a:p>
        </p:txBody>
      </p:sp>
      <p:sp>
        <p:nvSpPr>
          <p:cNvPr id="19" name="TextBox 18">
            <a:extLst>
              <a:ext uri="{FF2B5EF4-FFF2-40B4-BE49-F238E27FC236}">
                <a16:creationId xmlns:a16="http://schemas.microsoft.com/office/drawing/2014/main" id="{000520C5-13EB-4462-91CB-D46CE76BB4BB}"/>
              </a:ext>
            </a:extLst>
          </p:cNvPr>
          <p:cNvSpPr txBox="1"/>
          <p:nvPr/>
        </p:nvSpPr>
        <p:spPr>
          <a:xfrm>
            <a:off x="1736133" y="6311899"/>
            <a:ext cx="6379167"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a:ea typeface="+mn-lt"/>
                <a:cs typeface="+mn-lt"/>
              </a:rPr>
              <a:t>[1] </a:t>
            </a:r>
            <a:r>
              <a:rPr lang="en-US" sz="900" dirty="0">
                <a:ea typeface="+mn-lt"/>
                <a:cs typeface="+mn-lt"/>
              </a:rPr>
              <a:t>A. Vaswani, N. </a:t>
            </a:r>
            <a:r>
              <a:rPr lang="en-US" sz="900" dirty="0" err="1">
                <a:ea typeface="+mn-lt"/>
                <a:cs typeface="+mn-lt"/>
              </a:rPr>
              <a:t>Shazeer</a:t>
            </a:r>
            <a:r>
              <a:rPr lang="en-US" sz="900" dirty="0">
                <a:ea typeface="+mn-lt"/>
                <a:cs typeface="+mn-lt"/>
              </a:rPr>
              <a:t>, N. Parmar, J. </a:t>
            </a:r>
            <a:r>
              <a:rPr lang="en-US" sz="900" dirty="0" err="1">
                <a:ea typeface="+mn-lt"/>
                <a:cs typeface="+mn-lt"/>
              </a:rPr>
              <a:t>Uszkoreit</a:t>
            </a:r>
            <a:r>
              <a:rPr lang="en-US" sz="900" dirty="0">
                <a:ea typeface="+mn-lt"/>
                <a:cs typeface="+mn-lt"/>
              </a:rPr>
              <a:t>, L. Jones, A. N. Gomez, L. Kaiser, and I. </a:t>
            </a:r>
            <a:r>
              <a:rPr lang="en-US" sz="900" dirty="0" err="1">
                <a:ea typeface="+mn-lt"/>
                <a:cs typeface="+mn-lt"/>
              </a:rPr>
              <a:t>Polosukhin</a:t>
            </a:r>
            <a:r>
              <a:rPr lang="en-US" sz="900" dirty="0">
                <a:ea typeface="+mn-lt"/>
                <a:cs typeface="+mn-lt"/>
              </a:rPr>
              <a:t>, “</a:t>
            </a:r>
            <a:r>
              <a:rPr lang="en-US" sz="900">
                <a:ea typeface="+mn-lt"/>
                <a:cs typeface="+mn-lt"/>
              </a:rPr>
              <a:t>Attention Is All You Need</a:t>
            </a:r>
            <a:r>
              <a:rPr lang="en-US" sz="900" dirty="0">
                <a:ea typeface="+mn-lt"/>
                <a:cs typeface="+mn-lt"/>
              </a:rPr>
              <a:t>,” arXiv:1706.03762 [cs], Dec</a:t>
            </a:r>
            <a:r>
              <a:rPr lang="en-US" sz="900">
                <a:ea typeface="+mn-lt"/>
                <a:cs typeface="+mn-lt"/>
              </a:rPr>
              <a:t>.</a:t>
            </a:r>
            <a:r>
              <a:rPr lang="en-US" sz="900" dirty="0">
                <a:ea typeface="+mn-lt"/>
                <a:cs typeface="+mn-lt"/>
              </a:rPr>
              <a:t> 2017, </a:t>
            </a:r>
            <a:r>
              <a:rPr lang="en-US" sz="900" dirty="0" err="1">
                <a:ea typeface="+mn-lt"/>
                <a:cs typeface="+mn-lt"/>
              </a:rPr>
              <a:t>arXiv</a:t>
            </a:r>
            <a:r>
              <a:rPr lang="en-US" sz="900" dirty="0">
                <a:ea typeface="+mn-lt"/>
                <a:cs typeface="+mn-lt"/>
              </a:rPr>
              <a:t>: 1706.03762</a:t>
            </a:r>
            <a:r>
              <a:rPr lang="en-US" sz="900">
                <a:ea typeface="+mn-lt"/>
                <a:cs typeface="+mn-lt"/>
              </a:rPr>
              <a:t>.</a:t>
            </a:r>
          </a:p>
          <a:p>
            <a:r>
              <a:rPr lang="en-US" sz="900">
                <a:ea typeface="+mn-lt"/>
                <a:cs typeface="+mn-lt"/>
              </a:rPr>
              <a:t>[2] </a:t>
            </a:r>
            <a:r>
              <a:rPr lang="en-US" sz="900" dirty="0"/>
              <a:t>A. Radford, J. Wu, R. Child, D. Luan, D. </a:t>
            </a:r>
            <a:r>
              <a:rPr lang="en-US" sz="900" dirty="0" err="1"/>
              <a:t>Amodei</a:t>
            </a:r>
            <a:r>
              <a:rPr lang="en-US" sz="900" dirty="0"/>
              <a:t>, and I. </a:t>
            </a:r>
            <a:r>
              <a:rPr lang="en-US" sz="900" dirty="0" err="1"/>
              <a:t>Sutskever</a:t>
            </a:r>
            <a:r>
              <a:rPr lang="en-US" sz="900" dirty="0"/>
              <a:t>, “</a:t>
            </a:r>
            <a:r>
              <a:rPr lang="en-US" sz="900"/>
              <a:t>Language Models are Unsupervised Multitask Learners</a:t>
            </a:r>
            <a:r>
              <a:rPr lang="en-US" sz="900" dirty="0"/>
              <a:t>,” </a:t>
            </a:r>
            <a:r>
              <a:rPr lang="en-US" sz="900" dirty="0" err="1"/>
              <a:t>en</a:t>
            </a:r>
            <a:r>
              <a:rPr lang="en-US" sz="900" dirty="0"/>
              <a:t>, p. 24</a:t>
            </a:r>
            <a:endParaRPr lang="en-US" sz="900">
              <a:ea typeface="+mn-lt"/>
              <a:cs typeface="+mn-lt"/>
            </a:endParaRPr>
          </a:p>
        </p:txBody>
      </p:sp>
      <p:cxnSp>
        <p:nvCxnSpPr>
          <p:cNvPr id="20" name="Straight Arrow Connector 19">
            <a:extLst>
              <a:ext uri="{FF2B5EF4-FFF2-40B4-BE49-F238E27FC236}">
                <a16:creationId xmlns:a16="http://schemas.microsoft.com/office/drawing/2014/main" id="{AB1A1CE4-2CC6-4FE3-A510-7D6736FA3F56}"/>
              </a:ext>
            </a:extLst>
          </p:cNvPr>
          <p:cNvCxnSpPr>
            <a:cxnSpLocks/>
          </p:cNvCxnSpPr>
          <p:nvPr/>
        </p:nvCxnSpPr>
        <p:spPr>
          <a:xfrm flipV="1">
            <a:off x="3475607" y="3838845"/>
            <a:ext cx="830063" cy="138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EE4C04-6363-42ED-BF26-6B0326939601}"/>
              </a:ext>
            </a:extLst>
          </p:cNvPr>
          <p:cNvSpPr/>
          <p:nvPr/>
        </p:nvSpPr>
        <p:spPr>
          <a:xfrm>
            <a:off x="4509855" y="4345973"/>
            <a:ext cx="1571348" cy="648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rPr>
              <a:t>Question Answering</a:t>
            </a:r>
            <a:endParaRPr lang="en-SG" sz="1500">
              <a:solidFill>
                <a:schemeClr val="tx1"/>
              </a:solidFill>
            </a:endParaRPr>
          </a:p>
        </p:txBody>
      </p:sp>
      <p:cxnSp>
        <p:nvCxnSpPr>
          <p:cNvPr id="23" name="Straight Arrow Connector 22">
            <a:extLst>
              <a:ext uri="{FF2B5EF4-FFF2-40B4-BE49-F238E27FC236}">
                <a16:creationId xmlns:a16="http://schemas.microsoft.com/office/drawing/2014/main" id="{6EF34B76-0C38-4F17-8EC2-FE02F6255183}"/>
              </a:ext>
            </a:extLst>
          </p:cNvPr>
          <p:cNvCxnSpPr>
            <a:cxnSpLocks/>
          </p:cNvCxnSpPr>
          <p:nvPr/>
        </p:nvCxnSpPr>
        <p:spPr>
          <a:xfrm>
            <a:off x="3475606" y="4558357"/>
            <a:ext cx="839591" cy="178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5B8B34F-B7A9-4BF7-88D5-C010C2C1F330}"/>
              </a:ext>
            </a:extLst>
          </p:cNvPr>
          <p:cNvCxnSpPr>
            <a:cxnSpLocks/>
          </p:cNvCxnSpPr>
          <p:nvPr/>
        </p:nvCxnSpPr>
        <p:spPr>
          <a:xfrm>
            <a:off x="3475606" y="5155925"/>
            <a:ext cx="820538" cy="277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10BA9FB-37C3-4D01-8BA6-8237905FC460}"/>
              </a:ext>
            </a:extLst>
          </p:cNvPr>
          <p:cNvSpPr/>
          <p:nvPr/>
        </p:nvSpPr>
        <p:spPr>
          <a:xfrm>
            <a:off x="4509855" y="5184233"/>
            <a:ext cx="1571348" cy="648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500">
                <a:solidFill>
                  <a:schemeClr val="tx1"/>
                </a:solidFill>
              </a:rPr>
              <a:t>Story Generation</a:t>
            </a:r>
          </a:p>
        </p:txBody>
      </p:sp>
      <p:sp>
        <p:nvSpPr>
          <p:cNvPr id="36" name="Rectangle 35">
            <a:extLst>
              <a:ext uri="{FF2B5EF4-FFF2-40B4-BE49-F238E27FC236}">
                <a16:creationId xmlns:a16="http://schemas.microsoft.com/office/drawing/2014/main" id="{0D36C812-7495-427D-80BC-7C58511FB69B}"/>
              </a:ext>
            </a:extLst>
          </p:cNvPr>
          <p:cNvSpPr/>
          <p:nvPr/>
        </p:nvSpPr>
        <p:spPr>
          <a:xfrm>
            <a:off x="6533962" y="3917239"/>
            <a:ext cx="1571348" cy="648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i="1">
                <a:solidFill>
                  <a:schemeClr val="tx1"/>
                </a:solidFill>
              </a:rPr>
              <a:t>And many more!</a:t>
            </a:r>
            <a:endParaRPr lang="en-SG" sz="1500" i="1">
              <a:solidFill>
                <a:schemeClr val="tx1"/>
              </a:solidFill>
            </a:endParaRPr>
          </a:p>
        </p:txBody>
      </p:sp>
      <p:pic>
        <p:nvPicPr>
          <p:cNvPr id="4" name="Audio 3">
            <a:hlinkClick r:id="" action="ppaction://media"/>
            <a:extLst>
              <a:ext uri="{FF2B5EF4-FFF2-40B4-BE49-F238E27FC236}">
                <a16:creationId xmlns:a16="http://schemas.microsoft.com/office/drawing/2014/main" id="{721F7553-6A71-D848-87D7-FF0AFB7F8F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12931750"/>
      </p:ext>
    </p:extLst>
  </p:cSld>
  <p:clrMapOvr>
    <a:masterClrMapping/>
  </p:clrMapOvr>
  <mc:AlternateContent xmlns:mc="http://schemas.openxmlformats.org/markup-compatibility/2006" xmlns:p14="http://schemas.microsoft.com/office/powerpoint/2010/main">
    <mc:Choice Requires="p14">
      <p:transition spd="slow" p14:dur="2000" advTm="44081"/>
    </mc:Choice>
    <mc:Fallback xmlns="">
      <p:transition spd="slow" advTm="44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E0C8-767D-5B46-83B7-75C8DCA1DE3F}"/>
              </a:ext>
            </a:extLst>
          </p:cNvPr>
          <p:cNvSpPr>
            <a:spLocks noGrp="1"/>
          </p:cNvSpPr>
          <p:nvPr>
            <p:ph type="title"/>
          </p:nvPr>
        </p:nvSpPr>
        <p:spPr/>
        <p:txBody>
          <a:bodyPr>
            <a:normAutofit/>
          </a:bodyPr>
          <a:lstStyle/>
          <a:p>
            <a:r>
              <a:rPr lang="en-US"/>
              <a:t>What is Non-Autoregressive Sequence Generation?</a:t>
            </a:r>
          </a:p>
        </p:txBody>
      </p:sp>
      <p:sp>
        <p:nvSpPr>
          <p:cNvPr id="3" name="Content Placeholder 2">
            <a:extLst>
              <a:ext uri="{FF2B5EF4-FFF2-40B4-BE49-F238E27FC236}">
                <a16:creationId xmlns:a16="http://schemas.microsoft.com/office/drawing/2014/main" id="{0EC0D3FA-2CE6-574C-9468-9FD3FB9D8399}"/>
              </a:ext>
            </a:extLst>
          </p:cNvPr>
          <p:cNvSpPr>
            <a:spLocks noGrp="1"/>
          </p:cNvSpPr>
          <p:nvPr>
            <p:ph idx="1"/>
          </p:nvPr>
        </p:nvSpPr>
        <p:spPr>
          <a:xfrm>
            <a:off x="628650" y="1825625"/>
            <a:ext cx="7886700" cy="1064674"/>
          </a:xfrm>
        </p:spPr>
        <p:txBody>
          <a:bodyPr vert="horz" lIns="68580" tIns="34290" rIns="68580" bIns="34290" rtlCol="0" anchor="t">
            <a:normAutofit/>
          </a:bodyPr>
          <a:lstStyle/>
          <a:p>
            <a:r>
              <a:rPr lang="en-US"/>
              <a:t>What is Autoregressive Sequence Generation?</a:t>
            </a:r>
          </a:p>
          <a:p>
            <a:pPr lvl="1"/>
            <a:r>
              <a:rPr lang="en-US"/>
              <a:t>Formulated as:</a:t>
            </a:r>
            <a:endParaRPr lang="en-US">
              <a:cs typeface="Calibri"/>
            </a:endParaRPr>
          </a:p>
        </p:txBody>
      </p:sp>
      <p:sp>
        <p:nvSpPr>
          <p:cNvPr id="4" name="Slide Number Placeholder 3">
            <a:extLst>
              <a:ext uri="{FF2B5EF4-FFF2-40B4-BE49-F238E27FC236}">
                <a16:creationId xmlns:a16="http://schemas.microsoft.com/office/drawing/2014/main" id="{29E70BB8-E11F-9449-9C52-65A2797D89C7}"/>
              </a:ext>
            </a:extLst>
          </p:cNvPr>
          <p:cNvSpPr>
            <a:spLocks noGrp="1"/>
          </p:cNvSpPr>
          <p:nvPr>
            <p:ph type="sldNum" sz="quarter" idx="12"/>
          </p:nvPr>
        </p:nvSpPr>
        <p:spPr/>
        <p:txBody>
          <a:bodyPr/>
          <a:lstStyle/>
          <a:p>
            <a:fld id="{88B155AC-4580-FF45-8A9F-A46DDCE0D70C}" type="slidenum">
              <a:rPr lang="en-US" smtClean="0"/>
              <a:t>6</a:t>
            </a:fld>
            <a:endParaRPr lang="en-US"/>
          </a:p>
        </p:txBody>
      </p:sp>
      <p:pic>
        <p:nvPicPr>
          <p:cNvPr id="5" name="Picture 5" descr="Diagram&#10;&#10;Description automatically generated">
            <a:extLst>
              <a:ext uri="{FF2B5EF4-FFF2-40B4-BE49-F238E27FC236}">
                <a16:creationId xmlns:a16="http://schemas.microsoft.com/office/drawing/2014/main" id="{661EC416-3AF6-47BF-9D89-C111E3B074BE}"/>
              </a:ext>
            </a:extLst>
          </p:cNvPr>
          <p:cNvPicPr>
            <a:picLocks noChangeAspect="1"/>
          </p:cNvPicPr>
          <p:nvPr/>
        </p:nvPicPr>
        <p:blipFill>
          <a:blip r:embed="rId6"/>
          <a:stretch>
            <a:fillRect/>
          </a:stretch>
        </p:blipFill>
        <p:spPr>
          <a:xfrm>
            <a:off x="2154555" y="2567555"/>
            <a:ext cx="4940563" cy="1749251"/>
          </a:xfrm>
          <a:prstGeom prst="rect">
            <a:avLst/>
          </a:prstGeom>
        </p:spPr>
      </p:pic>
      <p:cxnSp>
        <p:nvCxnSpPr>
          <p:cNvPr id="7" name="Straight Arrow Connector 6">
            <a:extLst>
              <a:ext uri="{FF2B5EF4-FFF2-40B4-BE49-F238E27FC236}">
                <a16:creationId xmlns:a16="http://schemas.microsoft.com/office/drawing/2014/main" id="{05AA7C68-3B10-4333-829A-149FC17574EA}"/>
              </a:ext>
            </a:extLst>
          </p:cNvPr>
          <p:cNvCxnSpPr/>
          <p:nvPr/>
        </p:nvCxnSpPr>
        <p:spPr>
          <a:xfrm>
            <a:off x="5936527" y="3864666"/>
            <a:ext cx="11417" cy="486885"/>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FD27CD3-3E62-4792-BD44-D805ECFFAB52}"/>
              </a:ext>
            </a:extLst>
          </p:cNvPr>
          <p:cNvSpPr txBox="1"/>
          <p:nvPr/>
        </p:nvSpPr>
        <p:spPr>
          <a:xfrm>
            <a:off x="5616875" y="4348792"/>
            <a:ext cx="84107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Previous decoder output</a:t>
            </a:r>
          </a:p>
        </p:txBody>
      </p:sp>
      <p:cxnSp>
        <p:nvCxnSpPr>
          <p:cNvPr id="11" name="Straight Arrow Connector 10">
            <a:extLst>
              <a:ext uri="{FF2B5EF4-FFF2-40B4-BE49-F238E27FC236}">
                <a16:creationId xmlns:a16="http://schemas.microsoft.com/office/drawing/2014/main" id="{A7F10A38-9D96-4452-88EF-8D529A16FF1C}"/>
              </a:ext>
            </a:extLst>
          </p:cNvPr>
          <p:cNvCxnSpPr>
            <a:cxnSpLocks/>
          </p:cNvCxnSpPr>
          <p:nvPr/>
        </p:nvCxnSpPr>
        <p:spPr>
          <a:xfrm>
            <a:off x="6730156" y="3881918"/>
            <a:ext cx="218453" cy="452381"/>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D0D5A6BE-B640-4376-915C-500CE96191C9}"/>
              </a:ext>
            </a:extLst>
          </p:cNvPr>
          <p:cNvSpPr txBox="1"/>
          <p:nvPr/>
        </p:nvSpPr>
        <p:spPr>
          <a:xfrm>
            <a:off x="6695177" y="4348792"/>
            <a:ext cx="127671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Encoder input</a:t>
            </a:r>
          </a:p>
        </p:txBody>
      </p:sp>
      <p:cxnSp>
        <p:nvCxnSpPr>
          <p:cNvPr id="13" name="Straight Arrow Connector 12">
            <a:extLst>
              <a:ext uri="{FF2B5EF4-FFF2-40B4-BE49-F238E27FC236}">
                <a16:creationId xmlns:a16="http://schemas.microsoft.com/office/drawing/2014/main" id="{508D8830-00AE-4C3A-835A-3A21D628152C}"/>
              </a:ext>
            </a:extLst>
          </p:cNvPr>
          <p:cNvCxnSpPr>
            <a:cxnSpLocks/>
          </p:cNvCxnSpPr>
          <p:nvPr/>
        </p:nvCxnSpPr>
        <p:spPr>
          <a:xfrm flipH="1">
            <a:off x="5137062" y="3821533"/>
            <a:ext cx="186989" cy="469635"/>
          </a:xfrm>
          <a:prstGeom prst="straightConnector1">
            <a:avLst/>
          </a:prstGeom>
          <a:ln w="5715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4BAB3633-FCBF-47F8-B96B-CC77D3B15EA4}"/>
              </a:ext>
            </a:extLst>
          </p:cNvPr>
          <p:cNvSpPr txBox="1"/>
          <p:nvPr/>
        </p:nvSpPr>
        <p:spPr>
          <a:xfrm>
            <a:off x="4624837" y="4348792"/>
            <a:ext cx="98341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current generated token</a:t>
            </a:r>
          </a:p>
        </p:txBody>
      </p:sp>
      <p:sp>
        <p:nvSpPr>
          <p:cNvPr id="20" name="TextBox 19">
            <a:extLst>
              <a:ext uri="{FF2B5EF4-FFF2-40B4-BE49-F238E27FC236}">
                <a16:creationId xmlns:a16="http://schemas.microsoft.com/office/drawing/2014/main" id="{92F8CA6E-2943-4AE6-9100-F9FC2F7D13C9}"/>
              </a:ext>
            </a:extLst>
          </p:cNvPr>
          <p:cNvSpPr txBox="1"/>
          <p:nvPr/>
        </p:nvSpPr>
        <p:spPr>
          <a:xfrm>
            <a:off x="1623251" y="6340678"/>
            <a:ext cx="650256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a:ea typeface="+mn-lt"/>
                <a:cs typeface="+mn-lt"/>
              </a:rPr>
              <a:t>[1] </a:t>
            </a:r>
            <a:r>
              <a:rPr lang="en-US" sz="900" dirty="0">
                <a:ea typeface="+mn-lt"/>
                <a:cs typeface="+mn-lt"/>
              </a:rPr>
              <a:t>J. Gu, J. Bradbury, C. </a:t>
            </a:r>
            <a:r>
              <a:rPr lang="en-US" sz="900" dirty="0" err="1">
                <a:ea typeface="+mn-lt"/>
                <a:cs typeface="+mn-lt"/>
              </a:rPr>
              <a:t>Xiong</a:t>
            </a:r>
            <a:r>
              <a:rPr lang="en-US" sz="900" dirty="0">
                <a:ea typeface="+mn-lt"/>
                <a:cs typeface="+mn-lt"/>
              </a:rPr>
              <a:t>, V. O. K. Li, and R. </a:t>
            </a:r>
            <a:r>
              <a:rPr lang="en-US" sz="900" dirty="0" err="1">
                <a:ea typeface="+mn-lt"/>
                <a:cs typeface="+mn-lt"/>
              </a:rPr>
              <a:t>Socher</a:t>
            </a:r>
            <a:r>
              <a:rPr lang="en-US" sz="900" dirty="0">
                <a:ea typeface="+mn-lt"/>
                <a:cs typeface="+mn-lt"/>
              </a:rPr>
              <a:t>, Non-autoregressive neural machine translation, 2018</a:t>
            </a:r>
            <a:r>
              <a:rPr lang="en-US" sz="900">
                <a:ea typeface="+mn-lt"/>
                <a:cs typeface="+mn-lt"/>
              </a:rPr>
              <a:t>.</a:t>
            </a:r>
            <a:r>
              <a:rPr lang="en-US" sz="900" dirty="0">
                <a:ea typeface="+mn-lt"/>
                <a:cs typeface="+mn-lt"/>
              </a:rPr>
              <a:t> </a:t>
            </a:r>
            <a:r>
              <a:rPr lang="en-US" sz="900" dirty="0" err="1">
                <a:ea typeface="+mn-lt"/>
                <a:cs typeface="+mn-lt"/>
              </a:rPr>
              <a:t>arXiv</a:t>
            </a:r>
            <a:r>
              <a:rPr lang="en-US" sz="900" dirty="0">
                <a:ea typeface="+mn-lt"/>
                <a:cs typeface="+mn-lt"/>
              </a:rPr>
              <a:t>: </a:t>
            </a:r>
            <a:r>
              <a:rPr lang="en-US" sz="900">
                <a:ea typeface="+mn-lt"/>
                <a:cs typeface="+mn-lt"/>
              </a:rPr>
              <a:t>1711.02281</a:t>
            </a:r>
            <a:r>
              <a:rPr lang="en-US" sz="900" dirty="0">
                <a:ea typeface="+mn-lt"/>
                <a:cs typeface="+mn-lt"/>
              </a:rPr>
              <a:t> [cs.CL].</a:t>
            </a:r>
            <a:endParaRPr lang="en-US" sz="900">
              <a:ea typeface="+mn-lt"/>
              <a:cs typeface="+mn-lt"/>
            </a:endParaRPr>
          </a:p>
          <a:p>
            <a:endParaRPr lang="en-US" sz="900">
              <a:ea typeface="+mn-lt"/>
              <a:cs typeface="+mn-lt"/>
            </a:endParaRPr>
          </a:p>
        </p:txBody>
      </p:sp>
      <p:cxnSp>
        <p:nvCxnSpPr>
          <p:cNvPr id="21" name="Straight Arrow Connector 20">
            <a:extLst>
              <a:ext uri="{FF2B5EF4-FFF2-40B4-BE49-F238E27FC236}">
                <a16:creationId xmlns:a16="http://schemas.microsoft.com/office/drawing/2014/main" id="{30356363-94F8-46B6-9A7C-544ED2B74AB8}"/>
              </a:ext>
            </a:extLst>
          </p:cNvPr>
          <p:cNvCxnSpPr>
            <a:cxnSpLocks/>
          </p:cNvCxnSpPr>
          <p:nvPr/>
        </p:nvCxnSpPr>
        <p:spPr>
          <a:xfrm flipH="1">
            <a:off x="2510054" y="3881918"/>
            <a:ext cx="279577" cy="409250"/>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37150A98-B060-48CE-AF20-6218BB46A664}"/>
              </a:ext>
            </a:extLst>
          </p:cNvPr>
          <p:cNvSpPr txBox="1"/>
          <p:nvPr/>
        </p:nvSpPr>
        <p:spPr>
          <a:xfrm>
            <a:off x="1225916" y="4156464"/>
            <a:ext cx="13112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Final generated output</a:t>
            </a:r>
          </a:p>
        </p:txBody>
      </p:sp>
      <p:cxnSp>
        <p:nvCxnSpPr>
          <p:cNvPr id="6" name="Straight Arrow Connector 5">
            <a:extLst>
              <a:ext uri="{FF2B5EF4-FFF2-40B4-BE49-F238E27FC236}">
                <a16:creationId xmlns:a16="http://schemas.microsoft.com/office/drawing/2014/main" id="{3F4E8F0B-1680-4E76-A41D-38485AF0E6C8}"/>
              </a:ext>
            </a:extLst>
          </p:cNvPr>
          <p:cNvCxnSpPr>
            <a:cxnSpLocks/>
          </p:cNvCxnSpPr>
          <p:nvPr/>
        </p:nvCxnSpPr>
        <p:spPr>
          <a:xfrm flipH="1" flipV="1">
            <a:off x="5688106" y="3752103"/>
            <a:ext cx="554184" cy="0"/>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AEEE072C-DE76-430F-937B-A104DD41085B}"/>
              </a:ext>
            </a:extLst>
          </p:cNvPr>
          <p:cNvCxnSpPr>
            <a:cxnSpLocks/>
          </p:cNvCxnSpPr>
          <p:nvPr/>
        </p:nvCxnSpPr>
        <p:spPr>
          <a:xfrm flipH="1">
            <a:off x="6457950" y="3747925"/>
            <a:ext cx="410558" cy="0"/>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C65BDD39-C6E0-4436-BC49-881EA91C229E}"/>
              </a:ext>
            </a:extLst>
          </p:cNvPr>
          <p:cNvCxnSpPr>
            <a:cxnSpLocks/>
          </p:cNvCxnSpPr>
          <p:nvPr/>
        </p:nvCxnSpPr>
        <p:spPr>
          <a:xfrm flipH="1" flipV="1">
            <a:off x="5160530" y="3747925"/>
            <a:ext cx="327042" cy="0"/>
          </a:xfrm>
          <a:prstGeom prst="straightConnector1">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B984E1F6-9249-4656-B0A3-D6E9B1EC3EE5}"/>
              </a:ext>
            </a:extLst>
          </p:cNvPr>
          <p:cNvCxnSpPr>
            <a:cxnSpLocks/>
          </p:cNvCxnSpPr>
          <p:nvPr/>
        </p:nvCxnSpPr>
        <p:spPr>
          <a:xfrm flipH="1">
            <a:off x="2789630" y="3747925"/>
            <a:ext cx="237655" cy="0"/>
          </a:xfrm>
          <a:prstGeom prst="straightConnector1">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26DDFF7C-A48B-4D36-86D0-8E7E56DD22BB}"/>
              </a:ext>
            </a:extLst>
          </p:cNvPr>
          <p:cNvCxnSpPr>
            <a:cxnSpLocks/>
          </p:cNvCxnSpPr>
          <p:nvPr/>
        </p:nvCxnSpPr>
        <p:spPr>
          <a:xfrm>
            <a:off x="3218155" y="3860191"/>
            <a:ext cx="110515" cy="448759"/>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DEF8527F-6ACA-462B-BF67-0E173EA2A57F}"/>
              </a:ext>
            </a:extLst>
          </p:cNvPr>
          <p:cNvSpPr txBox="1"/>
          <p:nvPr/>
        </p:nvSpPr>
        <p:spPr>
          <a:xfrm>
            <a:off x="3145051" y="4329806"/>
            <a:ext cx="7785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Encoder Input</a:t>
            </a:r>
          </a:p>
        </p:txBody>
      </p:sp>
      <p:cxnSp>
        <p:nvCxnSpPr>
          <p:cNvPr id="29" name="Straight Arrow Connector 28">
            <a:extLst>
              <a:ext uri="{FF2B5EF4-FFF2-40B4-BE49-F238E27FC236}">
                <a16:creationId xmlns:a16="http://schemas.microsoft.com/office/drawing/2014/main" id="{FAECEE03-28AD-4FA3-BA5E-3419865D5AB6}"/>
              </a:ext>
            </a:extLst>
          </p:cNvPr>
          <p:cNvCxnSpPr>
            <a:cxnSpLocks/>
          </p:cNvCxnSpPr>
          <p:nvPr/>
        </p:nvCxnSpPr>
        <p:spPr>
          <a:xfrm flipH="1">
            <a:off x="3114374" y="3747925"/>
            <a:ext cx="237655" cy="0"/>
          </a:xfrm>
          <a:prstGeom prst="straightConnector1">
            <a:avLst/>
          </a:prstGeom>
          <a:ln>
            <a:solidFill>
              <a:srgbClr val="00B050"/>
            </a:solidFill>
          </a:ln>
        </p:spPr>
        <p:style>
          <a:lnRef idx="3">
            <a:schemeClr val="dk1"/>
          </a:lnRef>
          <a:fillRef idx="0">
            <a:schemeClr val="dk1"/>
          </a:fillRef>
          <a:effectRef idx="2">
            <a:schemeClr val="dk1"/>
          </a:effectRef>
          <a:fontRef idx="minor">
            <a:schemeClr val="tx1"/>
          </a:fontRef>
        </p:style>
      </p:cxnSp>
      <p:pic>
        <p:nvPicPr>
          <p:cNvPr id="9" name="Audio 8">
            <a:hlinkClick r:id="" action="ppaction://media"/>
            <a:extLst>
              <a:ext uri="{FF2B5EF4-FFF2-40B4-BE49-F238E27FC236}">
                <a16:creationId xmlns:a16="http://schemas.microsoft.com/office/drawing/2014/main" id="{886CC4DA-B183-5E4F-9116-209F6D0AA3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692231334"/>
      </p:ext>
    </p:extLst>
  </p:cSld>
  <p:clrMapOvr>
    <a:masterClrMapping/>
  </p:clrMapOvr>
  <mc:AlternateContent xmlns:mc="http://schemas.openxmlformats.org/markup-compatibility/2006" xmlns:p14="http://schemas.microsoft.com/office/powerpoint/2010/main">
    <mc:Choice Requires="p14">
      <p:transition spd="slow" p14:dur="2000" advTm="25001"/>
    </mc:Choice>
    <mc:Fallback xmlns="">
      <p:transition spd="slow" advTm="25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9297" x="7038975" y="2038350"/>
          <p14:tracePt t="9305" x="6953250" y="2209800"/>
          <p14:tracePt t="9313" x="6905625" y="2314575"/>
          <p14:tracePt t="9321" x="6848475" y="2438400"/>
          <p14:tracePt t="9328" x="6810375" y="2543175"/>
          <p14:tracePt t="9337" x="6762750" y="2667000"/>
          <p14:tracePt t="9345" x="6715125" y="2781300"/>
          <p14:tracePt t="9353" x="6677025" y="2876550"/>
          <p14:tracePt t="9361" x="6629400" y="2990850"/>
          <p14:tracePt t="9369" x="6534150" y="3200400"/>
          <p14:tracePt t="9377" x="6486525" y="3295650"/>
          <p14:tracePt t="9385" x="6419850" y="3457575"/>
          <p14:tracePt t="9393" x="6343650" y="3581400"/>
          <p14:tracePt t="9401" x="6315075" y="3629025"/>
          <p14:tracePt t="9409" x="6267450" y="3705225"/>
          <p14:tracePt t="9417" x="6238875" y="3762375"/>
          <p14:tracePt t="9425" x="6210300" y="3800475"/>
          <p14:tracePt t="9434" x="6200775" y="3819525"/>
          <p14:tracePt t="9441" x="6191250" y="3829050"/>
          <p14:tracePt t="9450" x="6181725" y="3838575"/>
          <p14:tracePt t="9457" x="6181725" y="3848100"/>
          <p14:tracePt t="9473" x="6181725" y="3857625"/>
          <p14:tracePt t="9481" x="6181725" y="3867150"/>
          <p14:tracePt t="9489" x="6172200" y="3886200"/>
          <p14:tracePt t="9497" x="6172200" y="3895725"/>
          <p14:tracePt t="9505" x="6172200" y="3924300"/>
          <p14:tracePt t="9513" x="6162675" y="3933825"/>
          <p14:tracePt t="9522" x="6162675" y="3952875"/>
          <p14:tracePt t="9530" x="6162675" y="3962400"/>
          <p14:tracePt t="9539" x="6153150" y="3971925"/>
          <p14:tracePt t="9546" x="6153150" y="3981450"/>
          <p14:tracePt t="9555" x="6153150" y="3990975"/>
          <p14:tracePt t="9562" x="6153150" y="4000500"/>
          <p14:tracePt t="9578" x="6153150" y="4019550"/>
          <p14:tracePt t="9588" x="6162675" y="4029075"/>
          <p14:tracePt t="9594" x="6181725" y="4057650"/>
          <p14:tracePt t="9602" x="6191250" y="4076700"/>
          <p14:tracePt t="9610" x="6191250" y="4095750"/>
          <p14:tracePt t="9619" x="6210300" y="4114800"/>
          <p14:tracePt t="9626" x="6219825" y="4133850"/>
          <p14:tracePt t="9638" x="6229350" y="4152900"/>
          <p14:tracePt t="9642" x="6238875" y="4171950"/>
          <p14:tracePt t="9651" x="6248400" y="4171950"/>
          <p14:tracePt t="9658" x="6248400" y="4181475"/>
          <p14:tracePt t="9674" x="6257925" y="4181475"/>
          <p14:tracePt t="9682" x="6257925" y="4191000"/>
          <p14:tracePt t="9706" x="6257925" y="4200525"/>
          <p14:tracePt t="9722" x="6257925" y="4219575"/>
          <p14:tracePt t="9739" x="6257925" y="4229100"/>
          <p14:tracePt t="9747" x="6257925" y="4238625"/>
          <p14:tracePt t="9756" x="6257925" y="4248150"/>
          <p14:tracePt t="9763" x="6257925" y="4257675"/>
          <p14:tracePt t="9779" x="6257925" y="4276725"/>
          <p14:tracePt t="9788" x="6257925" y="4286250"/>
          <p14:tracePt t="9794" x="6257925" y="4314825"/>
          <p14:tracePt t="9803" x="6257925" y="4333875"/>
          <p14:tracePt t="9811" x="6248400" y="4371975"/>
          <p14:tracePt t="9819" x="6248400" y="4391025"/>
          <p14:tracePt t="9827" x="6238875" y="4448175"/>
          <p14:tracePt t="9835" x="6238875" y="4476750"/>
          <p14:tracePt t="9843" x="6238875" y="4514850"/>
          <p14:tracePt t="9855" x="6238875" y="4543425"/>
          <p14:tracePt t="9858" x="6238875" y="4581525"/>
          <p14:tracePt t="9867" x="6238875" y="4619625"/>
          <p14:tracePt t="9875" x="6238875" y="4657725"/>
          <p14:tracePt t="9883" x="6238875" y="4676775"/>
          <p14:tracePt t="9891" x="6238875" y="4733925"/>
          <p14:tracePt t="9899" x="6238875" y="4772025"/>
          <p14:tracePt t="9907" x="6238875" y="4810125"/>
          <p14:tracePt t="9915" x="6257925" y="4857750"/>
          <p14:tracePt t="9923" x="6276975" y="4914900"/>
          <p14:tracePt t="9931" x="6286500" y="4962525"/>
          <p14:tracePt t="9939" x="6296025" y="4991100"/>
          <p14:tracePt t="9947" x="6315075" y="5019675"/>
          <p14:tracePt t="9956" x="6324600" y="5057775"/>
          <p14:tracePt t="9963" x="6343650" y="5086350"/>
          <p14:tracePt t="9973" x="6353175" y="5105400"/>
          <p14:tracePt t="9980" x="6353175" y="5114925"/>
          <p14:tracePt t="9989" x="6362700" y="5124450"/>
          <p14:tracePt t="10004" x="6372225" y="5133975"/>
          <p14:tracePt t="10044" x="6381750" y="5133975"/>
          <p14:tracePt t="10068" x="6391275" y="5133975"/>
          <p14:tracePt t="10092" x="6400800" y="5114925"/>
          <p14:tracePt t="10100" x="6400800" y="5105400"/>
          <p14:tracePt t="10108" x="6400800" y="5095875"/>
          <p14:tracePt t="10117" x="6410325" y="5086350"/>
          <p14:tracePt t="10125" x="6410325" y="5076825"/>
          <p14:tracePt t="10140" x="6410325" y="5067300"/>
          <p14:tracePt t="10181" x="6410325" y="5057775"/>
          <p14:tracePt t="10213" x="6410325" y="5048250"/>
          <p14:tracePt t="10245" x="6410325" y="5038725"/>
          <p14:tracePt t="10261" x="6410325" y="5029200"/>
          <p14:tracePt t="10269" x="6410325" y="5019675"/>
          <p14:tracePt t="10285" x="6410325" y="5010150"/>
          <p14:tracePt t="10301" x="6410325" y="5000625"/>
          <p14:tracePt t="10317" x="6410325" y="4991100"/>
          <p14:tracePt t="10333" x="6410325" y="4981575"/>
          <p14:tracePt t="10349" x="6410325" y="4972050"/>
          <p14:tracePt t="10373" x="6410325" y="4962525"/>
          <p14:tracePt t="10381" x="6419850" y="4962525"/>
          <p14:tracePt t="10510" x="6419850" y="4972050"/>
          <p14:tracePt t="10518" x="6419850" y="4981575"/>
          <p14:tracePt t="10526" x="6419850" y="4991100"/>
          <p14:tracePt t="10534" x="6419850" y="5010150"/>
          <p14:tracePt t="10542" x="6410325" y="5019675"/>
          <p14:tracePt t="10549" x="6400800" y="5038725"/>
          <p14:tracePt t="10558" x="6391275" y="5057775"/>
          <p14:tracePt t="10566" x="6372225" y="5076825"/>
          <p14:tracePt t="10574" x="6362700" y="5105400"/>
          <p14:tracePt t="10582" x="6334125" y="5143500"/>
          <p14:tracePt t="10590" x="6315075" y="5162550"/>
          <p14:tracePt t="10598" x="6286500" y="5200650"/>
          <p14:tracePt t="10607" x="6267450" y="5219700"/>
          <p14:tracePt t="10614" x="6229350" y="5267325"/>
          <p14:tracePt t="10623" x="6210300" y="5286375"/>
          <p14:tracePt t="10630" x="6181725" y="5314950"/>
          <p14:tracePt t="10639" x="6162675" y="5343525"/>
          <p14:tracePt t="10646" x="6105525" y="5391150"/>
          <p14:tracePt t="10654" x="6067425" y="5419725"/>
          <p14:tracePt t="10662" x="6019800" y="5448300"/>
          <p14:tracePt t="10671" x="5962650" y="5476875"/>
          <p14:tracePt t="10678" x="5886450" y="5495925"/>
          <p14:tracePt t="10687" x="5819775" y="5514975"/>
          <p14:tracePt t="10695" x="5715000" y="5524500"/>
          <p14:tracePt t="10702" x="5600700" y="5534025"/>
          <p14:tracePt t="10711" x="5495925" y="5534025"/>
          <p14:tracePt t="10718" x="5276850" y="5534025"/>
          <p14:tracePt t="10728" x="5133975" y="5476875"/>
          <p14:tracePt t="10735" x="4991100" y="5400675"/>
          <p14:tracePt t="10744" x="4819650" y="5305425"/>
          <p14:tracePt t="10751" x="4648200" y="5172075"/>
          <p14:tracePt t="10761" x="4505325" y="5038725"/>
          <p14:tracePt t="10768" x="4352925" y="4905375"/>
          <p14:tracePt t="10777" x="4181475" y="4743450"/>
          <p14:tracePt t="10784" x="4038600" y="4591050"/>
          <p14:tracePt t="10792" x="3990975" y="4533900"/>
          <p14:tracePt t="10800" x="3867150" y="4391025"/>
          <p14:tracePt t="10809" x="3771900" y="4267200"/>
          <p14:tracePt t="10815" x="3686175" y="4152900"/>
          <p14:tracePt t="10826" x="3609975" y="4038600"/>
          <p14:tracePt t="10831" x="3552825" y="3943350"/>
          <p14:tracePt t="10843" x="3505200" y="3857625"/>
          <p14:tracePt t="10847" x="3476625" y="3781425"/>
          <p14:tracePt t="10859" x="3438525" y="3695700"/>
          <p14:tracePt t="10863" x="3409950" y="3629025"/>
          <p14:tracePt t="10876" x="3400425" y="3571875"/>
          <p14:tracePt t="10880" x="3381375" y="3543300"/>
          <p14:tracePt t="10893" x="3352800" y="3495675"/>
          <p14:tracePt t="10897" x="3343275" y="3467100"/>
          <p14:tracePt t="10909" x="3324225" y="3438525"/>
          <p14:tracePt t="10913" x="3305175" y="3409950"/>
          <p14:tracePt t="10926" x="3295650" y="3400425"/>
          <p14:tracePt t="10930" x="3286125" y="3381375"/>
          <p14:tracePt t="10943" x="3286125" y="3371850"/>
          <p14:tracePt t="11137" x="3276600" y="3381375"/>
          <p14:tracePt t="11145" x="3257550" y="3390900"/>
          <p14:tracePt t="11153" x="3228975" y="3409950"/>
          <p14:tracePt t="11161" x="3190875" y="3438525"/>
          <p14:tracePt t="11169" x="3143250" y="3457575"/>
          <p14:tracePt t="11177" x="3086100" y="3486150"/>
          <p14:tracePt t="11185" x="3067050" y="3495675"/>
          <p14:tracePt t="11193" x="3019425" y="3514725"/>
          <p14:tracePt t="11201" x="2981325" y="3533775"/>
          <p14:tracePt t="11209" x="2943225" y="3543300"/>
          <p14:tracePt t="11217" x="2924175" y="3552825"/>
          <p14:tracePt t="11225" x="2905125" y="3562350"/>
          <p14:tracePt t="11233" x="2886075" y="3562350"/>
          <p14:tracePt t="11241" x="2876550" y="3571875"/>
          <p14:tracePt t="11249" x="2867025" y="3581400"/>
          <p14:tracePt t="11257" x="2867025" y="3590925"/>
          <p14:tracePt t="11265" x="2857500" y="3590925"/>
          <p14:tracePt t="11281" x="2857500" y="3600450"/>
          <p14:tracePt t="11298" x="2847975" y="3609975"/>
          <p14:tracePt t="11315" x="2847975" y="3619500"/>
          <p14:tracePt t="11331" x="2847975" y="3629025"/>
          <p14:tracePt t="11338" x="2847975" y="3638550"/>
          <p14:tracePt t="11354" x="2847975" y="3648075"/>
          <p14:tracePt t="11378" x="2847975" y="3657600"/>
          <p14:tracePt t="11402" x="2857500" y="3657600"/>
          <p14:tracePt t="11426" x="2857500" y="3648075"/>
          <p14:tracePt t="11434" x="2857500" y="3638550"/>
          <p14:tracePt t="11450" x="2857500" y="3629025"/>
          <p14:tracePt t="11458" x="2847975" y="3619500"/>
          <p14:tracePt t="11474" x="2838450" y="3609975"/>
          <p14:tracePt t="11482" x="2828925" y="3600450"/>
          <p14:tracePt t="11490" x="2819400" y="3600450"/>
          <p14:tracePt t="11506" x="2809875" y="3600450"/>
          <p14:tracePt t="11522" x="2800350" y="3600450"/>
          <p14:tracePt t="11539" x="2800350" y="3619500"/>
          <p14:tracePt t="11548" x="2800350" y="3648075"/>
          <p14:tracePt t="11554" x="2800350" y="3676650"/>
          <p14:tracePt t="11564" x="2800350" y="3686175"/>
          <p14:tracePt t="11570" x="2800350" y="3714750"/>
          <p14:tracePt t="11579" x="2828925" y="3733800"/>
          <p14:tracePt t="11586" x="2838450" y="3762375"/>
          <p14:tracePt t="11594" x="2867025" y="3771900"/>
          <p14:tracePt t="11602" x="2876550" y="3781425"/>
          <p14:tracePt t="11611" x="2895600" y="3790950"/>
          <p14:tracePt t="11618" x="2914650" y="3790950"/>
          <p14:tracePt t="11627" x="2924175" y="3790950"/>
          <p14:tracePt t="11635" x="2933700" y="3790950"/>
          <p14:tracePt t="11643" x="2943225" y="3790950"/>
          <p14:tracePt t="11659" x="2952750" y="3781425"/>
          <p14:tracePt t="11667" x="2952750" y="3762375"/>
          <p14:tracePt t="11675" x="2952750" y="3743325"/>
          <p14:tracePt t="11683" x="2952750" y="3733800"/>
          <p14:tracePt t="11691" x="2952750" y="3714750"/>
          <p14:tracePt t="11699" x="2952750" y="3705225"/>
          <p14:tracePt t="11707" x="2924175" y="3686175"/>
          <p14:tracePt t="11715" x="2914650" y="3676650"/>
          <p14:tracePt t="11724" x="2905125" y="3676650"/>
          <p14:tracePt t="11732" x="2886075" y="3676650"/>
          <p14:tracePt t="11739" x="2867025" y="3676650"/>
          <p14:tracePt t="11748" x="2847975" y="3676650"/>
          <p14:tracePt t="11755" x="2838450" y="3676650"/>
          <p14:tracePt t="11771" x="2828925" y="3686175"/>
          <p14:tracePt t="11780" x="2828925" y="3705225"/>
          <p14:tracePt t="11788" x="2828925" y="3714750"/>
          <p14:tracePt t="11795" x="2828925" y="3733800"/>
          <p14:tracePt t="11804" x="2828925" y="3752850"/>
          <p14:tracePt t="11812" x="2828925" y="3762375"/>
          <p14:tracePt t="11820" x="2828925" y="3781425"/>
          <p14:tracePt t="11828" x="2847975" y="3810000"/>
          <p14:tracePt t="11836" x="2857500" y="3819525"/>
          <p14:tracePt t="11844" x="2876550" y="3838575"/>
          <p14:tracePt t="11852" x="2886075" y="3838575"/>
          <p14:tracePt t="11860" x="2895600" y="3848100"/>
          <p14:tracePt t="11875" x="2895600" y="3857625"/>
          <p14:tracePt t="11892" x="2905125" y="3857625"/>
          <p14:tracePt t="11956" x="2895600" y="3848100"/>
          <p14:tracePt t="11966" x="2886075" y="3848100"/>
          <p14:tracePt t="11973" x="2876550" y="3848100"/>
          <p14:tracePt t="11981" x="2876550" y="3838575"/>
          <p14:tracePt t="11989" x="2867025" y="3838575"/>
          <p14:tracePt t="12021" x="2857500" y="3838575"/>
          <p14:tracePt t="12410" x="2867025" y="3838575"/>
          <p14:tracePt t="12426" x="2876550" y="3838575"/>
          <p14:tracePt t="12436" x="2886075" y="3848100"/>
          <p14:tracePt t="12442" x="2895600" y="3848100"/>
          <p14:tracePt t="12450" x="2895600" y="3857625"/>
          <p14:tracePt t="12458" x="2905125" y="3857625"/>
          <p14:tracePt t="12466" x="2914650" y="3867150"/>
          <p14:tracePt t="12482" x="2924175" y="3867150"/>
          <p14:tracePt t="12490" x="2924175" y="3876675"/>
          <p14:tracePt t="12498" x="2933700" y="3876675"/>
          <p14:tracePt t="12514" x="2943225" y="3886200"/>
          <p14:tracePt t="12531" x="2952750" y="3886200"/>
          <p14:tracePt t="12547" x="2962275" y="3886200"/>
          <p14:tracePt t="12563" x="2971800" y="3886200"/>
          <p14:tracePt t="12579" x="2981325" y="3886200"/>
          <p14:tracePt t="12588" x="2990850" y="3895725"/>
          <p14:tracePt t="12611" x="3000375" y="3895725"/>
          <p14:tracePt t="12635" x="3009900" y="3895725"/>
          <p14:tracePt t="12668" x="3019425" y="3895725"/>
          <p14:tracePt t="12708" x="3028950" y="3895725"/>
          <p14:tracePt t="12740" x="3038475" y="3905250"/>
          <p14:tracePt t="12772" x="3048000" y="3905250"/>
          <p14:tracePt t="13166" x="3057525" y="3905250"/>
          <p14:tracePt t="13230" x="3067050" y="3905250"/>
          <p14:tracePt t="13246" x="3067050" y="3895725"/>
          <p14:tracePt t="13487" x="3067050" y="3886200"/>
          <p14:tracePt t="13664" x="3067050" y="3876675"/>
          <p14:tracePt t="13737" x="3076575" y="3876675"/>
          <p14:tracePt t="13745" x="3076575" y="3867150"/>
          <p14:tracePt t="13777" x="3086100" y="3867150"/>
          <p14:tracePt t="13785" x="3086100" y="3857625"/>
          <p14:tracePt t="13986" x="3086100" y="3848100"/>
          <p14:tracePt t="14018" x="3095625" y="3848100"/>
          <p14:tracePt t="14058" x="3105150" y="3848100"/>
          <p14:tracePt t="14170" x="3105150" y="3838575"/>
          <p14:tracePt t="14195" x="3105150" y="3829050"/>
          <p14:tracePt t="14211" x="3114675" y="3829050"/>
          <p14:tracePt t="14235" x="3114675" y="3819525"/>
          <p14:tracePt t="14524" x="3124200" y="3819525"/>
          <p14:tracePt t="14556" x="3133725" y="3819525"/>
          <p14:tracePt t="14597" x="3133725" y="3810000"/>
          <p14:tracePt t="14604" x="3143250" y="3810000"/>
          <p14:tracePt t="14628" x="3143250" y="3800475"/>
          <p14:tracePt t="14644" x="3152775" y="3790950"/>
          <p14:tracePt t="14660" x="3152775" y="3781425"/>
          <p14:tracePt t="14676" x="3152775" y="3771900"/>
          <p14:tracePt t="14692" x="3152775" y="3762375"/>
          <p14:tracePt t="14701" x="3143250" y="3762375"/>
          <p14:tracePt t="14709" x="3133725" y="3752850"/>
          <p14:tracePt t="14716" x="3124200" y="3743325"/>
          <p14:tracePt t="14724" x="3114675" y="3743325"/>
          <p14:tracePt t="14733" x="3095625" y="3743325"/>
          <p14:tracePt t="14748" x="3086100" y="3733800"/>
          <p14:tracePt t="14757" x="3076575" y="3733800"/>
          <p14:tracePt t="14805" x="3076575" y="3743325"/>
          <p14:tracePt t="14813" x="3076575" y="3752850"/>
          <p14:tracePt t="14821" x="3076575" y="3771900"/>
          <p14:tracePt t="14830" x="3076575" y="3790950"/>
          <p14:tracePt t="14838" x="3076575" y="3810000"/>
          <p14:tracePt t="14845" x="3086100" y="3819525"/>
          <p14:tracePt t="14855" x="3095625" y="3838575"/>
          <p14:tracePt t="14870" x="3105150" y="3848100"/>
          <p14:tracePt t="14878" x="3114675" y="3857625"/>
          <p14:tracePt t="14893" x="3124200" y="3857625"/>
          <p14:tracePt t="14925" x="3133725" y="3848100"/>
          <p14:tracePt t="14934" x="3133725" y="3829050"/>
          <p14:tracePt t="14942" x="3133725" y="3810000"/>
          <p14:tracePt t="14954" x="3133725" y="3790950"/>
          <p14:tracePt t="14958" x="3133725" y="3771900"/>
          <p14:tracePt t="14966" x="3133725" y="3752850"/>
          <p14:tracePt t="14974" x="3133725" y="3743325"/>
          <p14:tracePt t="14982" x="3124200" y="3733800"/>
          <p14:tracePt t="14990" x="3114675" y="3724275"/>
          <p14:tracePt t="14998" x="3105150" y="3714750"/>
          <p14:tracePt t="15006" x="3095625" y="3714750"/>
          <p14:tracePt t="15014" x="3076575" y="3714750"/>
          <p14:tracePt t="15030" x="3067050" y="3714750"/>
          <p14:tracePt t="15054" x="3057525" y="3714750"/>
          <p14:tracePt t="15102" x="3057525" y="3724275"/>
          <p14:tracePt t="15335" x="3095625" y="3733800"/>
          <p14:tracePt t="15344" x="3152775" y="3771900"/>
          <p14:tracePt t="15352" x="3209925" y="3800475"/>
          <p14:tracePt t="15360" x="3276600" y="3829050"/>
          <p14:tracePt t="15372" x="3333750" y="3848100"/>
          <p14:tracePt t="15376" x="3409950" y="3876675"/>
          <p14:tracePt t="15383" x="3533775" y="3933825"/>
          <p14:tracePt t="15391" x="3657600" y="3990975"/>
          <p14:tracePt t="15399" x="3800475" y="4038600"/>
          <p14:tracePt t="15409" x="3933825" y="4095750"/>
          <p14:tracePt t="15415" x="4048125" y="4133850"/>
          <p14:tracePt t="15425" x="4171950" y="4171950"/>
          <p14:tracePt t="15432" x="4276725" y="4210050"/>
          <p14:tracePt t="15440" x="4362450" y="4238625"/>
          <p14:tracePt t="15448" x="4457700" y="4248150"/>
          <p14:tracePt t="15456" x="4543425" y="4267200"/>
          <p14:tracePt t="15464" x="4648200" y="4276725"/>
          <p14:tracePt t="15472" x="4743450" y="4286250"/>
          <p14:tracePt t="15480" x="4829175" y="4286250"/>
          <p14:tracePt t="15488" x="4933950" y="4286250"/>
          <p14:tracePt t="15497" x="5010150" y="4286250"/>
          <p14:tracePt t="15504" x="5095875" y="4257675"/>
          <p14:tracePt t="15513" x="5162550" y="4229100"/>
          <p14:tracePt t="15520" x="5219700" y="4210050"/>
          <p14:tracePt t="15528" x="5295900" y="4181475"/>
          <p14:tracePt t="15536" x="5343525" y="4152900"/>
          <p14:tracePt t="15544" x="5400675" y="4114800"/>
          <p14:tracePt t="15552" x="5448300" y="4086225"/>
          <p14:tracePt t="15560" x="5505450" y="4057650"/>
          <p14:tracePt t="15568" x="5524500" y="4048125"/>
          <p14:tracePt t="15576" x="5572125" y="4029075"/>
          <p14:tracePt t="15584" x="5610225" y="4010025"/>
          <p14:tracePt t="15593" x="5638800" y="4000500"/>
          <p14:tracePt t="15600" x="5657850" y="3981450"/>
          <p14:tracePt t="15609" x="5676900" y="3971925"/>
          <p14:tracePt t="15616" x="5695950" y="3962400"/>
          <p14:tracePt t="15626" x="5705475" y="3952875"/>
          <p14:tracePt t="15633" x="5715000" y="3952875"/>
          <p14:tracePt t="15665" x="5724525" y="3943350"/>
          <p14:tracePt t="16011" x="5715000" y="3952875"/>
          <p14:tracePt t="16019" x="5695950" y="3962400"/>
          <p14:tracePt t="16027" x="5657850" y="3981450"/>
          <p14:tracePt t="16035" x="5600700" y="4000500"/>
          <p14:tracePt t="16043" x="5543550" y="4010025"/>
          <p14:tracePt t="16050" x="5457825" y="4010025"/>
          <p14:tracePt t="16059" x="5372100" y="4010025"/>
          <p14:tracePt t="16067" x="5248275" y="4010025"/>
          <p14:tracePt t="16075" x="5153025" y="4010025"/>
          <p14:tracePt t="16083" x="5048250" y="4010025"/>
          <p14:tracePt t="16091" x="4962525" y="3990975"/>
          <p14:tracePt t="16099" x="4895850" y="3962400"/>
          <p14:tracePt t="16108" x="4867275" y="3952875"/>
          <p14:tracePt t="16116" x="4819650" y="3943350"/>
          <p14:tracePt t="16123" x="4781550" y="3924300"/>
          <p14:tracePt t="16132" x="4752975" y="3905250"/>
          <p14:tracePt t="16139" x="4743450" y="3895725"/>
          <p14:tracePt t="16148" x="4733925" y="3886200"/>
          <p14:tracePt t="16156" x="4733925" y="3867150"/>
          <p14:tracePt t="16163" x="4733925" y="3857625"/>
          <p14:tracePt t="16505" x="4714875" y="3857625"/>
          <p14:tracePt t="16521" x="4695825" y="3857625"/>
          <p14:tracePt t="16537" x="4676775" y="3857625"/>
          <p14:tracePt t="16545" x="4676775" y="3867150"/>
          <p14:tracePt t="16553" x="4667250" y="3867150"/>
          <p14:tracePt t="16561" x="4657725" y="3867150"/>
          <p14:tracePt t="16569" x="4657725" y="3876675"/>
          <p14:tracePt t="16577" x="4648200" y="3876675"/>
          <p14:tracePt t="16625" x="4648200" y="3886200"/>
          <p14:tracePt t="16641" x="4648200" y="3895725"/>
          <p14:tracePt t="16650" x="4648200" y="3905250"/>
          <p14:tracePt t="16657" x="4648200" y="3914775"/>
          <p14:tracePt t="16666" x="4648200" y="3924300"/>
          <p14:tracePt t="16681" x="4648200" y="3933825"/>
          <p14:tracePt t="16689" x="4648200" y="3943350"/>
          <p14:tracePt t="16698" x="4648200" y="3952875"/>
          <p14:tracePt t="16722" x="4648200" y="3962400"/>
          <p14:tracePt t="16737" x="4648200" y="3971925"/>
          <p14:tracePt t="16754" x="4648200" y="3981450"/>
          <p14:tracePt t="16778" x="4648200" y="3990975"/>
          <p14:tracePt t="16850" x="4648200" y="4000500"/>
          <p14:tracePt t="16898" x="4638675" y="4000500"/>
          <p14:tracePt t="16955" x="4648200" y="3981450"/>
          <p14:tracePt t="16963" x="4676775" y="3952875"/>
          <p14:tracePt t="16971" x="4686300" y="3943350"/>
          <p14:tracePt t="16979" x="4695825" y="3905250"/>
          <p14:tracePt t="16991" x="4705350" y="3895725"/>
          <p14:tracePt t="16995" x="4733925" y="3848100"/>
          <p14:tracePt t="17003" x="4752975" y="3810000"/>
          <p14:tracePt t="17010" x="4752975" y="3790950"/>
          <p14:tracePt t="17019" x="4772025" y="3752850"/>
          <p14:tracePt t="17028" x="4781550" y="3714750"/>
          <p14:tracePt t="17035" x="4791075" y="3686175"/>
          <p14:tracePt t="17045" x="4791075" y="3657600"/>
          <p14:tracePt t="17051" x="4800600" y="3629025"/>
          <p14:tracePt t="17061" x="4800600" y="3600450"/>
          <p14:tracePt t="17067" x="4800600" y="3562350"/>
          <p14:tracePt t="17075" x="4800600" y="3533775"/>
          <p14:tracePt t="17084" x="4800600" y="3495675"/>
          <p14:tracePt t="17091" x="4800600" y="3476625"/>
          <p14:tracePt t="17100" x="4800600" y="3438525"/>
          <p14:tracePt t="17107" x="4800600" y="3409950"/>
          <p14:tracePt t="17116" x="4800600" y="3381375"/>
          <p14:tracePt t="17123" x="4800600" y="3352800"/>
          <p14:tracePt t="17132" x="4800600" y="3324225"/>
          <p14:tracePt t="17139" x="4800600" y="3305175"/>
          <p14:tracePt t="17147" x="4810125" y="3286125"/>
          <p14:tracePt t="17155" x="4810125" y="3267075"/>
          <p14:tracePt t="17163" x="4819650" y="3257550"/>
          <p14:tracePt t="17171" x="4819650" y="3248025"/>
          <p14:tracePt t="17179" x="4819650" y="3238500"/>
          <p14:tracePt t="17187" x="4819650" y="3228975"/>
          <p14:tracePt t="17195" x="4819650" y="3219450"/>
          <p14:tracePt t="17204" x="4819650" y="3209925"/>
          <p14:tracePt t="17212" x="4829175" y="3200400"/>
          <p14:tracePt t="17220" x="4829175" y="3190875"/>
          <p14:tracePt t="17228" x="4829175" y="3181350"/>
          <p14:tracePt t="17236" x="4829175" y="3162300"/>
          <p14:tracePt t="17245" x="4829175" y="3152775"/>
          <p14:tracePt t="17252" x="4829175" y="3133725"/>
          <p14:tracePt t="17262" x="4829175" y="3114675"/>
          <p14:tracePt t="17268" x="4829175" y="3105150"/>
          <p14:tracePt t="17278" x="4829175" y="3086100"/>
          <p14:tracePt t="17284" x="4819650" y="3067050"/>
          <p14:tracePt t="17293" x="4810125" y="3057525"/>
          <p14:tracePt t="17301" x="4810125" y="3038475"/>
          <p14:tracePt t="17310" x="4800600" y="3019425"/>
          <p14:tracePt t="17317" x="4791075" y="3000375"/>
          <p14:tracePt t="17327" x="4791075" y="2990850"/>
          <p14:tracePt t="17332" x="4781550" y="2971800"/>
          <p14:tracePt t="17343" x="4772025" y="2952750"/>
          <p14:tracePt t="17348" x="4762500" y="2943225"/>
          <p14:tracePt t="17360" x="4752975" y="2924175"/>
          <p14:tracePt t="17364" x="4743450" y="2914650"/>
          <p14:tracePt t="17377" x="4733925" y="2905125"/>
          <p14:tracePt t="17381" x="4714875" y="2886075"/>
          <p14:tracePt t="17393" x="4695825" y="2876550"/>
          <p14:tracePt t="17398" x="4676775" y="2867025"/>
          <p14:tracePt t="17410" x="4657725" y="2857500"/>
          <p14:tracePt t="17415" x="4638675" y="2857500"/>
          <p14:tracePt t="17427" x="4610100" y="2847975"/>
          <p14:tracePt t="17431" x="4581525" y="2838450"/>
          <p14:tracePt t="17444" x="4562475" y="2838450"/>
          <p14:tracePt t="17447" x="4533900" y="2838450"/>
          <p14:tracePt t="17461" x="4514850" y="2838450"/>
          <p14:tracePt t="17464" x="4495800" y="2838450"/>
          <p14:tracePt t="17477" x="4476750" y="2838450"/>
          <p14:tracePt t="17480" x="4457700" y="2838450"/>
          <p14:tracePt t="17494" x="4438650" y="2838450"/>
          <p14:tracePt t="17497" x="4419600" y="2838450"/>
          <p14:tracePt t="17510" x="4400550" y="2838450"/>
          <p14:tracePt t="17511" x="4381500" y="2857500"/>
          <p14:tracePt t="17518" x="4362450" y="2876550"/>
          <p14:tracePt t="17527" x="4343400" y="2895600"/>
          <p14:tracePt t="17534" x="4324350" y="2914650"/>
          <p14:tracePt t="17543" x="4314825" y="2933700"/>
          <p14:tracePt t="17549" x="4295775" y="2952750"/>
          <p14:tracePt t="17560" x="4286250" y="2971800"/>
          <p14:tracePt t="17565" x="4286250" y="2990850"/>
          <p14:tracePt t="17577" x="4276725" y="3009900"/>
          <p14:tracePt t="17581" x="4267200" y="3028950"/>
          <p14:tracePt t="17593" x="4257675" y="3048000"/>
          <p14:tracePt t="17597" x="4257675" y="3057525"/>
          <p14:tracePt t="17610" x="4248150" y="3076575"/>
          <p14:tracePt t="17614" x="4238625" y="3095625"/>
          <p14:tracePt t="17627" x="4238625" y="3124200"/>
          <p14:tracePt t="17630" x="4229100" y="3152775"/>
          <p14:tracePt t="17643" x="4219575" y="3181350"/>
          <p14:tracePt t="17647" x="4210050" y="3200400"/>
          <p14:tracePt t="17660" x="4200525" y="3219450"/>
          <p14:tracePt t="17664" x="4191000" y="3248025"/>
          <p14:tracePt t="17677" x="4191000" y="3276600"/>
          <p14:tracePt t="17680" x="4181475" y="3305175"/>
          <p14:tracePt t="17694" x="4171950" y="3333750"/>
          <p14:tracePt t="17697" x="4171950" y="3362325"/>
          <p14:tracePt t="17710" x="4162425" y="3390900"/>
          <p14:tracePt t="17714" x="4152900" y="3429000"/>
          <p14:tracePt t="17727" x="4152900" y="3457575"/>
          <p14:tracePt t="17730" x="4152900" y="3476625"/>
          <p14:tracePt t="17744" x="4152900" y="3505200"/>
          <p14:tracePt t="17745" x="4152900" y="3533775"/>
          <p14:tracePt t="17751" x="4152900" y="3562350"/>
          <p14:tracePt t="17760" x="4152900" y="3581400"/>
          <p14:tracePt t="17768" x="4152900" y="3600450"/>
          <p14:tracePt t="17777" x="4152900" y="3629025"/>
          <p14:tracePt t="17783" x="4152900" y="3657600"/>
          <p14:tracePt t="17793" x="4152900" y="3686175"/>
          <p14:tracePt t="17799" x="4152900" y="3705225"/>
          <p14:tracePt t="17810" x="4152900" y="3724275"/>
          <p14:tracePt t="17815" x="4162425" y="3743325"/>
          <p14:tracePt t="17827" x="4162425" y="3762375"/>
          <p14:tracePt t="17831" x="4162425" y="3781425"/>
          <p14:tracePt t="17843" x="4171950" y="3800475"/>
          <p14:tracePt t="17848" x="4171950" y="3819525"/>
          <p14:tracePt t="17860" x="4181475" y="3829050"/>
          <p14:tracePt t="17864" x="4181475" y="3848100"/>
          <p14:tracePt t="17877" x="4191000" y="3867150"/>
          <p14:tracePt t="17881" x="4191000" y="3886200"/>
          <p14:tracePt t="17894" x="4200525" y="3895725"/>
          <p14:tracePt t="17898" x="4200525" y="3905250"/>
          <p14:tracePt t="17911" x="4200525" y="3924300"/>
          <p14:tracePt t="17914" x="4210050" y="3943350"/>
          <p14:tracePt t="17927" x="4210050" y="3952875"/>
          <p14:tracePt t="17931" x="4210050" y="3971925"/>
          <p14:tracePt t="17944" x="4219575" y="3981450"/>
          <p14:tracePt t="17948" x="4219575" y="4000500"/>
          <p14:tracePt t="17960" x="4229100" y="4010025"/>
          <p14:tracePt t="17961" x="4229100" y="4019550"/>
          <p14:tracePt t="17968" x="4229100" y="4029075"/>
          <p14:tracePt t="17977" x="4238625" y="4038600"/>
          <p14:tracePt t="17984" x="4248150" y="4048125"/>
          <p14:tracePt t="17993" x="4257675" y="4057650"/>
          <p14:tracePt t="17999" x="4276725" y="4067175"/>
          <p14:tracePt t="18010" x="4286250" y="4076700"/>
          <p14:tracePt t="18016" x="4295775" y="4086225"/>
          <p14:tracePt t="18027" x="4314825" y="4105275"/>
          <p14:tracePt t="18031" x="4343400" y="4114800"/>
          <p14:tracePt t="18043" x="4362450" y="4133850"/>
          <p14:tracePt t="18047" x="4400550" y="4143375"/>
          <p14:tracePt t="18060" x="4448175" y="4162425"/>
          <p14:tracePt t="18064" x="4486275" y="4171950"/>
          <p14:tracePt t="18077" x="4533900" y="4171950"/>
          <p14:tracePt t="18080" x="4562475" y="4181475"/>
          <p14:tracePt t="18093" x="4591050" y="4181475"/>
          <p14:tracePt t="18097" x="4629150" y="4181475"/>
          <p14:tracePt t="18110" x="4667250" y="4181475"/>
          <p14:tracePt t="18114" x="4695825" y="4181475"/>
          <p14:tracePt t="18128" x="4724400" y="4171950"/>
          <p14:tracePt t="18132" x="4743450" y="4162425"/>
          <p14:tracePt t="18144" x="4772025" y="4143375"/>
          <p14:tracePt t="18147" x="4791075" y="4124325"/>
          <p14:tracePt t="18160" x="4800600" y="4114800"/>
          <p14:tracePt t="18164" x="4819650" y="4076700"/>
          <p14:tracePt t="18177" x="4829175" y="4038600"/>
          <p14:tracePt t="18180" x="4829175" y="4000500"/>
          <p14:tracePt t="18193" x="4838700" y="3971925"/>
          <p14:tracePt t="18194" x="4848225" y="3943350"/>
          <p14:tracePt t="18200" x="4848225" y="3905250"/>
          <p14:tracePt t="18210" x="4857750" y="3867150"/>
          <p14:tracePt t="18217" x="4857750" y="3838575"/>
          <p14:tracePt t="18227" x="4857750" y="3810000"/>
          <p14:tracePt t="18233" x="4857750" y="3771900"/>
          <p14:tracePt t="18243" x="4857750" y="3743325"/>
          <p14:tracePt t="18249" x="4857750" y="3724275"/>
          <p14:tracePt t="18260" x="4857750" y="3705225"/>
          <p14:tracePt t="18265" x="4857750" y="3686175"/>
          <p14:tracePt t="18277" x="4857750" y="3667125"/>
          <p14:tracePt t="18281" x="4857750" y="3648075"/>
          <p14:tracePt t="18293" x="4857750" y="3629025"/>
          <p14:tracePt t="18297" x="4857750" y="3609975"/>
          <p14:tracePt t="18310" x="4848225" y="3590925"/>
          <p14:tracePt t="18315" x="4848225" y="3571875"/>
          <p14:tracePt t="18327" x="4848225" y="3552825"/>
          <p14:tracePt t="18330" x="4848225" y="3533775"/>
          <p14:tracePt t="18344" x="4848225" y="3514725"/>
          <p14:tracePt t="18347" x="4848225" y="3486150"/>
          <p14:tracePt t="18360" x="4848225" y="3467100"/>
          <p14:tracePt t="18364" x="4848225" y="3448050"/>
          <p14:tracePt t="18377" x="4848225" y="3400425"/>
          <p14:tracePt t="18380" x="4848225" y="3362325"/>
          <p14:tracePt t="18394" x="4848225" y="3324225"/>
          <p14:tracePt t="18397" x="4848225" y="3276600"/>
          <p14:tracePt t="18410" x="4848225" y="3238500"/>
          <p14:tracePt t="18411" x="4848225" y="3171825"/>
          <p14:tracePt t="18418" x="4848225" y="3114675"/>
          <p14:tracePt t="18427" x="4848225" y="3057525"/>
          <p14:tracePt t="18434" x="4848225" y="3000375"/>
          <p14:tracePt t="18443" x="4848225" y="2943225"/>
          <p14:tracePt t="18450" x="4848225" y="2876550"/>
          <p14:tracePt t="18460" x="4848225" y="2857500"/>
          <p14:tracePt t="18466" x="4848225" y="2800350"/>
          <p14:tracePt t="18477" x="4848225" y="2762250"/>
          <p14:tracePt t="18482" x="4848225" y="2724150"/>
          <p14:tracePt t="18493" x="4848225" y="2686050"/>
          <p14:tracePt t="18498" x="4838700" y="2667000"/>
          <p14:tracePt t="18510" x="4819650" y="2638425"/>
          <p14:tracePt t="18514" x="4800600" y="2619375"/>
          <p14:tracePt t="18527" x="4781550" y="2609850"/>
          <p14:tracePt t="18531" x="4752975" y="2590800"/>
          <p14:tracePt t="18543" x="4724400" y="2571750"/>
          <p14:tracePt t="18548" x="4705350" y="2571750"/>
          <p14:tracePt t="18560" x="4676775" y="2571750"/>
          <p14:tracePt t="18564" x="4648200" y="2571750"/>
          <p14:tracePt t="18577" x="4610100" y="2571750"/>
          <p14:tracePt t="18580" x="4591050" y="2571750"/>
          <p14:tracePt t="18594" x="4543425" y="2571750"/>
          <p14:tracePt t="18597" x="4514850" y="2600325"/>
          <p14:tracePt t="18610" x="4486275" y="2619375"/>
          <p14:tracePt t="18614" x="4448175" y="2657475"/>
          <p14:tracePt t="18627" x="4419600" y="2695575"/>
          <p14:tracePt t="18631" x="4400550" y="2733675"/>
          <p14:tracePt t="18643" x="4371975" y="2790825"/>
          <p14:tracePt t="18645" x="4333875" y="2847975"/>
          <p14:tracePt t="18651" x="4314825" y="2905125"/>
          <p14:tracePt t="18660" x="4295775" y="2971800"/>
          <p14:tracePt t="18666" x="4276725" y="3038475"/>
          <p14:tracePt t="18677" x="4248150" y="3124200"/>
          <p14:tracePt t="18683" x="4248150" y="3190875"/>
          <p14:tracePt t="18693" x="4229100" y="3257550"/>
          <p14:tracePt t="18699" x="4219575" y="3343275"/>
          <p14:tracePt t="18710" x="4219575" y="3429000"/>
          <p14:tracePt t="18715" x="4210050" y="3505200"/>
          <p14:tracePt t="18727" x="4210050" y="3562350"/>
          <p14:tracePt t="18731" x="4210050" y="3629025"/>
          <p14:tracePt t="18743" x="4210050" y="3648075"/>
          <p14:tracePt t="18747" x="4210050" y="3714750"/>
          <p14:tracePt t="18760" x="4210050" y="3752850"/>
          <p14:tracePt t="18764" x="4210050" y="3790950"/>
          <p14:tracePt t="18777" x="4219575" y="3829050"/>
          <p14:tracePt t="18781" x="4229100" y="3857625"/>
          <p14:tracePt t="18794" x="4238625" y="3876675"/>
          <p14:tracePt t="18798" x="4248150" y="3895725"/>
          <p14:tracePt t="18810" x="4257675" y="3914775"/>
          <p14:tracePt t="18814" x="4257675" y="3924300"/>
          <p14:tracePt t="18827" x="4257675" y="3933825"/>
          <p14:tracePt t="18830" x="4267200" y="3943350"/>
          <p14:tracePt t="18861" x="4276725" y="3943350"/>
          <p14:tracePt t="19197" x="4276725" y="3952875"/>
          <p14:tracePt t="19205" x="4276725" y="3971925"/>
          <p14:tracePt t="19213" x="4276725" y="3981450"/>
          <p14:tracePt t="19221" x="4276725" y="4000500"/>
          <p14:tracePt t="19229" x="4286250" y="4019550"/>
          <p14:tracePt t="19237" x="4305300" y="4057650"/>
          <p14:tracePt t="19245" x="4324350" y="4086225"/>
          <p14:tracePt t="19253" x="4343400" y="4124325"/>
          <p14:tracePt t="19262" x="4371975" y="4171950"/>
          <p14:tracePt t="19269" x="4410075" y="4210050"/>
          <p14:tracePt t="19278" x="4448175" y="4257675"/>
          <p14:tracePt t="19285" x="4476750" y="4295775"/>
          <p14:tracePt t="19294" x="4505325" y="4333875"/>
          <p14:tracePt t="19301" x="4543425" y="4391025"/>
          <p14:tracePt t="19310" x="4562475" y="4400550"/>
          <p14:tracePt t="19317" x="4619625" y="4476750"/>
          <p14:tracePt t="19325" x="4648200" y="4505325"/>
          <p14:tracePt t="19333" x="4667250" y="4524375"/>
          <p14:tracePt t="19341" x="4695825" y="4562475"/>
          <p14:tracePt t="19349" x="4724400" y="4581525"/>
          <p14:tracePt t="19358" x="4743450" y="4610100"/>
          <p14:tracePt t="19366" x="4772025" y="4638675"/>
          <p14:tracePt t="19374" x="4791075" y="4667250"/>
          <p14:tracePt t="19382" x="4810125" y="4686300"/>
          <p14:tracePt t="19390" x="4829175" y="4724400"/>
          <p14:tracePt t="19399" x="4848225" y="4743450"/>
          <p14:tracePt t="19406" x="4867275" y="4772025"/>
          <p14:tracePt t="19415" x="4886325" y="4791075"/>
          <p14:tracePt t="19422" x="4905375" y="4819650"/>
          <p14:tracePt t="19431" x="4933950" y="4838700"/>
          <p14:tracePt t="19439" x="4953000" y="4857750"/>
          <p14:tracePt t="19447" x="4972050" y="4886325"/>
          <p14:tracePt t="19455" x="5000625" y="4914900"/>
          <p14:tracePt t="19464" x="5029200" y="4933950"/>
          <p14:tracePt t="19470" x="5057775" y="4962525"/>
          <p14:tracePt t="19480" x="5076825" y="4972050"/>
          <p14:tracePt t="19486" x="5105400" y="5000625"/>
          <p14:tracePt t="19497" x="5124450" y="5010150"/>
          <p14:tracePt t="19502" x="5143500" y="5029200"/>
          <p14:tracePt t="19514" x="5172075" y="5048250"/>
          <p14:tracePt t="19518" x="5181600" y="5057775"/>
          <p14:tracePt t="19530" x="5200650" y="5076825"/>
          <p14:tracePt t="19535" x="5219700" y="5086350"/>
          <p14:tracePt t="19547" x="5229225" y="5105400"/>
          <p14:tracePt t="19551" x="5248275" y="5114925"/>
          <p14:tracePt t="19564" x="5257800" y="5133975"/>
          <p14:tracePt t="19568" x="5267325" y="5143500"/>
          <p14:tracePt t="19581" x="5286375" y="5162550"/>
          <p14:tracePt t="19584" x="5295900" y="5172075"/>
          <p14:tracePt t="19598" x="5314950" y="5181600"/>
          <p14:tracePt t="19602" x="5314950" y="5191125"/>
          <p14:tracePt t="19614" x="5334000" y="5191125"/>
          <p14:tracePt t="19617" x="5343525" y="5200650"/>
          <p14:tracePt t="19631" x="5353050" y="5200650"/>
          <p14:tracePt t="19634" x="5362575" y="5200650"/>
          <p14:tracePt t="19953" x="5362575" y="5210175"/>
          <p14:tracePt t="19961" x="5372100" y="5219700"/>
          <p14:tracePt t="19970" x="5381625" y="5229225"/>
          <p14:tracePt t="19986" x="5391150" y="5238750"/>
          <p14:tracePt t="19993" x="5400675" y="5248275"/>
          <p14:tracePt t="20001" x="5410200" y="5257800"/>
          <p14:tracePt t="20008" x="5419725" y="5267325"/>
          <p14:tracePt t="20017" x="5429250" y="5276850"/>
          <p14:tracePt t="20025" x="5429250" y="5286375"/>
          <p14:tracePt t="20033" x="5438775" y="5295900"/>
          <p14:tracePt t="20041" x="5448300" y="5295900"/>
          <p14:tracePt t="20057" x="5457825" y="5305425"/>
          <p14:tracePt t="20089" x="5467350" y="5305425"/>
          <p14:tracePt t="20145" x="5467350" y="5295900"/>
          <p14:tracePt t="20153" x="5476875" y="5286375"/>
          <p14:tracePt t="20161" x="5476875" y="5276850"/>
          <p14:tracePt t="20177" x="5476875" y="5267325"/>
          <p14:tracePt t="20202" x="5486400" y="5267325"/>
          <p14:tracePt t="20226" x="5486400" y="5257800"/>
          <p14:tracePt t="20241" x="5495925" y="5257800"/>
          <p14:tracePt t="20258" x="5505450" y="5257800"/>
          <p14:tracePt t="20266" x="5514975" y="5257800"/>
          <p14:tracePt t="20275" x="5514975" y="5248275"/>
          <p14:tracePt t="20282" x="5534025" y="5248275"/>
          <p14:tracePt t="20292" x="5534025" y="5238750"/>
          <p14:tracePt t="20298" x="5553075" y="5238750"/>
          <p14:tracePt t="20308" x="5562600" y="5229225"/>
          <p14:tracePt t="20314" x="5572125" y="5229225"/>
          <p14:tracePt t="20324" x="5581650" y="5219700"/>
          <p14:tracePt t="20330" x="5591175" y="5210175"/>
          <p14:tracePt t="20340" x="5591175" y="5200650"/>
          <p14:tracePt t="20346" x="5600700" y="5200650"/>
          <p14:tracePt t="20354" x="5610225" y="5181600"/>
          <p14:tracePt t="20362" x="5619750" y="5172075"/>
          <p14:tracePt t="20371" x="5619750" y="5153025"/>
          <p14:tracePt t="20379" x="5629275" y="5133975"/>
          <p14:tracePt t="20387" x="5638800" y="5114925"/>
          <p14:tracePt t="20394" x="5648325" y="5086350"/>
          <p14:tracePt t="20403" x="5648325" y="5067300"/>
          <p14:tracePt t="20410" x="5657850" y="5038725"/>
          <p14:tracePt t="20418" x="5657850" y="5019675"/>
          <p14:tracePt t="20426" x="5667375" y="5000625"/>
          <p14:tracePt t="20434" x="5667375" y="4991100"/>
          <p14:tracePt t="20442" x="5667375" y="4981575"/>
          <p14:tracePt t="20459" x="5667375" y="4972050"/>
          <p14:tracePt t="20491" x="5667375" y="4962525"/>
          <p14:tracePt t="20700" x="5667375" y="4953000"/>
          <p14:tracePt t="20708" x="5657850" y="4953000"/>
          <p14:tracePt t="20716" x="5657850" y="4943475"/>
          <p14:tracePt t="20724" x="5657850" y="4933950"/>
          <p14:tracePt t="20732" x="5648325" y="4924425"/>
          <p14:tracePt t="20740" x="5638800" y="4914900"/>
          <p14:tracePt t="20748" x="5629275" y="4895850"/>
          <p14:tracePt t="20757" x="5619750" y="4876800"/>
          <p14:tracePt t="20764" x="5600700" y="4848225"/>
          <p14:tracePt t="20773" x="5591175" y="4819650"/>
          <p14:tracePt t="20780" x="5581650" y="4772025"/>
          <p14:tracePt t="20789" x="5562600" y="4733925"/>
          <p14:tracePt t="20796" x="5553075" y="4686300"/>
          <p14:tracePt t="20805" x="5553075" y="4676775"/>
          <p14:tracePt t="20812" x="5543550" y="4638675"/>
          <p14:tracePt t="20820" x="5534025" y="4591050"/>
          <p14:tracePt t="20829" x="5534025" y="4562475"/>
          <p14:tracePt t="20836" x="5524500" y="4533900"/>
          <p14:tracePt t="20846" x="5524500" y="4514850"/>
          <p14:tracePt t="20852" x="5514975" y="4495800"/>
          <p14:tracePt t="20862" x="5514975" y="4476750"/>
          <p14:tracePt t="20878" x="5514975" y="4467225"/>
          <p14:tracePt t="20894" x="5514975" y="4457700"/>
          <p14:tracePt t="20901" x="5505450" y="4457700"/>
          <p14:tracePt t="20973" x="5505450" y="4467225"/>
          <p14:tracePt t="20989" x="5505450" y="4476750"/>
          <p14:tracePt t="21013" x="5505450" y="4486275"/>
          <p14:tracePt t="21077" x="5505450" y="4495800"/>
          <p14:tracePt t="21086" x="5514975" y="4495800"/>
          <p14:tracePt t="21126" x="5524500" y="4495800"/>
          <p14:tracePt t="21150" x="5534025" y="4495800"/>
          <p14:tracePt t="21158" x="5543550" y="4486275"/>
          <p14:tracePt t="21166" x="5543550" y="4476750"/>
          <p14:tracePt t="21174" x="5562600" y="4467225"/>
          <p14:tracePt t="21182" x="5572125" y="4448175"/>
          <p14:tracePt t="21190" x="5581650" y="4438650"/>
          <p14:tracePt t="21198" x="5600700" y="4419600"/>
          <p14:tracePt t="21206" x="5619750" y="4400550"/>
          <p14:tracePt t="21215" x="5638800" y="4371975"/>
          <p14:tracePt t="21223" x="5657850" y="4333875"/>
          <p14:tracePt t="21230" x="5686425" y="4305300"/>
          <p14:tracePt t="21239" x="5695950" y="4286250"/>
          <p14:tracePt t="21246" x="5715000" y="4257675"/>
          <p14:tracePt t="21255" x="5743575" y="4229100"/>
          <p14:tracePt t="21262" x="5753100" y="4200525"/>
          <p14:tracePt t="21271" x="5772150" y="4191000"/>
          <p14:tracePt t="21279" x="5781675" y="4171950"/>
          <p14:tracePt t="21287" x="5781675" y="4162425"/>
          <p14:tracePt t="21295" x="5791200" y="4152900"/>
          <p14:tracePt t="21335" x="5772150" y="4152900"/>
          <p14:tracePt t="21343" x="5743575" y="4152900"/>
          <p14:tracePt t="21352" x="5715000" y="4152900"/>
          <p14:tracePt t="21360" x="5676900" y="4152900"/>
          <p14:tracePt t="21368" x="5657850" y="4152900"/>
          <p14:tracePt t="21376" x="5619750" y="4152900"/>
          <p14:tracePt t="21384" x="5581650" y="4152900"/>
          <p14:tracePt t="21392" x="5553075" y="4152900"/>
          <p14:tracePt t="21399" x="5524500" y="4152900"/>
          <p14:tracePt t="21408" x="5486400" y="4152900"/>
          <p14:tracePt t="21415" x="5457825" y="4152900"/>
          <p14:tracePt t="21424" x="5429250" y="4143375"/>
          <p14:tracePt t="21432" x="5400675" y="4133850"/>
          <p14:tracePt t="21439" x="5343525" y="4114800"/>
          <p14:tracePt t="21448" x="5324475" y="4114800"/>
          <p14:tracePt t="21456" x="5295900" y="4105275"/>
          <p14:tracePt t="21464" x="5267325" y="4086225"/>
          <p14:tracePt t="21471" x="5248275" y="4076700"/>
          <p14:tracePt t="21480" x="5229225" y="4067175"/>
          <p14:tracePt t="21487" x="5219700" y="4067175"/>
          <p14:tracePt t="21495" x="5210175" y="4057650"/>
          <p14:tracePt t="21512" x="5200650" y="4048125"/>
          <p14:tracePt t="21528" x="5191125" y="4048125"/>
          <p14:tracePt t="21568" x="5181600" y="4048125"/>
          <p14:tracePt t="21592" x="5172075" y="4048125"/>
          <p14:tracePt t="21601" x="5172075" y="4038600"/>
          <p14:tracePt t="21616" x="5162550" y="4038600"/>
          <p14:tracePt t="21625" x="5162550" y="4029075"/>
          <p14:tracePt t="21633" x="5153025" y="4019550"/>
          <p14:tracePt t="21640" x="5143500" y="4019550"/>
          <p14:tracePt t="21648" x="5143500" y="4000500"/>
          <p14:tracePt t="21656" x="5124450" y="3990975"/>
          <p14:tracePt t="21665" x="5114925" y="3981450"/>
          <p14:tracePt t="21673" x="5105400" y="3962400"/>
          <p14:tracePt t="21681" x="5086350" y="3943350"/>
          <p14:tracePt t="21688" x="5067300" y="3924300"/>
          <p14:tracePt t="21697" x="5057775" y="3914775"/>
          <p14:tracePt t="21704" x="5029200" y="3895725"/>
          <p14:tracePt t="21713" x="5019675" y="3886200"/>
          <p14:tracePt t="21721" x="5010150" y="3886200"/>
          <p14:tracePt t="21728" x="5000625" y="3876675"/>
          <p14:tracePt t="21737" x="4991100" y="3876675"/>
          <p14:tracePt t="21753" x="4991100" y="3867150"/>
          <p14:tracePt t="21770" x="4981575" y="3867150"/>
          <p14:tracePt t="21850" x="4991100" y="3867150"/>
          <p14:tracePt t="21857" x="5019675" y="3867150"/>
          <p14:tracePt t="21865" x="5048250" y="3867150"/>
          <p14:tracePt t="21874" x="5086350" y="3867150"/>
          <p14:tracePt t="21881" x="5105400" y="3867150"/>
          <p14:tracePt t="21889" x="5181600" y="3867150"/>
          <p14:tracePt t="21897" x="5200650" y="3867150"/>
          <p14:tracePt t="21905" x="5238750" y="3867150"/>
          <p14:tracePt t="21913" x="5314950" y="3867150"/>
          <p14:tracePt t="21922" x="5353050" y="3876675"/>
          <p14:tracePt t="21930" x="5400675" y="3886200"/>
          <p14:tracePt t="21939" x="5429250" y="3886200"/>
          <p14:tracePt t="21946" x="5467350" y="3895725"/>
          <p14:tracePt t="21955" x="5505450" y="3905250"/>
          <p14:tracePt t="21962" x="5534025" y="3905250"/>
          <p14:tracePt t="21971" x="5572125" y="3914775"/>
          <p14:tracePt t="21979" x="5600700" y="3914775"/>
          <p14:tracePt t="21987" x="5629275" y="3924300"/>
          <p14:tracePt t="21995" x="5648325" y="3933825"/>
          <p14:tracePt t="22003" x="5676900" y="3933825"/>
          <p14:tracePt t="22011" x="5705475" y="3943350"/>
          <p14:tracePt t="22020" x="5734050" y="3943350"/>
          <p14:tracePt t="22026" x="5753100" y="3943350"/>
          <p14:tracePt t="22036" x="5772150" y="3943350"/>
          <p14:tracePt t="22042" x="5781675" y="3952875"/>
          <p14:tracePt t="22053" x="5800725" y="3952875"/>
          <p14:tracePt t="22059" x="5819775" y="3962400"/>
          <p14:tracePt t="22070" x="5829300" y="3962400"/>
          <p14:tracePt t="22074" x="5838825" y="3962400"/>
          <p14:tracePt t="22086" x="5848350" y="3962400"/>
          <p14:tracePt t="22090" x="5867400" y="3971925"/>
          <p14:tracePt t="22103" x="5876925" y="3971925"/>
          <p14:tracePt t="22107" x="5895975" y="3971925"/>
          <p14:tracePt t="22120" x="5915025" y="3971925"/>
          <p14:tracePt t="22124" x="5924550" y="3981450"/>
          <p14:tracePt t="22137" x="5943600" y="3981450"/>
          <p14:tracePt t="22140" x="5962650" y="3981450"/>
          <p14:tracePt t="22153" x="5981700" y="3981450"/>
          <p14:tracePt t="22157" x="6000750" y="3981450"/>
          <p14:tracePt t="22170" x="6019800" y="3990975"/>
          <p14:tracePt t="22174" x="6029325" y="3990975"/>
          <p14:tracePt t="22187" x="6048375" y="3990975"/>
          <p14:tracePt t="22190" x="6057900" y="3990975"/>
          <p14:tracePt t="22203" x="6076950" y="3990975"/>
          <p14:tracePt t="22207" x="6086475" y="3990975"/>
          <p14:tracePt t="22221" x="6096000" y="3990975"/>
          <p14:tracePt t="22235" x="6105525" y="3990975"/>
          <p14:tracePt t="22300" x="6115050" y="3990975"/>
          <p14:tracePt t="22331" x="6124575" y="3990975"/>
          <p14:tracePt t="22339" x="6134100" y="3990975"/>
          <p14:tracePt t="22347" x="6143625" y="3990975"/>
          <p14:tracePt t="22355" x="6153150" y="3990975"/>
          <p14:tracePt t="22364" x="6172200" y="3990975"/>
          <p14:tracePt t="22375" x="6191250" y="3990975"/>
          <p14:tracePt t="22379" x="6200775" y="3990975"/>
          <p14:tracePt t="22388" x="6219825" y="3990975"/>
          <p14:tracePt t="22396" x="6238875" y="3990975"/>
          <p14:tracePt t="22404" x="6257925" y="3990975"/>
          <p14:tracePt t="22412" x="6276975" y="3990975"/>
          <p14:tracePt t="22420" x="6286500" y="3990975"/>
          <p14:tracePt t="22428" x="6305550" y="3990975"/>
          <p14:tracePt t="22436" x="6315075" y="3990975"/>
          <p14:tracePt t="22444" x="6324600" y="3990975"/>
          <p14:tracePt t="22460" x="6334125" y="3990975"/>
          <p14:tracePt t="22476" x="6343650" y="3990975"/>
          <p14:tracePt t="22500" x="6343650" y="3981450"/>
          <p14:tracePt t="22524" x="6343650" y="3971925"/>
          <p14:tracePt t="22533" x="6334125" y="3971925"/>
          <p14:tracePt t="22542" x="6305550" y="3952875"/>
          <p14:tracePt t="22549" x="6286500" y="3943350"/>
          <p14:tracePt t="22556" x="6248400" y="3933825"/>
          <p14:tracePt t="22565" x="6210300" y="3914775"/>
          <p14:tracePt t="22572" x="6162675" y="3895725"/>
          <p14:tracePt t="22580" x="6124575" y="3876675"/>
          <p14:tracePt t="22589" x="6076950" y="3867150"/>
          <p14:tracePt t="22596" x="6029325" y="3848100"/>
          <p14:tracePt t="22605" x="5981700" y="3829050"/>
          <p14:tracePt t="22612" x="5962650" y="3819525"/>
          <p14:tracePt t="22626" x="5924550" y="3810000"/>
          <p14:tracePt t="22630" x="5895975" y="3800475"/>
          <p14:tracePt t="22637" x="5876925" y="3790950"/>
          <p14:tracePt t="22644" x="5857875" y="3790950"/>
          <p14:tracePt t="22653" x="5848350" y="3781425"/>
          <p14:tracePt t="22661" x="5838825" y="3781425"/>
          <p14:tracePt t="22701" x="5848350" y="3781425"/>
          <p14:tracePt t="22709" x="5867400" y="3781425"/>
          <p14:tracePt t="22717" x="5886450" y="3781425"/>
          <p14:tracePt t="22726" x="5915025" y="3781425"/>
          <p14:tracePt t="22734" x="5934075" y="3781425"/>
          <p14:tracePt t="22742" x="5962650" y="3781425"/>
          <p14:tracePt t="22750" x="5981700" y="3781425"/>
          <p14:tracePt t="22758" x="6000750" y="3781425"/>
          <p14:tracePt t="22766" x="6010275" y="3781425"/>
          <p14:tracePt t="22773" x="6019800" y="3781425"/>
          <p14:tracePt t="22790" x="6029325" y="3781425"/>
          <p14:tracePt t="22846" x="6010275" y="3781425"/>
          <p14:tracePt t="22854" x="5981700" y="3781425"/>
          <p14:tracePt t="22862" x="5972175" y="3781425"/>
          <p14:tracePt t="22870" x="5934075" y="3781425"/>
          <p14:tracePt t="22878" x="5915025" y="3781425"/>
          <p14:tracePt t="22886" x="5895975" y="3781425"/>
          <p14:tracePt t="22894" x="5876925" y="3781425"/>
          <p14:tracePt t="22902" x="5867400" y="3781425"/>
          <p14:tracePt t="22910" x="5857875" y="3781425"/>
          <p14:tracePt t="22950" x="5867400" y="3790950"/>
          <p14:tracePt t="22959" x="5886450" y="3790950"/>
          <p14:tracePt t="22966" x="5905500" y="3810000"/>
          <p14:tracePt t="22976" x="5924550" y="3819525"/>
          <p14:tracePt t="22982" x="5953125" y="3829050"/>
          <p14:tracePt t="22993" x="5981700" y="3848100"/>
          <p14:tracePt t="22998" x="5991225" y="3848100"/>
          <p14:tracePt t="23009" x="6010275" y="3857625"/>
          <p14:tracePt t="23014" x="6019800" y="3867150"/>
          <p14:tracePt t="23023" x="6029325" y="3876675"/>
          <p14:tracePt t="23056" x="6038850" y="38766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F237-AE05-9645-89AA-700540B2FDBF}"/>
              </a:ext>
            </a:extLst>
          </p:cNvPr>
          <p:cNvSpPr>
            <a:spLocks noGrp="1"/>
          </p:cNvSpPr>
          <p:nvPr>
            <p:ph type="title"/>
          </p:nvPr>
        </p:nvSpPr>
        <p:spPr/>
        <p:txBody>
          <a:bodyPr/>
          <a:lstStyle/>
          <a:p>
            <a:r>
              <a:rPr lang="en-US"/>
              <a:t>What is Non-Autoregressive Sequence Generation?</a:t>
            </a:r>
          </a:p>
        </p:txBody>
      </p:sp>
      <p:sp>
        <p:nvSpPr>
          <p:cNvPr id="3" name="Content Placeholder 2">
            <a:extLst>
              <a:ext uri="{FF2B5EF4-FFF2-40B4-BE49-F238E27FC236}">
                <a16:creationId xmlns:a16="http://schemas.microsoft.com/office/drawing/2014/main" id="{2C837609-A253-C743-AB95-622824C00210}"/>
              </a:ext>
            </a:extLst>
          </p:cNvPr>
          <p:cNvSpPr>
            <a:spLocks noGrp="1"/>
          </p:cNvSpPr>
          <p:nvPr>
            <p:ph idx="1"/>
          </p:nvPr>
        </p:nvSpPr>
        <p:spPr/>
        <p:txBody>
          <a:bodyPr vert="horz" lIns="68580" tIns="34290" rIns="68580" bIns="34290" rtlCol="0" anchor="t">
            <a:normAutofit/>
          </a:bodyPr>
          <a:lstStyle/>
          <a:p>
            <a:r>
              <a:rPr lang="en-US"/>
              <a:t>What is Non-Autoregressive Sequence Generation?</a:t>
            </a:r>
          </a:p>
          <a:p>
            <a:pPr lvl="1"/>
            <a:r>
              <a:rPr lang="en-US">
                <a:cs typeface="Calibri"/>
              </a:rPr>
              <a:t>Removal of Autoregressive Factorization across time</a:t>
            </a:r>
            <a:endParaRPr lang="en-US"/>
          </a:p>
        </p:txBody>
      </p:sp>
      <p:pic>
        <p:nvPicPr>
          <p:cNvPr id="4" name="Picture 4" descr="Logo&#10;&#10;Description automatically generated">
            <a:extLst>
              <a:ext uri="{FF2B5EF4-FFF2-40B4-BE49-F238E27FC236}">
                <a16:creationId xmlns:a16="http://schemas.microsoft.com/office/drawing/2014/main" id="{EE7621DA-5957-4507-866B-2A77464AEF33}"/>
              </a:ext>
            </a:extLst>
          </p:cNvPr>
          <p:cNvPicPr>
            <a:picLocks noChangeAspect="1"/>
          </p:cNvPicPr>
          <p:nvPr/>
        </p:nvPicPr>
        <p:blipFill>
          <a:blip r:embed="rId6"/>
          <a:stretch>
            <a:fillRect/>
          </a:stretch>
        </p:blipFill>
        <p:spPr>
          <a:xfrm>
            <a:off x="1265681" y="3531664"/>
            <a:ext cx="6909400" cy="1630802"/>
          </a:xfrm>
          <a:prstGeom prst="rect">
            <a:avLst/>
          </a:prstGeom>
        </p:spPr>
      </p:pic>
      <p:pic>
        <p:nvPicPr>
          <p:cNvPr id="5" name="Picture 5" descr="Diagram&#10;&#10;Description automatically generated">
            <a:extLst>
              <a:ext uri="{FF2B5EF4-FFF2-40B4-BE49-F238E27FC236}">
                <a16:creationId xmlns:a16="http://schemas.microsoft.com/office/drawing/2014/main" id="{D315DD78-8265-4041-A02A-CBCA247E6DCA}"/>
              </a:ext>
            </a:extLst>
          </p:cNvPr>
          <p:cNvPicPr>
            <a:picLocks noChangeAspect="1"/>
          </p:cNvPicPr>
          <p:nvPr/>
        </p:nvPicPr>
        <p:blipFill>
          <a:blip r:embed="rId7"/>
          <a:stretch>
            <a:fillRect/>
          </a:stretch>
        </p:blipFill>
        <p:spPr>
          <a:xfrm>
            <a:off x="3512431" y="2748626"/>
            <a:ext cx="2578938" cy="918254"/>
          </a:xfrm>
          <a:prstGeom prst="rect">
            <a:avLst/>
          </a:prstGeom>
        </p:spPr>
      </p:pic>
      <p:sp>
        <p:nvSpPr>
          <p:cNvPr id="8" name="Down Arrow 7">
            <a:extLst>
              <a:ext uri="{FF2B5EF4-FFF2-40B4-BE49-F238E27FC236}">
                <a16:creationId xmlns:a16="http://schemas.microsoft.com/office/drawing/2014/main" id="{B1970169-3361-D441-A4E2-D5BA997BC9F1}"/>
              </a:ext>
            </a:extLst>
          </p:cNvPr>
          <p:cNvSpPr/>
          <p:nvPr/>
        </p:nvSpPr>
        <p:spPr>
          <a:xfrm>
            <a:off x="4499701" y="3685297"/>
            <a:ext cx="281535" cy="4320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Straight Arrow Connector 9">
            <a:extLst>
              <a:ext uri="{FF2B5EF4-FFF2-40B4-BE49-F238E27FC236}">
                <a16:creationId xmlns:a16="http://schemas.microsoft.com/office/drawing/2014/main" id="{3B543458-166B-428A-A5FC-55EE59E0D553}"/>
              </a:ext>
            </a:extLst>
          </p:cNvPr>
          <p:cNvCxnSpPr>
            <a:cxnSpLocks/>
          </p:cNvCxnSpPr>
          <p:nvPr/>
        </p:nvCxnSpPr>
        <p:spPr>
          <a:xfrm flipH="1">
            <a:off x="5362113" y="3429000"/>
            <a:ext cx="313199" cy="0"/>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B17AD2D-6C78-4C6E-8C89-26E517316E31}"/>
              </a:ext>
            </a:extLst>
          </p:cNvPr>
          <p:cNvCxnSpPr>
            <a:cxnSpLocks/>
          </p:cNvCxnSpPr>
          <p:nvPr/>
        </p:nvCxnSpPr>
        <p:spPr>
          <a:xfrm>
            <a:off x="5632342" y="3489500"/>
            <a:ext cx="459027" cy="148874"/>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BCCCDF6D-34B1-4AD2-ABCA-8FF29EA530C2}"/>
              </a:ext>
            </a:extLst>
          </p:cNvPr>
          <p:cNvSpPr txBox="1"/>
          <p:nvPr/>
        </p:nvSpPr>
        <p:spPr>
          <a:xfrm>
            <a:off x="6096980" y="3288677"/>
            <a:ext cx="213043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0000"/>
                </a:solidFill>
                <a:cs typeface="Calibri"/>
              </a:rPr>
              <a:t>Remove the conditional dependence on previous steps!</a:t>
            </a:r>
          </a:p>
        </p:txBody>
      </p:sp>
      <p:cxnSp>
        <p:nvCxnSpPr>
          <p:cNvPr id="14" name="Straight Arrow Connector 13">
            <a:extLst>
              <a:ext uri="{FF2B5EF4-FFF2-40B4-BE49-F238E27FC236}">
                <a16:creationId xmlns:a16="http://schemas.microsoft.com/office/drawing/2014/main" id="{378E8336-90AA-43F5-9369-8A3CEDC27AEF}"/>
              </a:ext>
            </a:extLst>
          </p:cNvPr>
          <p:cNvCxnSpPr>
            <a:cxnSpLocks/>
          </p:cNvCxnSpPr>
          <p:nvPr/>
        </p:nvCxnSpPr>
        <p:spPr>
          <a:xfrm>
            <a:off x="7126346" y="4749678"/>
            <a:ext cx="146576" cy="445763"/>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5DDD9E2E-E70B-405B-A4DF-192F2B2317E2}"/>
              </a:ext>
            </a:extLst>
          </p:cNvPr>
          <p:cNvSpPr txBox="1"/>
          <p:nvPr/>
        </p:nvSpPr>
        <p:spPr>
          <a:xfrm>
            <a:off x="6905516" y="5253367"/>
            <a:ext cx="9834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0000"/>
                </a:solidFill>
                <a:cs typeface="Calibri"/>
              </a:rPr>
              <a:t>Input</a:t>
            </a:r>
          </a:p>
          <a:p>
            <a:r>
              <a:rPr lang="en-US" sz="1400">
                <a:solidFill>
                  <a:srgbClr val="FF0000"/>
                </a:solidFill>
                <a:cs typeface="Calibri"/>
              </a:rPr>
              <a:t>Sequence</a:t>
            </a:r>
          </a:p>
        </p:txBody>
      </p:sp>
      <p:cxnSp>
        <p:nvCxnSpPr>
          <p:cNvPr id="16" name="Straight Arrow Connector 15">
            <a:extLst>
              <a:ext uri="{FF2B5EF4-FFF2-40B4-BE49-F238E27FC236}">
                <a16:creationId xmlns:a16="http://schemas.microsoft.com/office/drawing/2014/main" id="{8CFB73B0-BB41-42EB-B96F-56300E580947}"/>
              </a:ext>
            </a:extLst>
          </p:cNvPr>
          <p:cNvCxnSpPr>
            <a:cxnSpLocks/>
          </p:cNvCxnSpPr>
          <p:nvPr/>
        </p:nvCxnSpPr>
        <p:spPr>
          <a:xfrm>
            <a:off x="7670330" y="4767322"/>
            <a:ext cx="260134" cy="38649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D4DB3B44-1AAB-42D2-A5A9-ED86448E46B6}"/>
              </a:ext>
            </a:extLst>
          </p:cNvPr>
          <p:cNvSpPr txBox="1"/>
          <p:nvPr/>
        </p:nvSpPr>
        <p:spPr>
          <a:xfrm>
            <a:off x="7930464" y="5211915"/>
            <a:ext cx="975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FF0000"/>
                </a:solidFill>
                <a:cs typeface="Calibri"/>
              </a:rPr>
              <a:t>Latent variable</a:t>
            </a:r>
          </a:p>
        </p:txBody>
      </p:sp>
      <p:cxnSp>
        <p:nvCxnSpPr>
          <p:cNvPr id="18" name="Straight Arrow Connector 17">
            <a:extLst>
              <a:ext uri="{FF2B5EF4-FFF2-40B4-BE49-F238E27FC236}">
                <a16:creationId xmlns:a16="http://schemas.microsoft.com/office/drawing/2014/main" id="{4CF7D6F4-E657-4274-A414-A58AFCABCB17}"/>
              </a:ext>
            </a:extLst>
          </p:cNvPr>
          <p:cNvCxnSpPr>
            <a:cxnSpLocks/>
          </p:cNvCxnSpPr>
          <p:nvPr/>
        </p:nvCxnSpPr>
        <p:spPr>
          <a:xfrm flipH="1" flipV="1">
            <a:off x="6832771" y="4684727"/>
            <a:ext cx="554184" cy="0"/>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6D8DB74-252B-435D-9CA6-2A03B037A65D}"/>
              </a:ext>
            </a:extLst>
          </p:cNvPr>
          <p:cNvCxnSpPr>
            <a:cxnSpLocks/>
          </p:cNvCxnSpPr>
          <p:nvPr/>
        </p:nvCxnSpPr>
        <p:spPr>
          <a:xfrm flipH="1">
            <a:off x="7574277" y="4679587"/>
            <a:ext cx="218453" cy="0"/>
          </a:xfrm>
          <a:prstGeom prst="straightConnector1">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846D6668-3911-4A43-BF9A-D91A42C8B311}"/>
              </a:ext>
            </a:extLst>
          </p:cNvPr>
          <p:cNvCxnSpPr>
            <a:cxnSpLocks/>
          </p:cNvCxnSpPr>
          <p:nvPr/>
        </p:nvCxnSpPr>
        <p:spPr>
          <a:xfrm flipH="1">
            <a:off x="6406791" y="4753195"/>
            <a:ext cx="186989" cy="469635"/>
          </a:xfrm>
          <a:prstGeom prst="straightConnector1">
            <a:avLst/>
          </a:prstGeom>
          <a:ln w="5715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9C5BE250-742A-4F44-94B5-FDC4DD512314}"/>
              </a:ext>
            </a:extLst>
          </p:cNvPr>
          <p:cNvSpPr txBox="1"/>
          <p:nvPr/>
        </p:nvSpPr>
        <p:spPr>
          <a:xfrm>
            <a:off x="5849359" y="5253367"/>
            <a:ext cx="98341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70C0"/>
                </a:solidFill>
                <a:cs typeface="Calibri"/>
              </a:rPr>
              <a:t>Part or all of the next sequence</a:t>
            </a:r>
          </a:p>
        </p:txBody>
      </p:sp>
      <p:cxnSp>
        <p:nvCxnSpPr>
          <p:cNvPr id="23" name="Straight Arrow Connector 22">
            <a:extLst>
              <a:ext uri="{FF2B5EF4-FFF2-40B4-BE49-F238E27FC236}">
                <a16:creationId xmlns:a16="http://schemas.microsoft.com/office/drawing/2014/main" id="{90C77027-265A-4DA0-BB1A-C220C58789D7}"/>
              </a:ext>
            </a:extLst>
          </p:cNvPr>
          <p:cNvCxnSpPr>
            <a:cxnSpLocks/>
          </p:cNvCxnSpPr>
          <p:nvPr/>
        </p:nvCxnSpPr>
        <p:spPr>
          <a:xfrm flipH="1" flipV="1">
            <a:off x="6430259" y="4679587"/>
            <a:ext cx="327042" cy="0"/>
          </a:xfrm>
          <a:prstGeom prst="straightConnector1">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969F72E9-93B3-4925-ABDE-3A99FE6F97C9}"/>
              </a:ext>
            </a:extLst>
          </p:cNvPr>
          <p:cNvCxnSpPr>
            <a:cxnSpLocks/>
          </p:cNvCxnSpPr>
          <p:nvPr/>
        </p:nvCxnSpPr>
        <p:spPr>
          <a:xfrm flipH="1">
            <a:off x="3542190" y="4700203"/>
            <a:ext cx="1819923" cy="0"/>
          </a:xfrm>
          <a:prstGeom prst="straightConnector1">
            <a:avLst/>
          </a:prstGeom>
          <a:ln>
            <a:solidFill>
              <a:srgbClr val="002060"/>
            </a:solidFill>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F8A60434-05CC-402D-AFFC-F4C40ED1462F}"/>
              </a:ext>
            </a:extLst>
          </p:cNvPr>
          <p:cNvCxnSpPr>
            <a:cxnSpLocks/>
          </p:cNvCxnSpPr>
          <p:nvPr/>
        </p:nvCxnSpPr>
        <p:spPr>
          <a:xfrm>
            <a:off x="4455560" y="4753195"/>
            <a:ext cx="13174" cy="386402"/>
          </a:xfrm>
          <a:prstGeom prst="straightConnector1">
            <a:avLst/>
          </a:prstGeom>
          <a:ln w="57150">
            <a:solidFill>
              <a:srgbClr val="002060"/>
            </a:solidFill>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B9D939E-EC0C-4679-9141-77C5FD44565B}"/>
              </a:ext>
            </a:extLst>
          </p:cNvPr>
          <p:cNvSpPr txBox="1"/>
          <p:nvPr/>
        </p:nvSpPr>
        <p:spPr>
          <a:xfrm>
            <a:off x="4000394" y="5094520"/>
            <a:ext cx="9834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2060"/>
                </a:solidFill>
                <a:cs typeface="Calibri"/>
              </a:rPr>
              <a:t>Length Modeling</a:t>
            </a:r>
          </a:p>
        </p:txBody>
      </p:sp>
      <p:cxnSp>
        <p:nvCxnSpPr>
          <p:cNvPr id="31" name="Straight Arrow Connector 30">
            <a:extLst>
              <a:ext uri="{FF2B5EF4-FFF2-40B4-BE49-F238E27FC236}">
                <a16:creationId xmlns:a16="http://schemas.microsoft.com/office/drawing/2014/main" id="{C3E2BC7E-1A47-4E5F-B14D-FF592DF92B48}"/>
              </a:ext>
            </a:extLst>
          </p:cNvPr>
          <p:cNvCxnSpPr>
            <a:cxnSpLocks/>
          </p:cNvCxnSpPr>
          <p:nvPr/>
        </p:nvCxnSpPr>
        <p:spPr>
          <a:xfrm flipH="1">
            <a:off x="1964835" y="4679587"/>
            <a:ext cx="281215" cy="0"/>
          </a:xfrm>
          <a:prstGeom prst="straightConnector1">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A0734B6-DA1C-4697-8E16-8ADBCCB47133}"/>
              </a:ext>
            </a:extLst>
          </p:cNvPr>
          <p:cNvCxnSpPr>
            <a:cxnSpLocks/>
          </p:cNvCxnSpPr>
          <p:nvPr/>
        </p:nvCxnSpPr>
        <p:spPr>
          <a:xfrm flipH="1">
            <a:off x="1734433" y="4737078"/>
            <a:ext cx="341897" cy="250934"/>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E20203F7-9318-4447-A503-2161CA34A91D}"/>
              </a:ext>
            </a:extLst>
          </p:cNvPr>
          <p:cNvSpPr txBox="1"/>
          <p:nvPr/>
        </p:nvSpPr>
        <p:spPr>
          <a:xfrm>
            <a:off x="1042216" y="4916208"/>
            <a:ext cx="9834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B050"/>
                </a:solidFill>
                <a:cs typeface="Calibri"/>
              </a:rPr>
              <a:t>Output Sequence</a:t>
            </a:r>
          </a:p>
        </p:txBody>
      </p:sp>
      <p:cxnSp>
        <p:nvCxnSpPr>
          <p:cNvPr id="38" name="Straight Arrow Connector 37">
            <a:extLst>
              <a:ext uri="{FF2B5EF4-FFF2-40B4-BE49-F238E27FC236}">
                <a16:creationId xmlns:a16="http://schemas.microsoft.com/office/drawing/2014/main" id="{9CC62FB5-0C00-40D5-80C7-01D2171D7780}"/>
              </a:ext>
            </a:extLst>
          </p:cNvPr>
          <p:cNvCxnSpPr>
            <a:cxnSpLocks/>
          </p:cNvCxnSpPr>
          <p:nvPr/>
        </p:nvCxnSpPr>
        <p:spPr>
          <a:xfrm flipH="1">
            <a:off x="2355644" y="4682284"/>
            <a:ext cx="281215" cy="0"/>
          </a:xfrm>
          <a:prstGeom prst="straightConnector1">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6F69C7B5-8B7A-4168-A18D-404372EAF919}"/>
              </a:ext>
            </a:extLst>
          </p:cNvPr>
          <p:cNvCxnSpPr>
            <a:cxnSpLocks/>
          </p:cNvCxnSpPr>
          <p:nvPr/>
        </p:nvCxnSpPr>
        <p:spPr>
          <a:xfrm>
            <a:off x="2467139" y="4739775"/>
            <a:ext cx="0" cy="399822"/>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C6952A65-6F94-4F4D-BFE6-F14DD7E5738A}"/>
              </a:ext>
            </a:extLst>
          </p:cNvPr>
          <p:cNvSpPr txBox="1"/>
          <p:nvPr/>
        </p:nvSpPr>
        <p:spPr>
          <a:xfrm>
            <a:off x="2105442" y="5165174"/>
            <a:ext cx="9027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B050"/>
                </a:solidFill>
                <a:cs typeface="Calibri"/>
              </a:rPr>
              <a:t>Input Sequence</a:t>
            </a:r>
          </a:p>
        </p:txBody>
      </p:sp>
      <p:cxnSp>
        <p:nvCxnSpPr>
          <p:cNvPr id="44" name="Straight Arrow Connector 43">
            <a:extLst>
              <a:ext uri="{FF2B5EF4-FFF2-40B4-BE49-F238E27FC236}">
                <a16:creationId xmlns:a16="http://schemas.microsoft.com/office/drawing/2014/main" id="{3E7561A5-30E4-478E-A050-43917F4B4350}"/>
              </a:ext>
            </a:extLst>
          </p:cNvPr>
          <p:cNvCxnSpPr>
            <a:cxnSpLocks/>
          </p:cNvCxnSpPr>
          <p:nvPr/>
        </p:nvCxnSpPr>
        <p:spPr>
          <a:xfrm flipH="1">
            <a:off x="2710819" y="4679587"/>
            <a:ext cx="281215" cy="0"/>
          </a:xfrm>
          <a:prstGeom prst="straightConnector1">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D833FCD7-4806-4306-B679-6B3EA77A18FF}"/>
              </a:ext>
            </a:extLst>
          </p:cNvPr>
          <p:cNvCxnSpPr>
            <a:cxnSpLocks/>
          </p:cNvCxnSpPr>
          <p:nvPr/>
        </p:nvCxnSpPr>
        <p:spPr>
          <a:xfrm>
            <a:off x="2841480" y="4737078"/>
            <a:ext cx="165400" cy="370583"/>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241463B2-375B-4C3E-B706-0ECB0BCA1D97}"/>
              </a:ext>
            </a:extLst>
          </p:cNvPr>
          <p:cNvSpPr txBox="1"/>
          <p:nvPr/>
        </p:nvSpPr>
        <p:spPr>
          <a:xfrm>
            <a:off x="3006880" y="5061097"/>
            <a:ext cx="9027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B050"/>
                </a:solidFill>
                <a:cs typeface="Calibri"/>
              </a:rPr>
              <a:t>Latent Variable</a:t>
            </a:r>
          </a:p>
        </p:txBody>
      </p:sp>
      <p:sp>
        <p:nvSpPr>
          <p:cNvPr id="53" name="Slide Number Placeholder 52">
            <a:extLst>
              <a:ext uri="{FF2B5EF4-FFF2-40B4-BE49-F238E27FC236}">
                <a16:creationId xmlns:a16="http://schemas.microsoft.com/office/drawing/2014/main" id="{CFFEC5C8-9F91-40F1-8DB6-B816686A72F1}"/>
              </a:ext>
            </a:extLst>
          </p:cNvPr>
          <p:cNvSpPr>
            <a:spLocks noGrp="1"/>
          </p:cNvSpPr>
          <p:nvPr>
            <p:ph type="sldNum" sz="quarter" idx="12"/>
          </p:nvPr>
        </p:nvSpPr>
        <p:spPr/>
        <p:txBody>
          <a:bodyPr/>
          <a:lstStyle/>
          <a:p>
            <a:fld id="{48F63A3B-78C7-47BE-AE5E-E10140E04643}" type="slidenum">
              <a:rPr lang="en-US" smtClean="0"/>
              <a:t>7</a:t>
            </a:fld>
            <a:endParaRPr lang="en-US"/>
          </a:p>
        </p:txBody>
      </p:sp>
      <p:pic>
        <p:nvPicPr>
          <p:cNvPr id="6" name="Audio 5">
            <a:hlinkClick r:id="" action="ppaction://media"/>
            <a:extLst>
              <a:ext uri="{FF2B5EF4-FFF2-40B4-BE49-F238E27FC236}">
                <a16:creationId xmlns:a16="http://schemas.microsoft.com/office/drawing/2014/main" id="{D0933B26-CAAE-3C43-9258-129BAEF6DF4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
        <p:nvSpPr>
          <p:cNvPr id="34" name="TextBox 33">
            <a:extLst>
              <a:ext uri="{FF2B5EF4-FFF2-40B4-BE49-F238E27FC236}">
                <a16:creationId xmlns:a16="http://schemas.microsoft.com/office/drawing/2014/main" id="{007AFBDE-BCE2-4E8F-BF50-745100DB34D1}"/>
              </a:ext>
            </a:extLst>
          </p:cNvPr>
          <p:cNvSpPr txBox="1"/>
          <p:nvPr/>
        </p:nvSpPr>
        <p:spPr>
          <a:xfrm>
            <a:off x="1623251" y="6340678"/>
            <a:ext cx="650256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dirty="0">
                <a:ea typeface="+mn-lt"/>
                <a:cs typeface="+mn-lt"/>
              </a:rPr>
              <a:t>[1] J. Gu, J. Bradbury, C. </a:t>
            </a:r>
            <a:r>
              <a:rPr lang="en-US" sz="900" dirty="0" err="1">
                <a:ea typeface="+mn-lt"/>
                <a:cs typeface="+mn-lt"/>
              </a:rPr>
              <a:t>Xiong</a:t>
            </a:r>
            <a:r>
              <a:rPr lang="en-US" sz="900" dirty="0">
                <a:ea typeface="+mn-lt"/>
                <a:cs typeface="+mn-lt"/>
              </a:rPr>
              <a:t>, V. O. K. Li, and R. </a:t>
            </a:r>
            <a:r>
              <a:rPr lang="en-US" sz="900" dirty="0" err="1">
                <a:ea typeface="+mn-lt"/>
                <a:cs typeface="+mn-lt"/>
              </a:rPr>
              <a:t>Socher</a:t>
            </a:r>
            <a:r>
              <a:rPr lang="en-US" sz="900" dirty="0">
                <a:ea typeface="+mn-lt"/>
                <a:cs typeface="+mn-lt"/>
              </a:rPr>
              <a:t>, Non-autoregressive neural machine translation, 2018. </a:t>
            </a:r>
            <a:r>
              <a:rPr lang="en-US" sz="900" dirty="0" err="1">
                <a:ea typeface="+mn-lt"/>
                <a:cs typeface="+mn-lt"/>
              </a:rPr>
              <a:t>arXiv</a:t>
            </a:r>
            <a:r>
              <a:rPr lang="en-US" sz="900" dirty="0">
                <a:ea typeface="+mn-lt"/>
                <a:cs typeface="+mn-lt"/>
              </a:rPr>
              <a:t>: 1711.02281 [cs.CL].</a:t>
            </a:r>
          </a:p>
          <a:p>
            <a:endParaRPr lang="en-US" sz="900" dirty="0">
              <a:ea typeface="+mn-lt"/>
              <a:cs typeface="+mn-lt"/>
            </a:endParaRPr>
          </a:p>
        </p:txBody>
      </p:sp>
    </p:spTree>
    <p:extLst>
      <p:ext uri="{BB962C8B-B14F-4D97-AF65-F5344CB8AC3E}">
        <p14:creationId xmlns:p14="http://schemas.microsoft.com/office/powerpoint/2010/main" val="1390344381"/>
      </p:ext>
    </p:extLst>
  </p:cSld>
  <p:clrMapOvr>
    <a:masterClrMapping/>
  </p:clrMapOvr>
  <mc:AlternateContent xmlns:mc="http://schemas.openxmlformats.org/markup-compatibility/2006" xmlns:p14="http://schemas.microsoft.com/office/powerpoint/2010/main">
    <mc:Choice Requires="p14">
      <p:transition spd="slow" p14:dur="2000" advTm="37976"/>
    </mc:Choice>
    <mc:Fallback xmlns="">
      <p:transition spd="slow" advTm="37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405" x="6038850" y="3876675"/>
          <p14:tracePt t="11413" x="6038850" y="3857625"/>
          <p14:tracePt t="11421" x="6048375" y="3848100"/>
          <p14:tracePt t="11429" x="6057900" y="3838575"/>
          <p14:tracePt t="11437" x="6067425" y="3829050"/>
          <p14:tracePt t="11453" x="6076950" y="3819525"/>
          <p14:tracePt t="11469" x="6086475" y="3810000"/>
          <p14:tracePt t="11494" x="6096000" y="3810000"/>
          <p14:tracePt t="11502" x="6096000" y="3800475"/>
          <p14:tracePt t="11533" x="6086475" y="3800475"/>
          <p14:tracePt t="11542" x="6076950" y="3800475"/>
          <p14:tracePt t="11550" x="6057900" y="3800475"/>
          <p14:tracePt t="11558" x="6038850" y="3800475"/>
          <p14:tracePt t="11566" x="6019800" y="3800475"/>
          <p14:tracePt t="11574" x="6000750" y="3800475"/>
          <p14:tracePt t="11581" x="5972175" y="3800475"/>
          <p14:tracePt t="11590" x="5953125" y="3800475"/>
          <p14:tracePt t="11597" x="5924550" y="3800475"/>
          <p14:tracePt t="11606" x="5895975" y="3800475"/>
          <p14:tracePt t="11614" x="5876925" y="3800475"/>
          <p14:tracePt t="11622" x="5848350" y="3800475"/>
          <p14:tracePt t="11630" x="5819775" y="3800475"/>
          <p14:tracePt t="11638" x="5791200" y="3800475"/>
          <p14:tracePt t="11646" x="5772150" y="3800475"/>
          <p14:tracePt t="11654" x="5743575" y="3800475"/>
          <p14:tracePt t="11663" x="5724525" y="3790950"/>
          <p14:tracePt t="11671" x="5705475" y="3771900"/>
          <p14:tracePt t="11680" x="5686425" y="3762375"/>
          <p14:tracePt t="11686" x="5657850" y="3752850"/>
          <p14:tracePt t="11696" x="5648325" y="3733800"/>
          <p14:tracePt t="11702" x="5629275" y="3714750"/>
          <p14:tracePt t="11712" x="5610225" y="3695700"/>
          <p14:tracePt t="11718" x="5600700" y="3686175"/>
          <p14:tracePt t="11728" x="5591175" y="3667125"/>
          <p14:tracePt t="11734" x="5572125" y="3657600"/>
          <p14:tracePt t="11745" x="5562600" y="3638550"/>
          <p14:tracePt t="11750" x="5562600" y="3619500"/>
          <p14:tracePt t="11761" x="5553075" y="3600450"/>
          <p14:tracePt t="11766" x="5543550" y="3590925"/>
          <p14:tracePt t="11778" x="5534025" y="3571875"/>
          <p14:tracePt t="11783" x="5534025" y="3552825"/>
          <p14:tracePt t="11795" x="5534025" y="3543300"/>
          <p14:tracePt t="11799" x="5524500" y="3533775"/>
          <p14:tracePt t="11811" x="5524500" y="3524250"/>
          <p14:tracePt t="11815" x="5524500" y="3505200"/>
          <p14:tracePt t="11831" x="5524500" y="3495675"/>
          <p14:tracePt t="12193" x="5534025" y="3495675"/>
          <p14:tracePt t="12200" x="5553075" y="3495675"/>
          <p14:tracePt t="12208" x="5562600" y="3495675"/>
          <p14:tracePt t="12217" x="5581650" y="3505200"/>
          <p14:tracePt t="12225" x="5600700" y="3514725"/>
          <p14:tracePt t="12232" x="5610225" y="3524250"/>
          <p14:tracePt t="12241" x="5619750" y="3524250"/>
          <p14:tracePt t="12256" x="5629275" y="3533775"/>
          <p14:tracePt t="12272" x="5638800" y="3533775"/>
          <p14:tracePt t="12361" x="5629275" y="3524250"/>
          <p14:tracePt t="12369" x="5619750" y="3514725"/>
          <p14:tracePt t="12378" x="5610225" y="3505200"/>
          <p14:tracePt t="12385" x="5600700" y="3505200"/>
          <p14:tracePt t="12394" x="5591175" y="3495675"/>
          <p14:tracePt t="12401" x="5581650" y="3486150"/>
          <p14:tracePt t="12409" x="5562600" y="3486150"/>
          <p14:tracePt t="12417" x="5553075" y="3476625"/>
          <p14:tracePt t="12425" x="5543550" y="3467100"/>
          <p14:tracePt t="12434" x="5534025" y="3467100"/>
          <p14:tracePt t="12450" x="5524500" y="3457575"/>
          <p14:tracePt t="12465" x="5514975" y="3457575"/>
          <p14:tracePt t="12482" x="5505450" y="3457575"/>
          <p14:tracePt t="12490" x="5505450" y="3448050"/>
          <p14:tracePt t="12651" x="5524500" y="3438525"/>
          <p14:tracePt t="12666" x="5543550" y="3438525"/>
          <p14:tracePt t="12675" x="5553075" y="3438525"/>
          <p14:tracePt t="12683" x="5562600" y="3438525"/>
          <p14:tracePt t="12690" x="5572125" y="3438525"/>
          <p14:tracePt t="12699" x="5581650" y="3438525"/>
          <p14:tracePt t="12714" x="5591175" y="3438525"/>
          <p14:tracePt t="12787" x="5572125" y="3438525"/>
          <p14:tracePt t="12795" x="5553075" y="3438525"/>
          <p14:tracePt t="12803" x="5543550" y="3438525"/>
          <p14:tracePt t="12811" x="5524500" y="3438525"/>
          <p14:tracePt t="12819" x="5505450" y="3438525"/>
          <p14:tracePt t="12827" x="5495925" y="3438525"/>
          <p14:tracePt t="12835" x="5486400" y="3438525"/>
          <p14:tracePt t="12843" x="5476875" y="3429000"/>
          <p14:tracePt t="12859" x="5467350" y="3429000"/>
          <p14:tracePt t="12932" x="5486400" y="3429000"/>
          <p14:tracePt t="12948" x="5495925" y="3429000"/>
          <p14:tracePt t="12965" x="5505450" y="3429000"/>
          <p14:tracePt t="12980" x="5514975" y="3429000"/>
          <p14:tracePt t="13076" x="5505450" y="3429000"/>
          <p14:tracePt t="13092" x="5495925" y="3429000"/>
          <p14:tracePt t="13197" x="5505450" y="3429000"/>
          <p14:tracePt t="13206" x="5514975" y="3429000"/>
          <p14:tracePt t="13222" x="5524500" y="3429000"/>
          <p14:tracePt t="13229" x="5534025" y="3429000"/>
          <p14:tracePt t="13245" x="5543550" y="3429000"/>
          <p14:tracePt t="13261" x="5553075" y="3429000"/>
          <p14:tracePt t="13309" x="5562600" y="3429000"/>
          <p14:tracePt t="13366" x="5553075" y="3429000"/>
          <p14:tracePt t="13382" x="5534025" y="3429000"/>
          <p14:tracePt t="13390" x="5524500" y="3429000"/>
          <p14:tracePt t="13398" x="5514975" y="3429000"/>
          <p14:tracePt t="13405" x="5505450" y="3429000"/>
          <p14:tracePt t="13414" x="5495925" y="3429000"/>
          <p14:tracePt t="13430" x="5486400" y="3429000"/>
          <p14:tracePt t="13446" x="5486400" y="3438525"/>
          <p14:tracePt t="13454" x="5476875" y="3438525"/>
          <p14:tracePt t="13518" x="5486400" y="3438525"/>
          <p14:tracePt t="13526" x="5495925" y="3438525"/>
          <p14:tracePt t="13534" x="5505450" y="3438525"/>
          <p14:tracePt t="13543" x="5514975" y="3438525"/>
          <p14:tracePt t="13550" x="5524500" y="3438525"/>
          <p14:tracePt t="13558" x="5534025" y="3438525"/>
          <p14:tracePt t="13567" x="5543550" y="3438525"/>
          <p14:tracePt t="13583" x="5553075" y="3438525"/>
          <p14:tracePt t="13607" x="5562600" y="3438525"/>
          <p14:tracePt t="13663" x="5553075" y="3438525"/>
          <p14:tracePt t="13679" x="5534025" y="3438525"/>
          <p14:tracePt t="13687" x="5524500" y="3438525"/>
          <p14:tracePt t="13695" x="5505450" y="3438525"/>
          <p14:tracePt t="13703" x="5486400" y="3438525"/>
          <p14:tracePt t="13711" x="5476875" y="3438525"/>
          <p14:tracePt t="13719" x="5467350" y="3438525"/>
          <p14:tracePt t="13735" x="5457825" y="3448050"/>
          <p14:tracePt t="24783" x="5467350" y="3448050"/>
          <p14:tracePt t="24793" x="5486400" y="3448050"/>
          <p14:tracePt t="24799" x="5505450" y="3457575"/>
          <p14:tracePt t="24808" x="5543550" y="3467100"/>
          <p14:tracePt t="24815" x="5600700" y="3486150"/>
          <p14:tracePt t="24823" x="5648325" y="3505200"/>
          <p14:tracePt t="24831" x="5705475" y="3533775"/>
          <p14:tracePt t="24839" x="5762625" y="3543300"/>
          <p14:tracePt t="24847" x="5791200" y="3552825"/>
          <p14:tracePt t="24855" x="5829300" y="3562350"/>
          <p14:tracePt t="24864" x="5876925" y="3581400"/>
          <p14:tracePt t="24871" x="5895975" y="3590925"/>
          <p14:tracePt t="24880" x="5924550" y="3600450"/>
          <p14:tracePt t="24888" x="5953125" y="3609975"/>
          <p14:tracePt t="24898" x="5972175" y="3619500"/>
          <p14:tracePt t="24908" x="5981700" y="3619500"/>
          <p14:tracePt t="24914" x="5991225" y="3629025"/>
          <p14:tracePt t="24921" x="6000750" y="3629025"/>
          <p14:tracePt t="24932" x="6000750" y="3638550"/>
          <p14:tracePt t="24938" x="6010275" y="3638550"/>
          <p14:tracePt t="24952" x="6019800" y="3638550"/>
          <p14:tracePt t="25048" x="6010275" y="3638550"/>
          <p14:tracePt t="25056" x="6000750" y="3638550"/>
          <p14:tracePt t="25072" x="5991225" y="3638550"/>
          <p14:tracePt t="25088" x="5981700" y="3638550"/>
          <p14:tracePt t="25096" x="5972175" y="3638550"/>
          <p14:tracePt t="25105" x="5962650" y="3638550"/>
          <p14:tracePt t="25112" x="5953125" y="3638550"/>
          <p14:tracePt t="25128" x="5934075" y="3638550"/>
          <p14:tracePt t="25136" x="5924550" y="3638550"/>
          <p14:tracePt t="25144" x="5905500" y="3629025"/>
          <p14:tracePt t="25153" x="5876925" y="3609975"/>
          <p14:tracePt t="25161" x="5848350" y="3590925"/>
          <p14:tracePt t="25168" x="5800725" y="3562350"/>
          <p14:tracePt t="25177" x="5753100" y="3533775"/>
          <p14:tracePt t="25185" x="5695950" y="3514725"/>
          <p14:tracePt t="25193" x="5638800" y="3495675"/>
          <p14:tracePt t="25202" x="5581650" y="3467100"/>
          <p14:tracePt t="25209" x="5553075" y="3457575"/>
          <p14:tracePt t="25218" x="5505450" y="3448050"/>
          <p14:tracePt t="25226" x="5457825" y="3429000"/>
          <p14:tracePt t="25235" x="5429250" y="3419475"/>
          <p14:tracePt t="25242" x="5410200" y="3409950"/>
          <p14:tracePt t="25251" x="5391150" y="3400425"/>
          <p14:tracePt t="25707" x="5400675" y="3400425"/>
          <p14:tracePt t="25723" x="5410200" y="3400425"/>
          <p14:tracePt t="25731" x="5419725" y="3400425"/>
          <p14:tracePt t="25739" x="5419725" y="3409950"/>
          <p14:tracePt t="25747" x="5429250" y="3409950"/>
          <p14:tracePt t="25763" x="5448300" y="3409950"/>
          <p14:tracePt t="25779" x="5457825" y="3419475"/>
          <p14:tracePt t="25787" x="5467350" y="3419475"/>
          <p14:tracePt t="25796" x="5476875" y="3419475"/>
          <p14:tracePt t="25803" x="5486400" y="3419475"/>
          <p14:tracePt t="25811" x="5486400" y="3429000"/>
          <p14:tracePt t="25819" x="5495925" y="3429000"/>
          <p14:tracePt t="25827" x="5505450" y="3429000"/>
          <p14:tracePt t="25835" x="5514975" y="3429000"/>
          <p14:tracePt t="25843" x="5514975" y="3438525"/>
          <p14:tracePt t="25851" x="5524500" y="3438525"/>
          <p14:tracePt t="25875" x="5534025" y="3448050"/>
          <p14:tracePt t="25900" x="5543550" y="3448050"/>
          <p14:tracePt t="25924" x="5543550" y="3457575"/>
          <p14:tracePt t="25988" x="5553075" y="3457575"/>
          <p14:tracePt t="26061" x="5553075" y="3467100"/>
          <p14:tracePt t="26069" x="5562600" y="3467100"/>
          <p14:tracePt t="26092" x="5572125" y="3467100"/>
          <p14:tracePt t="26109" x="5581650" y="3476625"/>
          <p14:tracePt t="26118" x="5591175" y="3476625"/>
          <p14:tracePt t="26124" x="5600700" y="3476625"/>
          <p14:tracePt t="26135" x="5610225" y="3476625"/>
          <p14:tracePt t="26141" x="5619750" y="3476625"/>
          <p14:tracePt t="26157" x="5629275" y="3476625"/>
          <p14:tracePt t="26165" x="5638800" y="3476625"/>
          <p14:tracePt t="26181" x="5648325" y="3486150"/>
          <p14:tracePt t="26189" x="5657850" y="3486150"/>
          <p14:tracePt t="26197" x="5667375" y="3486150"/>
          <p14:tracePt t="26205" x="5676900" y="3486150"/>
          <p14:tracePt t="26220" x="5686425" y="3486150"/>
          <p14:tracePt t="26229" x="5695950" y="3486150"/>
          <p14:tracePt t="26245" x="5705475" y="3486150"/>
          <p14:tracePt t="26269" x="5715000" y="3486150"/>
          <p14:tracePt t="26542" x="5724525" y="3486150"/>
          <p14:tracePt t="26768" x="5715000" y="3486150"/>
          <p14:tracePt t="26776" x="5705475" y="3486150"/>
          <p14:tracePt t="26784" x="5695950" y="3486150"/>
          <p14:tracePt t="26800" x="5686425" y="3486150"/>
          <p14:tracePt t="26808" x="5676900" y="3476625"/>
          <p14:tracePt t="26815" x="5667375" y="3476625"/>
          <p14:tracePt t="26823" x="5657850" y="3476625"/>
          <p14:tracePt t="26831" x="5648325" y="3467100"/>
          <p14:tracePt t="26841" x="5638800" y="3467100"/>
          <p14:tracePt t="26848" x="5619750" y="3457575"/>
          <p14:tracePt t="26856" x="5610225" y="3457575"/>
          <p14:tracePt t="26864" x="5591175" y="3448050"/>
          <p14:tracePt t="26871" x="5581650" y="3448050"/>
          <p14:tracePt t="26879" x="5562600" y="3448050"/>
          <p14:tracePt t="26896" x="5543550" y="3438525"/>
          <p14:tracePt t="26904" x="5534025" y="3438525"/>
          <p14:tracePt t="26912" x="5524500" y="3438525"/>
          <p14:tracePt t="26920" x="5524500" y="3429000"/>
          <p14:tracePt t="26928" x="5514975" y="3429000"/>
          <p14:tracePt t="26944" x="5495925" y="3429000"/>
          <p14:tracePt t="26960" x="5476875" y="3429000"/>
          <p14:tracePt t="26968" x="5467350" y="3429000"/>
          <p14:tracePt t="26977" x="5457825" y="3429000"/>
          <p14:tracePt t="26984" x="5448300" y="3429000"/>
          <p14:tracePt t="26993" x="5429250" y="3429000"/>
          <p14:tracePt t="27009" x="5419725" y="3429000"/>
          <p14:tracePt t="27025" x="5410200" y="3429000"/>
          <p14:tracePt t="27089" x="5429250" y="3429000"/>
          <p14:tracePt t="27097" x="5448300" y="3429000"/>
          <p14:tracePt t="27105" x="5467350" y="3429000"/>
          <p14:tracePt t="27113" x="5486400" y="3429000"/>
          <p14:tracePt t="27121" x="5514975" y="3429000"/>
          <p14:tracePt t="27129" x="5543550" y="3429000"/>
          <p14:tracePt t="27141" x="5562600" y="3429000"/>
          <p14:tracePt t="27146" x="5581650" y="3429000"/>
          <p14:tracePt t="27153" x="5591175" y="3429000"/>
          <p14:tracePt t="27163" x="5600700" y="3429000"/>
          <p14:tracePt t="27169" x="5610225" y="3429000"/>
          <p14:tracePt t="27185" x="5619750" y="3429000"/>
          <p14:tracePt t="27394" x="5629275" y="3429000"/>
          <p14:tracePt t="27427" x="5638800" y="3429000"/>
          <p14:tracePt t="27435" x="5648325" y="3429000"/>
          <p14:tracePt t="27443" x="5657850" y="3419475"/>
          <p14:tracePt t="27458" x="5667375" y="3419475"/>
          <p14:tracePt t="27467" x="5667375" y="3409950"/>
          <p14:tracePt t="27474" x="5676900" y="3409950"/>
          <p14:tracePt t="27491" x="5676900" y="3400425"/>
          <p14:tracePt t="27515" x="5676900" y="3390900"/>
          <p14:tracePt t="27539" x="5667375" y="3381375"/>
          <p14:tracePt t="27547" x="5657850" y="3381375"/>
          <p14:tracePt t="27554" x="5638800" y="3381375"/>
          <p14:tracePt t="27563" x="5610225" y="3381375"/>
          <p14:tracePt t="27571" x="5591175" y="3381375"/>
          <p14:tracePt t="27579" x="5562600" y="3381375"/>
          <p14:tracePt t="27587" x="5534025" y="3381375"/>
          <p14:tracePt t="27595" x="5514975" y="3381375"/>
          <p14:tracePt t="27603" x="5495925" y="3381375"/>
          <p14:tracePt t="27611" x="5476875" y="3381375"/>
          <p14:tracePt t="27619" x="5457825" y="3381375"/>
          <p14:tracePt t="27635" x="5438775" y="3390900"/>
          <p14:tracePt t="27644" x="5438775" y="3400425"/>
          <p14:tracePt t="27651" x="5429250" y="3400425"/>
          <p14:tracePt t="27660" x="5429250" y="3409950"/>
          <p14:tracePt t="27676" x="5429250" y="3429000"/>
          <p14:tracePt t="27692" x="5429250" y="3438525"/>
          <p14:tracePt t="27701" x="5429250" y="3448050"/>
          <p14:tracePt t="27708" x="5429250" y="3457575"/>
          <p14:tracePt t="27717" x="5429250" y="3467100"/>
          <p14:tracePt t="27733" x="5448300" y="3476625"/>
          <p14:tracePt t="27740" x="5457825" y="3476625"/>
          <p14:tracePt t="27749" x="5476875" y="3486150"/>
          <p14:tracePt t="27756" x="5495925" y="3486150"/>
          <p14:tracePt t="27764" x="5514975" y="3486150"/>
          <p14:tracePt t="27772" x="5534025" y="3486150"/>
          <p14:tracePt t="27780" x="5553075" y="3486150"/>
          <p14:tracePt t="27796" x="5572125" y="3486150"/>
          <p14:tracePt t="27820" x="5581650" y="3486150"/>
          <p14:tracePt t="27836" x="5581650" y="3476625"/>
          <p14:tracePt t="27844" x="5581650" y="3467100"/>
          <p14:tracePt t="27860" x="5581650" y="3457575"/>
          <p14:tracePt t="27868" x="5572125" y="3448050"/>
          <p14:tracePt t="27876" x="5553075" y="3429000"/>
          <p14:tracePt t="27885" x="5524500" y="3419475"/>
          <p14:tracePt t="27893" x="5495925" y="3419475"/>
          <p14:tracePt t="27900" x="5476875" y="3419475"/>
          <p14:tracePt t="27909" x="5448300" y="3409950"/>
          <p14:tracePt t="27917" x="5410200" y="3409950"/>
          <p14:tracePt t="27925" x="5391150" y="3409950"/>
          <p14:tracePt t="27933" x="5362575" y="3409950"/>
          <p14:tracePt t="27940" x="5353050" y="3409950"/>
          <p14:tracePt t="27949" x="5343525" y="3409950"/>
          <p14:tracePt t="27967" x="5334000" y="3409950"/>
          <p14:tracePt t="27973" x="5334000" y="3419475"/>
          <p14:tracePt t="27989" x="5334000" y="3429000"/>
          <p14:tracePt t="28005" x="5343525" y="3438525"/>
          <p14:tracePt t="28013" x="5353050" y="3438525"/>
          <p14:tracePt t="28022" x="5381625" y="3448050"/>
          <p14:tracePt t="28030" x="5400675" y="3448050"/>
          <p14:tracePt t="28038" x="5429250" y="3457575"/>
          <p14:tracePt t="28046" x="5457825" y="3457575"/>
          <p14:tracePt t="28053" x="5486400" y="3457575"/>
          <p14:tracePt t="28061" x="5514975" y="3457575"/>
          <p14:tracePt t="28070" x="5543550" y="3457575"/>
          <p14:tracePt t="28077" x="5572125" y="3448050"/>
          <p14:tracePt t="28085" x="5591175" y="3448050"/>
          <p14:tracePt t="28093" x="5600700" y="3438525"/>
          <p14:tracePt t="28110" x="5610225" y="3438525"/>
          <p14:tracePt t="28118" x="5610225" y="3429000"/>
          <p14:tracePt t="28125" x="5619750" y="3429000"/>
          <p14:tracePt t="28150" x="5619750" y="3419475"/>
          <p14:tracePt t="28174" x="5610225" y="3419475"/>
          <p14:tracePt t="28183" x="5572125" y="3419475"/>
          <p14:tracePt t="28190" x="5553075" y="3419475"/>
          <p14:tracePt t="28199" x="5514975" y="3419475"/>
          <p14:tracePt t="28207" x="5467350" y="3419475"/>
          <p14:tracePt t="28214" x="5438775" y="3419475"/>
          <p14:tracePt t="28222" x="5410200" y="3429000"/>
          <p14:tracePt t="28230" x="5372100" y="3438525"/>
          <p14:tracePt t="28238" x="5343525" y="3448050"/>
          <p14:tracePt t="28247" x="5324475" y="3457575"/>
          <p14:tracePt t="28254" x="5314950" y="3457575"/>
          <p14:tracePt t="28262" x="5305425" y="3467100"/>
          <p14:tracePt t="28270" x="5295900" y="3467100"/>
          <p14:tracePt t="28286" x="5295900" y="3476625"/>
          <p14:tracePt t="28302" x="5295900" y="3486150"/>
          <p14:tracePt t="28319" x="5305425" y="3495675"/>
          <p14:tracePt t="28327" x="5324475" y="3505200"/>
          <p14:tracePt t="28335" x="5362575" y="3505200"/>
          <p14:tracePt t="28342" x="5372100" y="3514725"/>
          <p14:tracePt t="28351" x="5419725" y="3524250"/>
          <p14:tracePt t="28359" x="5438775" y="3524250"/>
          <p14:tracePt t="28367" x="5467350" y="3524250"/>
          <p14:tracePt t="28375" x="5495925" y="3524250"/>
          <p14:tracePt t="28383" x="5524500" y="3524250"/>
          <p14:tracePt t="28390" x="5543550" y="3524250"/>
          <p14:tracePt t="28399" x="5562600" y="3524250"/>
          <p14:tracePt t="28407" x="5581650" y="3524250"/>
          <p14:tracePt t="28416" x="5591175" y="3524250"/>
          <p14:tracePt t="28423" x="5600700" y="3524250"/>
          <p14:tracePt t="28447" x="5610225" y="3524250"/>
          <p14:tracePt t="28471" x="5610225" y="3514725"/>
          <p14:tracePt t="28487" x="5610225" y="3505200"/>
          <p14:tracePt t="28503" x="5591175" y="3486150"/>
          <p14:tracePt t="28512" x="5581650" y="3476625"/>
          <p14:tracePt t="28519" x="5543550" y="3467100"/>
          <p14:tracePt t="28527" x="5524500" y="3467100"/>
          <p14:tracePt t="28535" x="5495925" y="3467100"/>
          <p14:tracePt t="28544" x="5467350" y="3467100"/>
          <p14:tracePt t="28551" x="5448300" y="3467100"/>
          <p14:tracePt t="28559" x="5419725" y="3467100"/>
          <p14:tracePt t="28567" x="5410200" y="3467100"/>
          <p14:tracePt t="28575" x="5391150" y="3467100"/>
          <p14:tracePt t="28592" x="5381625" y="3467100"/>
          <p14:tracePt t="28632" x="5381625" y="3476625"/>
          <p14:tracePt t="28650" x="5391150" y="3486150"/>
          <p14:tracePt t="28656" x="5400675" y="3486150"/>
          <p14:tracePt t="28665" x="5429250" y="3495675"/>
          <p14:tracePt t="28672" x="5448300" y="3495675"/>
          <p14:tracePt t="28680" x="5476875" y="3495675"/>
          <p14:tracePt t="28688" x="5495925" y="3495675"/>
          <p14:tracePt t="28696" x="5524500" y="3495675"/>
          <p14:tracePt t="28704" x="5543550" y="3495675"/>
          <p14:tracePt t="28712" x="5572125" y="3495675"/>
          <p14:tracePt t="28720" x="5591175" y="3495675"/>
          <p14:tracePt t="28728" x="5610225" y="3486150"/>
          <p14:tracePt t="28736" x="5619750" y="3476625"/>
          <p14:tracePt t="28745" x="5629275" y="3457575"/>
          <p14:tracePt t="28752" x="5638800" y="3457575"/>
          <p14:tracePt t="28761" x="5648325" y="3448050"/>
          <p14:tracePt t="28769" x="5648325" y="3438525"/>
          <p14:tracePt t="28776" x="5657850" y="3438525"/>
          <p14:tracePt t="28785" x="5657850" y="3429000"/>
          <p14:tracePt t="28792" x="5657850" y="3419475"/>
          <p14:tracePt t="28801" x="5657850" y="3409950"/>
          <p14:tracePt t="28818" x="5657850" y="3400425"/>
          <p14:tracePt t="28834" x="5657850" y="3390900"/>
          <p14:tracePt t="28841" x="5648325" y="3390900"/>
          <p14:tracePt t="28850" x="5638800" y="3390900"/>
          <p14:tracePt t="28857" x="5629275" y="3381375"/>
          <p14:tracePt t="28881" x="5619750" y="3381375"/>
          <p14:tracePt t="28889" x="5610225" y="3381375"/>
          <p14:tracePt t="28897" x="5600700" y="3381375"/>
          <p14:tracePt t="28913" x="5591175" y="3381375"/>
          <p14:tracePt t="28929" x="5581650" y="3381375"/>
          <p14:tracePt t="28946" x="5572125" y="3381375"/>
          <p14:tracePt t="28962" x="5572125" y="3390900"/>
          <p14:tracePt t="28978" x="5562600" y="3390900"/>
          <p14:tracePt t="28986" x="5562600" y="3400425"/>
          <p14:tracePt t="29001" x="5562600" y="3409950"/>
          <p14:tracePt t="29010" x="5562600" y="3419475"/>
          <p14:tracePt t="29026" x="5562600" y="3429000"/>
          <p14:tracePt t="29042" x="5562600" y="3438525"/>
          <p14:tracePt t="29051" x="5562600" y="3448050"/>
          <p14:tracePt t="29067" x="5562600" y="3457575"/>
          <p14:tracePt t="29074" x="5581650" y="3457575"/>
          <p14:tracePt t="29083" x="5581650" y="3467100"/>
          <p14:tracePt t="29090" x="5600700" y="3467100"/>
          <p14:tracePt t="29098" x="5610225" y="3476625"/>
          <p14:tracePt t="29106" x="5619750" y="3476625"/>
          <p14:tracePt t="29122" x="5629275" y="3476625"/>
          <p14:tracePt t="29139" x="5638800" y="3476625"/>
          <p14:tracePt t="29219" x="5619750" y="3476625"/>
          <p14:tracePt t="29227" x="5600700" y="3476625"/>
          <p14:tracePt t="29235" x="5572125" y="3476625"/>
          <p14:tracePt t="29242" x="5543550" y="3476625"/>
          <p14:tracePt t="29252" x="5514975" y="3476625"/>
          <p14:tracePt t="29258" x="5495925" y="3476625"/>
          <p14:tracePt t="29267" x="5467350" y="3476625"/>
          <p14:tracePt t="29274" x="5448300" y="3476625"/>
          <p14:tracePt t="29283" x="5438775" y="3476625"/>
          <p14:tracePt t="29291" x="5419725" y="3476625"/>
          <p14:tracePt t="29307" x="5410200" y="3476625"/>
          <p14:tracePt t="29331" x="5410200" y="3486150"/>
          <p14:tracePt t="29363" x="5410200" y="3495675"/>
          <p14:tracePt t="29372" x="5429250" y="3495675"/>
          <p14:tracePt t="29380" x="5438775" y="3495675"/>
          <p14:tracePt t="29389" x="5457825" y="3495675"/>
          <p14:tracePt t="29395" x="5476875" y="3495675"/>
          <p14:tracePt t="29405" x="5495925" y="3495675"/>
          <p14:tracePt t="29412" x="5505450" y="3486150"/>
          <p14:tracePt t="29422" x="5514975" y="3486150"/>
          <p14:tracePt t="29427" x="5524500" y="3476625"/>
          <p14:tracePt t="29437" x="5534025" y="3476625"/>
          <p14:tracePt t="29452" x="5543550" y="3467100"/>
          <p14:tracePt t="29484" x="5543550" y="3457575"/>
          <p14:tracePt t="29914" x="5543550" y="3467100"/>
          <p14:tracePt t="29922" x="5543550" y="3476625"/>
          <p14:tracePt t="29929" x="5534025" y="3486150"/>
          <p14:tracePt t="29937" x="5524500" y="3495675"/>
          <p14:tracePt t="29946" x="5524500" y="3505200"/>
          <p14:tracePt t="29961" x="5514975" y="3505200"/>
          <p14:tracePt t="29970" x="5514975" y="3514725"/>
          <p14:tracePt t="30002" x="5514975" y="3524250"/>
          <p14:tracePt t="30107" x="5514975" y="3514725"/>
          <p14:tracePt t="30123" x="5514975" y="3505200"/>
          <p14:tracePt t="30131" x="5514975" y="3495675"/>
          <p14:tracePt t="30139" x="5505450" y="3486150"/>
          <p14:tracePt t="30162" x="5495925" y="3476625"/>
          <p14:tracePt t="30178" x="5476875" y="3476625"/>
          <p14:tracePt t="30187" x="5476875" y="3467100"/>
          <p14:tracePt t="30195" x="5467350" y="3467100"/>
          <p14:tracePt t="30203" x="5457825" y="3467100"/>
          <p14:tracePt t="30211" x="5448300" y="3467100"/>
          <p14:tracePt t="30219" x="5438775" y="3467100"/>
          <p14:tracePt t="30227" x="5429250" y="3467100"/>
          <p14:tracePt t="30235" x="5419725" y="3467100"/>
          <p14:tracePt t="30259" x="5410200" y="3467100"/>
          <p14:tracePt t="30291" x="5410200" y="3476625"/>
          <p14:tracePt t="30299" x="5410200" y="3486150"/>
          <p14:tracePt t="30308" x="5410200" y="3495675"/>
          <p14:tracePt t="30315" x="5410200" y="3505200"/>
          <p14:tracePt t="30323" x="5419725" y="3505200"/>
          <p14:tracePt t="30332" x="5429250" y="3514725"/>
          <p14:tracePt t="30339" x="5438775" y="3524250"/>
          <p14:tracePt t="30348" x="5457825" y="3524250"/>
          <p14:tracePt t="30355" x="5467350" y="3524250"/>
          <p14:tracePt t="30365" x="5476875" y="3533775"/>
          <p14:tracePt t="30371" x="5495925" y="3533775"/>
          <p14:tracePt t="30381" x="5505450" y="3533775"/>
          <p14:tracePt t="30387" x="5524500" y="3533775"/>
          <p14:tracePt t="30404" x="5534025" y="3533775"/>
          <p14:tracePt t="30420" x="5543550" y="3524250"/>
          <p14:tracePt t="30436" x="5543550" y="3514725"/>
          <p14:tracePt t="30444" x="5543550" y="3505200"/>
          <p14:tracePt t="30452" x="5543550" y="3495675"/>
          <p14:tracePt t="30460" x="5534025" y="3495675"/>
          <p14:tracePt t="30468" x="5524500" y="3495675"/>
          <p14:tracePt t="30476" x="5514975" y="3486150"/>
          <p14:tracePt t="30484" x="5505450" y="3476625"/>
          <p14:tracePt t="30492" x="5486400" y="3476625"/>
          <p14:tracePt t="30500" x="5476875" y="3476625"/>
          <p14:tracePt t="30509" x="5467350" y="3476625"/>
          <p14:tracePt t="30525" x="5457825" y="3476625"/>
          <p14:tracePt t="30581" x="5457825" y="3486150"/>
          <p14:tracePt t="30599" x="5457825" y="3495675"/>
          <p14:tracePt t="30605" x="5457825" y="3505200"/>
          <p14:tracePt t="30620" x="5467350" y="3505200"/>
          <p14:tracePt t="30629" x="5467350" y="3514725"/>
          <p14:tracePt t="30637" x="5486400" y="3514725"/>
          <p14:tracePt t="30645" x="5495925" y="3524250"/>
          <p14:tracePt t="30653" x="5505450" y="3524250"/>
          <p14:tracePt t="30660" x="5514975" y="3533775"/>
          <p14:tracePt t="30670" x="5524500" y="3533775"/>
          <p14:tracePt t="30677" x="5534025" y="3543300"/>
          <p14:tracePt t="30687" x="5543550" y="3543300"/>
          <p14:tracePt t="30693" x="5543550" y="3552825"/>
          <p14:tracePt t="30703" x="5553075" y="3552825"/>
          <p14:tracePt t="30718" x="5562600" y="3552825"/>
          <p14:tracePt t="30805" x="5562600" y="3533775"/>
          <p14:tracePt t="30821" x="5562600" y="3524250"/>
          <p14:tracePt t="30829" x="5553075" y="3524250"/>
          <p14:tracePt t="30837" x="5553075" y="3514725"/>
          <p14:tracePt t="31079" x="5591175" y="3514725"/>
          <p14:tracePt t="31089" x="5638800" y="3514725"/>
          <p14:tracePt t="31095" x="5686425" y="3524250"/>
          <p14:tracePt t="31103" x="5753100" y="3543300"/>
          <p14:tracePt t="31110" x="5895975" y="3562350"/>
          <p14:tracePt t="31118" x="6048375" y="3590925"/>
          <p14:tracePt t="31126" x="6229350" y="3629025"/>
          <p14:tracePt t="31135" x="6315075" y="3648075"/>
          <p14:tracePt t="31143" x="6619875" y="3724275"/>
          <p14:tracePt t="31151" x="6800850" y="3781425"/>
          <p14:tracePt t="31160" x="6867525" y="3810000"/>
          <p14:tracePt t="31167" x="7038975" y="3886200"/>
          <p14:tracePt t="31177" x="7162800" y="3962400"/>
          <p14:tracePt t="31183" x="7258050" y="4029075"/>
          <p14:tracePt t="31193" x="7353300" y="4105275"/>
          <p14:tracePt t="31199" x="7419975" y="4171950"/>
          <p14:tracePt t="31209" x="7429500" y="4191000"/>
          <p14:tracePt t="31215" x="7534275" y="4314825"/>
          <p14:tracePt t="31225" x="7534275" y="4333875"/>
          <p14:tracePt t="31232" x="7572375" y="4391025"/>
          <p14:tracePt t="31239" x="7581900" y="4419600"/>
          <p14:tracePt t="31248" x="7591425" y="4457700"/>
          <p14:tracePt t="31256" x="7600950" y="4495800"/>
          <p14:tracePt t="31264" x="7600950" y="4524375"/>
          <p14:tracePt t="31271" x="7600950" y="4543425"/>
          <p14:tracePt t="31280" x="7600950" y="4572000"/>
          <p14:tracePt t="31287" x="7600950" y="4591050"/>
          <p14:tracePt t="31295" x="7600950" y="4610100"/>
          <p14:tracePt t="31303" x="7600950" y="4638675"/>
          <p14:tracePt t="31311" x="7600950" y="4657725"/>
          <p14:tracePt t="31319" x="7591425" y="4676775"/>
          <p14:tracePt t="31327" x="7581900" y="4686300"/>
          <p14:tracePt t="31335" x="7572375" y="4695825"/>
          <p14:tracePt t="31344" x="7572375" y="4705350"/>
          <p14:tracePt t="31352" x="7562850" y="4714875"/>
          <p14:tracePt t="31360" x="7553325" y="4724400"/>
          <p14:tracePt t="31368" x="7553325" y="4733925"/>
          <p14:tracePt t="31376" x="7553325" y="4752975"/>
          <p14:tracePt t="31383" x="7553325" y="4762500"/>
          <p14:tracePt t="31393" x="7553325" y="4781550"/>
          <p14:tracePt t="31400" x="7553325" y="4800600"/>
          <p14:tracePt t="31410" x="7553325" y="4819650"/>
          <p14:tracePt t="31416" x="7553325" y="4838700"/>
          <p14:tracePt t="31426" x="7553325" y="4857750"/>
          <p14:tracePt t="31433" x="7553325" y="4867275"/>
          <p14:tracePt t="31442" x="7553325" y="4886325"/>
          <p14:tracePt t="31449" x="7562850" y="4895850"/>
          <p14:tracePt t="31458" x="7562850" y="4905375"/>
          <p14:tracePt t="31465" x="7572375" y="4914900"/>
          <p14:tracePt t="31474" x="7581900" y="4933950"/>
          <p14:tracePt t="31480" x="7581900" y="4943475"/>
          <p14:tracePt t="31491" x="7591425" y="4962525"/>
          <p14:tracePt t="31496" x="7591425" y="4972050"/>
          <p14:tracePt t="31508" x="7600950" y="4981575"/>
          <p14:tracePt t="31513" x="7600950" y="4991100"/>
          <p14:tracePt t="31524" x="7600950" y="5000625"/>
          <p14:tracePt t="31528" x="7600950" y="5010150"/>
          <p14:tracePt t="31545" x="7591425" y="5010150"/>
          <p14:tracePt t="31558" x="7572375" y="5019675"/>
          <p14:tracePt t="31563" x="7524750" y="5019675"/>
          <p14:tracePt t="31575" x="7477125" y="5019675"/>
          <p14:tracePt t="31579" x="7400925" y="5019675"/>
          <p14:tracePt t="31591" x="7334250" y="5019675"/>
          <p14:tracePt t="31595" x="7248525" y="5000625"/>
          <p14:tracePt t="31608" x="7181850" y="4972050"/>
          <p14:tracePt t="31612" x="7115175" y="4924425"/>
          <p14:tracePt t="31625" x="7067550" y="4895850"/>
          <p14:tracePt t="31630" x="7038975" y="4867275"/>
          <p14:tracePt t="31641" x="7000875" y="4838700"/>
          <p14:tracePt t="31646" x="6972300" y="4800600"/>
          <p14:tracePt t="31658" x="6953250" y="4781550"/>
          <p14:tracePt t="31659" x="6934200" y="4762500"/>
          <p14:tracePt t="31665" x="6924675" y="4743450"/>
          <p14:tracePt t="31675" x="6915150" y="4733925"/>
          <p14:tracePt t="31682" x="6905625" y="4724400"/>
          <p14:tracePt t="31698" x="6896100" y="4714875"/>
          <p14:tracePt t="31714" x="6886575" y="4705350"/>
          <p14:tracePt t="32091" x="6886575" y="4714875"/>
          <p14:tracePt t="32099" x="6886575" y="4724400"/>
          <p14:tracePt t="32107" x="6896100" y="4733925"/>
          <p14:tracePt t="32116" x="6905625" y="4743450"/>
          <p14:tracePt t="32123" x="6915150" y="4752975"/>
          <p14:tracePt t="32132" x="6924675" y="4762500"/>
          <p14:tracePt t="32139" x="6943725" y="4772025"/>
          <p14:tracePt t="32148" x="6953250" y="4781550"/>
          <p14:tracePt t="32156" x="6962775" y="4791075"/>
          <p14:tracePt t="32164" x="6991350" y="4800600"/>
          <p14:tracePt t="32171" x="7010400" y="4800600"/>
          <p14:tracePt t="32179" x="7029450" y="4810125"/>
          <p14:tracePt t="32187" x="7048500" y="4819650"/>
          <p14:tracePt t="32196" x="7077075" y="4819650"/>
          <p14:tracePt t="32203" x="7096125" y="4829175"/>
          <p14:tracePt t="32212" x="7124700" y="4829175"/>
          <p14:tracePt t="32219" x="7143750" y="4838700"/>
          <p14:tracePt t="32228" x="7162800" y="4838700"/>
          <p14:tracePt t="32236" x="7181850" y="4838700"/>
          <p14:tracePt t="32245" x="7200900" y="4838700"/>
          <p14:tracePt t="32252" x="7210425" y="4838700"/>
          <p14:tracePt t="32260" x="7219950" y="4848225"/>
          <p14:tracePt t="32268" x="7229475" y="4848225"/>
          <p14:tracePt t="32276" x="7239000" y="4848225"/>
          <p14:tracePt t="32284" x="7248525" y="4848225"/>
          <p14:tracePt t="32292" x="7258050" y="4848225"/>
          <p14:tracePt t="32300" x="7267575" y="4848225"/>
          <p14:tracePt t="32316" x="7277100" y="4848225"/>
          <p14:tracePt t="32324" x="7286625" y="4848225"/>
          <p14:tracePt t="32348" x="7296150" y="4848225"/>
          <p14:tracePt t="32356" x="7296150" y="4838700"/>
          <p14:tracePt t="32381" x="7296150" y="4829175"/>
          <p14:tracePt t="32396" x="7296150" y="4819650"/>
          <p14:tracePt t="32412" x="7296150" y="4810125"/>
          <p14:tracePt t="32420" x="7296150" y="4800600"/>
          <p14:tracePt t="32429" x="7286625" y="4800600"/>
          <p14:tracePt t="32436" x="7277100" y="4791075"/>
          <p14:tracePt t="32446" x="7258050" y="4791075"/>
          <p14:tracePt t="32453" x="7239000" y="4781550"/>
          <p14:tracePt t="32462" x="7210425" y="4781550"/>
          <p14:tracePt t="32469" x="7172325" y="4781550"/>
          <p14:tracePt t="32478" x="7143750" y="4781550"/>
          <p14:tracePt t="32485" x="7105650" y="4781550"/>
          <p14:tracePt t="32493" x="7096125" y="4781550"/>
          <p14:tracePt t="32502" x="7058025" y="4800600"/>
          <p14:tracePt t="32510" x="7029450" y="4819650"/>
          <p14:tracePt t="32517" x="7010400" y="4829175"/>
          <p14:tracePt t="32525" x="6991350" y="4848225"/>
          <p14:tracePt t="32533" x="6972300" y="4867275"/>
          <p14:tracePt t="32542" x="6953250" y="4886325"/>
          <p14:tracePt t="32549" x="6953250" y="4895850"/>
          <p14:tracePt t="32562" x="6943725" y="4914900"/>
          <p14:tracePt t="32567" x="6943725" y="4924425"/>
          <p14:tracePt t="32574" x="6943725" y="4933950"/>
          <p14:tracePt t="32582" x="6943725" y="4953000"/>
          <p14:tracePt t="32590" x="6943725" y="4962525"/>
          <p14:tracePt t="32597" x="6943725" y="4972050"/>
          <p14:tracePt t="32605" x="6943725" y="4981575"/>
          <p14:tracePt t="32613" x="6962775" y="4991100"/>
          <p14:tracePt t="32621" x="6981825" y="4991100"/>
          <p14:tracePt t="32630" x="7010400" y="5000625"/>
          <p14:tracePt t="32638" x="7038975" y="5010150"/>
          <p14:tracePt t="32646" x="7067550" y="5010150"/>
          <p14:tracePt t="32654" x="7086600" y="5010150"/>
          <p14:tracePt t="32663" x="7105650" y="5010150"/>
          <p14:tracePt t="32670" x="7124700" y="5010150"/>
          <p14:tracePt t="32679" x="7143750" y="5010150"/>
          <p14:tracePt t="32686" x="7153275" y="5010150"/>
          <p14:tracePt t="32695" x="7162800" y="5010150"/>
          <p14:tracePt t="32702" x="7172325" y="5000625"/>
          <p14:tracePt t="32711" x="7181850" y="4991100"/>
          <p14:tracePt t="32718" x="7181850" y="4981575"/>
          <p14:tracePt t="32728" x="7191375" y="4981575"/>
          <p14:tracePt t="32735" x="7191375" y="4972050"/>
          <p14:tracePt t="32744" x="7191375" y="4953000"/>
          <p14:tracePt t="32750" x="7191375" y="4943475"/>
          <p14:tracePt t="32761" x="7191375" y="4933950"/>
          <p14:tracePt t="32766" x="7191375" y="4924425"/>
          <p14:tracePt t="32778" x="7191375" y="4905375"/>
          <p14:tracePt t="32790" x="7191375" y="4886325"/>
          <p14:tracePt t="32807" x="7181850" y="4876800"/>
          <p14:tracePt t="32814" x="7181850" y="4867275"/>
          <p14:tracePt t="32830" x="7172325" y="4867275"/>
          <p14:tracePt t="32838" x="7172325" y="4857750"/>
          <p14:tracePt t="32991" x="7181850" y="4857750"/>
          <p14:tracePt t="32999" x="7191375" y="4857750"/>
          <p14:tracePt t="33015" x="7200900" y="4857750"/>
          <p14:tracePt t="33023" x="7210425" y="4857750"/>
          <p14:tracePt t="33031" x="7219950" y="4857750"/>
          <p14:tracePt t="33039" x="7229475" y="4848225"/>
          <p14:tracePt t="33056" x="7239000" y="4829175"/>
          <p14:tracePt t="33071" x="7248525" y="4810125"/>
          <p14:tracePt t="33082" x="7248525" y="4800600"/>
          <p14:tracePt t="33087" x="7258050" y="4791075"/>
          <p14:tracePt t="33095" x="7258050" y="4781550"/>
          <p14:tracePt t="33103" x="7258050" y="4762500"/>
          <p14:tracePt t="33120" x="7248525" y="4752975"/>
          <p14:tracePt t="33128" x="7248525" y="4743450"/>
          <p14:tracePt t="33136" x="7229475" y="4733925"/>
          <p14:tracePt t="33144" x="7219950" y="4733925"/>
          <p14:tracePt t="33152" x="7210425" y="4724400"/>
          <p14:tracePt t="33168" x="7200900" y="4724400"/>
          <p14:tracePt t="33184" x="7191375" y="4724400"/>
          <p14:tracePt t="33385" x="7191375" y="4714875"/>
          <p14:tracePt t="33401" x="7191375" y="4705350"/>
          <p14:tracePt t="33409" x="7191375" y="4695825"/>
          <p14:tracePt t="33417" x="7181850" y="4695825"/>
          <p14:tracePt t="33425" x="7172325" y="4686300"/>
          <p14:tracePt t="33433" x="7162800" y="4676775"/>
          <p14:tracePt t="33441" x="7143750" y="4676775"/>
          <p14:tracePt t="33449" x="7124700" y="4676775"/>
          <p14:tracePt t="33457" x="7096125" y="4676775"/>
          <p14:tracePt t="33465" x="7077075" y="4676775"/>
          <p14:tracePt t="33473" x="7058025" y="4676775"/>
          <p14:tracePt t="33482" x="7038975" y="4676775"/>
          <p14:tracePt t="33489" x="7029450" y="4676775"/>
          <p14:tracePt t="33498" x="7019925" y="4676775"/>
          <p14:tracePt t="33505" x="7019925" y="4686300"/>
          <p14:tracePt t="33513" x="7010400" y="4695825"/>
          <p14:tracePt t="33521" x="7000875" y="4714875"/>
          <p14:tracePt t="33530" x="7000875" y="4724400"/>
          <p14:tracePt t="33537" x="7000875" y="4743450"/>
          <p14:tracePt t="33545" x="7000875" y="4772025"/>
          <p14:tracePt t="33554" x="7000875" y="4791075"/>
          <p14:tracePt t="33562" x="7000875" y="4810125"/>
          <p14:tracePt t="33570" x="7000875" y="4829175"/>
          <p14:tracePt t="33577" x="7010400" y="4848225"/>
          <p14:tracePt t="33587" x="7038975" y="4867275"/>
          <p14:tracePt t="33594" x="7067550" y="4886325"/>
          <p14:tracePt t="33604" x="7086600" y="4895850"/>
          <p14:tracePt t="33611" x="7143750" y="4905375"/>
          <p14:tracePt t="33620" x="7162800" y="4914900"/>
          <p14:tracePt t="33627" x="7191375" y="4914900"/>
          <p14:tracePt t="33635" x="7219950" y="4914900"/>
          <p14:tracePt t="33643" x="7258050" y="4914900"/>
          <p14:tracePt t="33652" x="7286625" y="4914900"/>
          <p14:tracePt t="33659" x="7305675" y="4895850"/>
          <p14:tracePt t="33668" x="7324725" y="4876800"/>
          <p14:tracePt t="33674" x="7343775" y="4867275"/>
          <p14:tracePt t="33685" x="7353300" y="4848225"/>
          <p14:tracePt t="33690" x="7362825" y="4829175"/>
          <p14:tracePt t="33702" x="7372350" y="4819650"/>
          <p14:tracePt t="33706" x="7372350" y="4810125"/>
          <p14:tracePt t="33718" x="7372350" y="4791075"/>
          <p14:tracePt t="33722" x="7372350" y="4781550"/>
          <p14:tracePt t="33735" x="7372350" y="4762500"/>
          <p14:tracePt t="33739" x="7372350" y="4752975"/>
          <p14:tracePt t="33752" x="7362825" y="4743450"/>
          <p14:tracePt t="33757" x="7343775" y="4733925"/>
          <p14:tracePt t="33769" x="7315200" y="4733925"/>
          <p14:tracePt t="33773" x="7286625" y="4733925"/>
          <p14:tracePt t="33786" x="7258050" y="4733925"/>
          <p14:tracePt t="33791" x="7229475" y="4752975"/>
          <p14:tracePt t="33802" x="7210425" y="4772025"/>
          <p14:tracePt t="33807" x="7191375" y="4800600"/>
          <p14:tracePt t="33819" x="7162800" y="4838700"/>
          <p14:tracePt t="33823" x="7143750" y="4876800"/>
          <p14:tracePt t="33835" x="7134225" y="4914900"/>
          <p14:tracePt t="33840" x="7115175" y="4962525"/>
          <p14:tracePt t="33852" x="7115175" y="4991100"/>
          <p14:tracePt t="33853" x="7115175" y="5048250"/>
          <p14:tracePt t="33860" x="7115175" y="5086350"/>
          <p14:tracePt t="33868" x="7115175" y="5105400"/>
          <p14:tracePt t="33876" x="7143750" y="5162550"/>
          <p14:tracePt t="33885" x="7153275" y="5181600"/>
          <p14:tracePt t="33891" x="7181850" y="5219700"/>
          <p14:tracePt t="33902" x="7200900" y="5238750"/>
          <p14:tracePt t="33907" x="7219950" y="5257800"/>
          <p14:tracePt t="33919" x="7239000" y="5276850"/>
          <p14:tracePt t="33935" x="7248525" y="5286375"/>
          <p14:tracePt t="33940" x="7258050" y="5286375"/>
          <p14:tracePt t="33952" x="7258050" y="5295900"/>
          <p14:tracePt t="33968" x="7267575" y="5295900"/>
          <p14:tracePt t="33987" x="7267575" y="5286375"/>
          <p14:tracePt t="33995" x="7277100" y="5257800"/>
          <p14:tracePt t="34004" x="7277100" y="5248275"/>
          <p14:tracePt t="34012" x="7277100" y="5210175"/>
          <p14:tracePt t="34020" x="7277100" y="5172075"/>
          <p14:tracePt t="34027" x="7277100" y="5143500"/>
          <p14:tracePt t="34036" x="7277100" y="5114925"/>
          <p14:tracePt t="34044" x="7277100" y="5086350"/>
          <p14:tracePt t="34053" x="7277100" y="5067300"/>
          <p14:tracePt t="34060" x="7277100" y="5048250"/>
          <p14:tracePt t="34069" x="7277100" y="5038725"/>
          <p14:tracePt t="34076" x="7277100" y="5029200"/>
          <p14:tracePt t="34084" x="7277100" y="5019675"/>
          <p14:tracePt t="34108" x="7267575" y="5010150"/>
          <p14:tracePt t="34156" x="7267575" y="5000625"/>
          <p14:tracePt t="34418" x="7239000" y="5000625"/>
          <p14:tracePt t="34426" x="7229475" y="5010150"/>
          <p14:tracePt t="34434" x="7200900" y="5029200"/>
          <p14:tracePt t="34441" x="7153275" y="5067300"/>
          <p14:tracePt t="34450" x="7115175" y="5095875"/>
          <p14:tracePt t="34457" x="7086600" y="5133975"/>
          <p14:tracePt t="34466" x="7058025" y="5181600"/>
          <p14:tracePt t="34473" x="7029450" y="5229225"/>
          <p14:tracePt t="34482" x="7019925" y="5257800"/>
          <p14:tracePt t="34489" x="6991350" y="5295900"/>
          <p14:tracePt t="34498" x="6981825" y="5343525"/>
          <p14:tracePt t="34506" x="6962775" y="5372100"/>
          <p14:tracePt t="34514" x="6953250" y="5410200"/>
          <p14:tracePt t="34524" x="6943725" y="5438775"/>
          <p14:tracePt t="34530" x="6934200" y="5476875"/>
          <p14:tracePt t="34540" x="6924675" y="5495925"/>
          <p14:tracePt t="34547" x="6924675" y="5514975"/>
          <p14:tracePt t="34556" x="6915150" y="5543550"/>
          <p14:tracePt t="34563" x="6905625" y="5562600"/>
          <p14:tracePt t="34572" x="6905625" y="5572125"/>
          <p14:tracePt t="34579" x="6886575" y="5600700"/>
          <p14:tracePt t="34588" x="6877050" y="5610225"/>
          <p14:tracePt t="34594" x="6867525" y="5619750"/>
          <p14:tracePt t="34605" x="6848475" y="5629275"/>
          <p14:tracePt t="34610" x="6829425" y="5648325"/>
          <p14:tracePt t="34622" x="6810375" y="5648325"/>
          <p14:tracePt t="34626" x="6781800" y="5657850"/>
          <p14:tracePt t="34638" x="6753225" y="5667375"/>
          <p14:tracePt t="34642" x="6696075" y="5667375"/>
          <p14:tracePt t="34655" x="6686550" y="5667375"/>
          <p14:tracePt t="34659" x="6648450" y="5667375"/>
          <p14:tracePt t="34672" x="6619875" y="5667375"/>
          <p14:tracePt t="34676" x="6581775" y="5667375"/>
          <p14:tracePt t="34689" x="6562725" y="5657850"/>
          <p14:tracePt t="34693" x="6543675" y="5638800"/>
          <p14:tracePt t="34705" x="6496050" y="5600700"/>
          <p14:tracePt t="34710" x="6477000" y="5572125"/>
          <p14:tracePt t="34722" x="6457950" y="5534025"/>
          <p14:tracePt t="34726" x="6438900" y="5495925"/>
          <p14:tracePt t="34739" x="6429375" y="5438775"/>
          <p14:tracePt t="34743" x="6419850" y="5381625"/>
          <p14:tracePt t="34755" x="6419850" y="5324475"/>
          <p14:tracePt t="34759" x="6419850" y="5295900"/>
          <p14:tracePt t="34772" x="6419850" y="5248275"/>
          <p14:tracePt t="34776" x="6419850" y="5210175"/>
          <p14:tracePt t="34788" x="6419850" y="5191125"/>
          <p14:tracePt t="34789" x="6438900" y="5162550"/>
          <p14:tracePt t="34796" x="6448425" y="5143500"/>
          <p14:tracePt t="34805" x="6448425" y="5133975"/>
          <p14:tracePt t="34812" x="6457950" y="5133975"/>
          <p14:tracePt t="34822" x="6457950" y="5124450"/>
          <p14:tracePt t="34829" x="6467475" y="5114925"/>
          <p14:tracePt t="34838" x="6467475" y="5105400"/>
          <p14:tracePt t="34852" x="6467475" y="5095875"/>
          <p14:tracePt t="34861" x="6467475" y="5086350"/>
          <p14:tracePt t="34876" x="6467475" y="5076825"/>
          <p14:tracePt t="34884" x="6467475" y="5067300"/>
          <p14:tracePt t="34900" x="6457950" y="5057775"/>
          <p14:tracePt t="34908" x="6448425" y="5048250"/>
          <p14:tracePt t="34916" x="6438900" y="5038725"/>
          <p14:tracePt t="34924" x="6429375" y="5029200"/>
          <p14:tracePt t="34932" x="6419850" y="5019675"/>
          <p14:tracePt t="34941" x="6410325" y="5010150"/>
          <p14:tracePt t="34949" x="6400800" y="5000625"/>
          <p14:tracePt t="34958" x="6391275" y="4981575"/>
          <p14:tracePt t="34973" x="6381750" y="4972050"/>
          <p14:tracePt t="34990" x="6381750" y="4962525"/>
          <p14:tracePt t="35020" x="6381750" y="4953000"/>
          <p14:tracePt t="35044" x="6381750" y="4943475"/>
          <p14:tracePt t="35052" x="6381750" y="4933950"/>
          <p14:tracePt t="35069" x="6391275" y="4924425"/>
          <p14:tracePt t="35077" x="6391275" y="4914900"/>
          <p14:tracePt t="35085" x="6400800" y="4914900"/>
          <p14:tracePt t="35093" x="6400800" y="4905375"/>
          <p14:tracePt t="35109" x="6400800" y="4895850"/>
          <p14:tracePt t="35125" x="6400800" y="4886325"/>
          <p14:tracePt t="35149" x="6391275" y="4886325"/>
          <p14:tracePt t="35157" x="6381750" y="4886325"/>
          <p14:tracePt t="35165" x="6372225" y="4886325"/>
          <p14:tracePt t="35173" x="6343650" y="4886325"/>
          <p14:tracePt t="35182" x="6324600" y="4886325"/>
          <p14:tracePt t="35190" x="6305550" y="4905375"/>
          <p14:tracePt t="35197" x="6276975" y="4943475"/>
          <p14:tracePt t="35207" x="6229350" y="4991100"/>
          <p14:tracePt t="35213" x="6181725" y="5057775"/>
          <p14:tracePt t="35223" x="6134100" y="5133975"/>
          <p14:tracePt t="35229" x="6086475" y="5210175"/>
          <p14:tracePt t="35240" x="6029325" y="5305425"/>
          <p14:tracePt t="35245" x="5981700" y="5381625"/>
          <p14:tracePt t="35255" x="5953125" y="5467350"/>
          <p14:tracePt t="35262" x="5915025" y="5543550"/>
          <p14:tracePt t="35270" x="5895975" y="5610225"/>
          <p14:tracePt t="35277" x="5876925" y="5667375"/>
          <p14:tracePt t="35286" x="5857875" y="5724525"/>
          <p14:tracePt t="35294" x="5848350" y="5781675"/>
          <p14:tracePt t="35302" x="5848350" y="5810250"/>
          <p14:tracePt t="35310" x="5848350" y="5895975"/>
          <p14:tracePt t="35318" x="5848350" y="5915025"/>
          <p14:tracePt t="35326" x="5848350" y="5991225"/>
          <p14:tracePt t="35334" x="5857875" y="6010275"/>
          <p14:tracePt t="35342" x="5886450" y="6038850"/>
          <p14:tracePt t="35350" x="5934075" y="6067425"/>
          <p14:tracePt t="35358" x="5991225" y="6076950"/>
          <p14:tracePt t="35366" x="6067425" y="6086475"/>
          <p14:tracePt t="35374" x="6134100" y="6096000"/>
          <p14:tracePt t="35382" x="6219825" y="6096000"/>
          <p14:tracePt t="35390" x="6305550" y="6096000"/>
          <p14:tracePt t="35398" x="6410325" y="6086475"/>
          <p14:tracePt t="35407" x="6496050" y="6048375"/>
          <p14:tracePt t="35414" x="6572250" y="6029325"/>
          <p14:tracePt t="35423" x="6648450" y="5981700"/>
          <p14:tracePt t="35431" x="6696075" y="5953125"/>
          <p14:tracePt t="35440" x="6734175" y="5924550"/>
          <p14:tracePt t="35447" x="6772275" y="5886450"/>
          <p14:tracePt t="35456" x="6781800" y="5857875"/>
          <p14:tracePt t="35463" x="6800850" y="5819775"/>
          <p14:tracePt t="35472" x="6819900" y="5762625"/>
          <p14:tracePt t="35478" x="6819900" y="5734050"/>
          <p14:tracePt t="35488" x="6819900" y="5667375"/>
          <p14:tracePt t="35496" x="6819900" y="5619750"/>
          <p14:tracePt t="35505" x="6810375" y="5581650"/>
          <p14:tracePt t="35511" x="6772275" y="5543550"/>
          <p14:tracePt t="35522" x="6715125" y="5495925"/>
          <p14:tracePt t="35526" x="6657975" y="5467350"/>
          <p14:tracePt t="35539" x="6581775" y="5429250"/>
          <p14:tracePt t="35543" x="6515100" y="5400675"/>
          <p14:tracePt t="35555" x="6438900" y="5381625"/>
          <p14:tracePt t="35560" x="6353175" y="5362575"/>
          <p14:tracePt t="35572" x="6267450" y="5343525"/>
          <p14:tracePt t="35577" x="6200775" y="5334000"/>
          <p14:tracePt t="35589" x="6124575" y="5334000"/>
          <p14:tracePt t="35592" x="6105525" y="5334000"/>
          <p14:tracePt t="35605" x="6057900" y="5334000"/>
          <p14:tracePt t="35609" x="6019800" y="5334000"/>
          <p14:tracePt t="35622" x="5962650" y="5353050"/>
          <p14:tracePt t="35626" x="5943600" y="5372100"/>
          <p14:tracePt t="35639" x="5934075" y="5410200"/>
          <p14:tracePt t="35643" x="5915025" y="5457825"/>
          <p14:tracePt t="35655" x="5915025" y="5495925"/>
          <p14:tracePt t="35659" x="5915025" y="5572125"/>
          <p14:tracePt t="35672" x="5915025" y="5629275"/>
          <p14:tracePt t="35676" x="5915025" y="5695950"/>
          <p14:tracePt t="35688" x="5934075" y="5762625"/>
          <p14:tracePt t="35689" x="5972175" y="5819775"/>
          <p14:tracePt t="35696" x="6010275" y="5857875"/>
          <p14:tracePt t="35705" x="6067425" y="5915025"/>
          <p14:tracePt t="35712" x="6105525" y="5943600"/>
          <p14:tracePt t="35722" x="6153150" y="5981700"/>
          <p14:tracePt t="35727" x="6181725" y="5981700"/>
          <p14:tracePt t="35739" x="6229350" y="5991225"/>
          <p14:tracePt t="35744" x="6296025" y="6010275"/>
          <p14:tracePt t="35755" x="6315075" y="6010275"/>
          <p14:tracePt t="35760" x="6381750" y="6010275"/>
          <p14:tracePt t="35772" x="6410325" y="6000750"/>
          <p14:tracePt t="35776" x="6438900" y="5972175"/>
          <p14:tracePt t="35788" x="6477000" y="5924550"/>
          <p14:tracePt t="35793" x="6496050" y="5857875"/>
          <p14:tracePt t="35805" x="6515100" y="5781675"/>
          <p14:tracePt t="35810" x="6524625" y="5695950"/>
          <p14:tracePt t="35822" x="6534150" y="5610225"/>
          <p14:tracePt t="35826" x="6534150" y="5524500"/>
          <p14:tracePt t="35839" x="6534150" y="5438775"/>
          <p14:tracePt t="35843" x="6486525" y="5362575"/>
          <p14:tracePt t="35855" x="6438900" y="5295900"/>
          <p14:tracePt t="35860" x="6372225" y="5238750"/>
          <p14:tracePt t="35872" x="6296025" y="5200650"/>
          <p14:tracePt t="35877" x="6229350" y="5172075"/>
          <p14:tracePt t="35889" x="6153150" y="5162550"/>
          <p14:tracePt t="35893" x="6115050" y="5162550"/>
          <p14:tracePt t="35905" x="6057900" y="5162550"/>
          <p14:tracePt t="35906" x="5991225" y="5162550"/>
          <p14:tracePt t="35913" x="5953125" y="5162550"/>
          <p14:tracePt t="35922" x="5934075" y="5200650"/>
          <p14:tracePt t="35929" x="5924550" y="5229225"/>
          <p14:tracePt t="35938" x="5915025" y="5276850"/>
          <p14:tracePt t="35945" x="5915025" y="5334000"/>
          <p14:tracePt t="35955" x="5915025" y="5391150"/>
          <p14:tracePt t="35962" x="5915025" y="5457825"/>
          <p14:tracePt t="35972" x="5953125" y="5524500"/>
          <p14:tracePt t="35977" x="6000750" y="5591175"/>
          <p14:tracePt t="35988" x="6057900" y="5648325"/>
          <p14:tracePt t="35993" x="6124575" y="5705475"/>
          <p14:tracePt t="36005" x="6200775" y="5762625"/>
          <p14:tracePt t="36010" x="6257925" y="5791200"/>
          <p14:tracePt t="36022" x="6315075" y="5810250"/>
          <p14:tracePt t="36027" x="6381750" y="5819775"/>
          <p14:tracePt t="36039" x="6457950" y="5829300"/>
          <p14:tracePt t="36043" x="6515100" y="5829300"/>
          <p14:tracePt t="36055" x="6581775" y="5819775"/>
          <p14:tracePt t="36060" x="6648450" y="5781675"/>
          <p14:tracePt t="36072" x="6705600" y="5724525"/>
          <p14:tracePt t="36077" x="6753225" y="5657850"/>
          <p14:tracePt t="36089" x="6772275" y="5629275"/>
          <p14:tracePt t="36094" x="6800850" y="5572125"/>
          <p14:tracePt t="36105" x="6819900" y="5524500"/>
          <p14:tracePt t="36110" x="6829425" y="5476875"/>
          <p14:tracePt t="36122" x="6838950" y="5438775"/>
          <p14:tracePt t="36123" x="6838950" y="5372100"/>
          <p14:tracePt t="36130" x="6838950" y="5343525"/>
          <p14:tracePt t="36139" x="6810375" y="5324475"/>
          <p14:tracePt t="36146" x="6762750" y="5295900"/>
          <p14:tracePt t="36155" x="6715125" y="5286375"/>
          <p14:tracePt t="36162" x="6648450" y="5276850"/>
          <p14:tracePt t="36172" x="6591300" y="5276850"/>
          <p14:tracePt t="36179" x="6562725" y="5276850"/>
          <p14:tracePt t="36188" x="6505575" y="5276850"/>
          <p14:tracePt t="36195" x="6467475" y="5276850"/>
          <p14:tracePt t="36205" x="6400800" y="5305425"/>
          <p14:tracePt t="36210" x="6372225" y="5324475"/>
          <p14:tracePt t="36222" x="6353175" y="5353050"/>
          <p14:tracePt t="36227" x="6343650" y="5391150"/>
          <p14:tracePt t="36238" x="6324600" y="5438775"/>
          <p14:tracePt t="36243" x="6324600" y="5476875"/>
          <p14:tracePt t="36255" x="6324600" y="5524500"/>
          <p14:tracePt t="36259" x="6324600" y="5543550"/>
          <p14:tracePt t="36272" x="6324600" y="5591175"/>
          <p14:tracePt t="36276" x="6324600" y="5629275"/>
          <p14:tracePt t="36288" x="6324600" y="5657850"/>
          <p14:tracePt t="36292" x="6343650" y="5676900"/>
          <p14:tracePt t="36305" x="6353175" y="5705475"/>
          <p14:tracePt t="36310" x="6381750" y="5724525"/>
          <p14:tracePt t="36322" x="6400800" y="5734050"/>
          <p14:tracePt t="36326" x="6419850" y="5743575"/>
          <p14:tracePt t="36339" x="6429375" y="5753100"/>
          <p14:tracePt t="36343" x="6438900" y="5753100"/>
          <p14:tracePt t="36355" x="6457950" y="5753100"/>
          <p14:tracePt t="36356" x="6477000" y="57531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F237-AE05-9645-89AA-700540B2FDBF}"/>
              </a:ext>
            </a:extLst>
          </p:cNvPr>
          <p:cNvSpPr>
            <a:spLocks noGrp="1"/>
          </p:cNvSpPr>
          <p:nvPr>
            <p:ph type="title"/>
          </p:nvPr>
        </p:nvSpPr>
        <p:spPr/>
        <p:txBody>
          <a:bodyPr/>
          <a:lstStyle/>
          <a:p>
            <a:r>
              <a:rPr lang="en-US"/>
              <a:t>What is Non-Autoregressive Sequence Generation?</a:t>
            </a:r>
          </a:p>
        </p:txBody>
      </p:sp>
      <p:sp>
        <p:nvSpPr>
          <p:cNvPr id="3" name="Content Placeholder 2">
            <a:extLst>
              <a:ext uri="{FF2B5EF4-FFF2-40B4-BE49-F238E27FC236}">
                <a16:creationId xmlns:a16="http://schemas.microsoft.com/office/drawing/2014/main" id="{2C837609-A253-C743-AB95-622824C00210}"/>
              </a:ext>
            </a:extLst>
          </p:cNvPr>
          <p:cNvSpPr>
            <a:spLocks noGrp="1"/>
          </p:cNvSpPr>
          <p:nvPr>
            <p:ph idx="1"/>
          </p:nvPr>
        </p:nvSpPr>
        <p:spPr/>
        <p:txBody>
          <a:bodyPr/>
          <a:lstStyle/>
          <a:p>
            <a:r>
              <a:rPr lang="en-US"/>
              <a:t>What is Non-Autoregressive Sequence Generation?</a:t>
            </a:r>
          </a:p>
          <a:p>
            <a:pPr lvl="1"/>
            <a:r>
              <a:rPr lang="en-US"/>
              <a:t>Removal of Autoregressive Factorization across time</a:t>
            </a:r>
          </a:p>
          <a:p>
            <a:pPr lvl="1"/>
            <a:r>
              <a:rPr lang="en-US"/>
              <a:t>Allows for greatly increased decoding speed</a:t>
            </a:r>
          </a:p>
        </p:txBody>
      </p:sp>
      <p:sp>
        <p:nvSpPr>
          <p:cNvPr id="5" name="Slide Number Placeholder 4">
            <a:extLst>
              <a:ext uri="{FF2B5EF4-FFF2-40B4-BE49-F238E27FC236}">
                <a16:creationId xmlns:a16="http://schemas.microsoft.com/office/drawing/2014/main" id="{D5CF52DB-1C52-C64D-92F5-49F9F5ACA631}"/>
              </a:ext>
            </a:extLst>
          </p:cNvPr>
          <p:cNvSpPr>
            <a:spLocks noGrp="1"/>
          </p:cNvSpPr>
          <p:nvPr>
            <p:ph type="sldNum" sz="quarter" idx="12"/>
          </p:nvPr>
        </p:nvSpPr>
        <p:spPr/>
        <p:txBody>
          <a:bodyPr/>
          <a:lstStyle/>
          <a:p>
            <a:fld id="{88B155AC-4580-FF45-8A9F-A46DDCE0D70C}" type="slidenum">
              <a:rPr lang="en-US" smtClean="0"/>
              <a:t>8</a:t>
            </a:fld>
            <a:endParaRPr lang="en-US"/>
          </a:p>
        </p:txBody>
      </p:sp>
      <p:pic>
        <p:nvPicPr>
          <p:cNvPr id="4" name="Picture 4" descr="Diagram&#10;&#10;Description automatically generated">
            <a:extLst>
              <a:ext uri="{FF2B5EF4-FFF2-40B4-BE49-F238E27FC236}">
                <a16:creationId xmlns:a16="http://schemas.microsoft.com/office/drawing/2014/main" id="{AEAF135F-E4E6-4422-8B10-1899F229E0B8}"/>
              </a:ext>
            </a:extLst>
          </p:cNvPr>
          <p:cNvPicPr>
            <a:picLocks noChangeAspect="1"/>
          </p:cNvPicPr>
          <p:nvPr/>
        </p:nvPicPr>
        <p:blipFill>
          <a:blip r:embed="rId6"/>
          <a:stretch>
            <a:fillRect/>
          </a:stretch>
        </p:blipFill>
        <p:spPr>
          <a:xfrm>
            <a:off x="3426156" y="3033112"/>
            <a:ext cx="1935956" cy="2786063"/>
          </a:xfrm>
          <a:prstGeom prst="rect">
            <a:avLst/>
          </a:prstGeom>
        </p:spPr>
      </p:pic>
      <p:sp>
        <p:nvSpPr>
          <p:cNvPr id="7" name="TextBox 6">
            <a:extLst>
              <a:ext uri="{FF2B5EF4-FFF2-40B4-BE49-F238E27FC236}">
                <a16:creationId xmlns:a16="http://schemas.microsoft.com/office/drawing/2014/main" id="{EB575F62-40AC-4F16-A015-0352137AAAC7}"/>
              </a:ext>
            </a:extLst>
          </p:cNvPr>
          <p:cNvSpPr txBox="1"/>
          <p:nvPr/>
        </p:nvSpPr>
        <p:spPr>
          <a:xfrm>
            <a:off x="1624562" y="6375227"/>
            <a:ext cx="6576082"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900">
                <a:ea typeface="+mn-lt"/>
                <a:cs typeface="+mn-lt"/>
              </a:rPr>
              <a:t>[1] </a:t>
            </a:r>
            <a:r>
              <a:rPr lang="en-US" sz="900" dirty="0">
                <a:ea typeface="+mn-lt"/>
                <a:cs typeface="+mn-lt"/>
              </a:rPr>
              <a:t>J. Gu, J. Bradbury, C. </a:t>
            </a:r>
            <a:r>
              <a:rPr lang="en-US" sz="900" dirty="0" err="1">
                <a:ea typeface="+mn-lt"/>
                <a:cs typeface="+mn-lt"/>
              </a:rPr>
              <a:t>Xiong</a:t>
            </a:r>
            <a:r>
              <a:rPr lang="en-US" sz="900" dirty="0">
                <a:ea typeface="+mn-lt"/>
                <a:cs typeface="+mn-lt"/>
              </a:rPr>
              <a:t>, V. O. K. Li, and R. </a:t>
            </a:r>
            <a:r>
              <a:rPr lang="en-US" sz="900" dirty="0" err="1">
                <a:ea typeface="+mn-lt"/>
                <a:cs typeface="+mn-lt"/>
              </a:rPr>
              <a:t>Socher</a:t>
            </a:r>
            <a:r>
              <a:rPr lang="en-US" sz="900" dirty="0">
                <a:ea typeface="+mn-lt"/>
                <a:cs typeface="+mn-lt"/>
              </a:rPr>
              <a:t>, Non-autoregressive neural machine translation, 2018</a:t>
            </a:r>
            <a:r>
              <a:rPr lang="en-US" sz="900">
                <a:ea typeface="+mn-lt"/>
                <a:cs typeface="+mn-lt"/>
              </a:rPr>
              <a:t>.</a:t>
            </a:r>
            <a:r>
              <a:rPr lang="en-US" sz="900" dirty="0">
                <a:ea typeface="+mn-lt"/>
                <a:cs typeface="+mn-lt"/>
              </a:rPr>
              <a:t> </a:t>
            </a:r>
            <a:r>
              <a:rPr lang="en-US" sz="900" dirty="0" err="1">
                <a:ea typeface="+mn-lt"/>
                <a:cs typeface="+mn-lt"/>
              </a:rPr>
              <a:t>arXiv</a:t>
            </a:r>
            <a:r>
              <a:rPr lang="en-US" sz="900" dirty="0">
                <a:ea typeface="+mn-lt"/>
                <a:cs typeface="+mn-lt"/>
              </a:rPr>
              <a:t>: </a:t>
            </a:r>
            <a:r>
              <a:rPr lang="en-US" sz="900">
                <a:ea typeface="+mn-lt"/>
                <a:cs typeface="+mn-lt"/>
              </a:rPr>
              <a:t>1711.02281</a:t>
            </a:r>
            <a:r>
              <a:rPr lang="en-US" sz="900" dirty="0">
                <a:ea typeface="+mn-lt"/>
                <a:cs typeface="+mn-lt"/>
              </a:rPr>
              <a:t> [cs.CL].</a:t>
            </a:r>
            <a:endParaRPr lang="en-US" sz="900">
              <a:ea typeface="+mn-lt"/>
              <a:cs typeface="+mn-lt"/>
            </a:endParaRPr>
          </a:p>
          <a:p>
            <a:endParaRPr lang="en-US" sz="900">
              <a:ea typeface="+mn-lt"/>
              <a:cs typeface="+mn-lt"/>
            </a:endParaRPr>
          </a:p>
        </p:txBody>
      </p:sp>
      <p:sp>
        <p:nvSpPr>
          <p:cNvPr id="8" name="TextBox 7">
            <a:extLst>
              <a:ext uri="{FF2B5EF4-FFF2-40B4-BE49-F238E27FC236}">
                <a16:creationId xmlns:a16="http://schemas.microsoft.com/office/drawing/2014/main" id="{068B8E58-C7C0-4EE6-946E-6B82346B8574}"/>
              </a:ext>
            </a:extLst>
          </p:cNvPr>
          <p:cNvSpPr txBox="1"/>
          <p:nvPr/>
        </p:nvSpPr>
        <p:spPr>
          <a:xfrm>
            <a:off x="1868251" y="5760453"/>
            <a:ext cx="51958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Figure: Non-Autoregressive model applied to Machine Translation</a:t>
            </a:r>
            <a:endParaRPr lang="en-US" sz="1400">
              <a:cs typeface="Calibri"/>
            </a:endParaRPr>
          </a:p>
        </p:txBody>
      </p:sp>
      <p:pic>
        <p:nvPicPr>
          <p:cNvPr id="6" name="Audio 5">
            <a:hlinkClick r:id="" action="ppaction://media"/>
            <a:extLst>
              <a:ext uri="{FF2B5EF4-FFF2-40B4-BE49-F238E27FC236}">
                <a16:creationId xmlns:a16="http://schemas.microsoft.com/office/drawing/2014/main" id="{949287CF-55DD-F343-B37F-5E176AA272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56095786"/>
      </p:ext>
    </p:extLst>
  </p:cSld>
  <p:clrMapOvr>
    <a:masterClrMapping/>
  </p:clrMapOvr>
  <mc:AlternateContent xmlns:mc="http://schemas.openxmlformats.org/markup-compatibility/2006" xmlns:p14="http://schemas.microsoft.com/office/powerpoint/2010/main">
    <mc:Choice Requires="p14">
      <p:transition spd="slow" p14:dur="2000" advTm="33476"/>
    </mc:Choice>
    <mc:Fallback xmlns="">
      <p:transition spd="slow" advTm="33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F89B3-137C-9E4B-B96E-9752B8630AC1}"/>
              </a:ext>
            </a:extLst>
          </p:cNvPr>
          <p:cNvSpPr>
            <a:spLocks noGrp="1"/>
          </p:cNvSpPr>
          <p:nvPr>
            <p:ph type="title"/>
          </p:nvPr>
        </p:nvSpPr>
        <p:spPr/>
        <p:txBody>
          <a:bodyPr>
            <a:normAutofit fontScale="90000"/>
          </a:bodyPr>
          <a:lstStyle/>
          <a:p>
            <a:r>
              <a:rPr lang="en-US"/>
              <a:t>Why do we need Non-Autoregressive Sequence Generation now?</a:t>
            </a:r>
          </a:p>
        </p:txBody>
      </p:sp>
      <p:sp>
        <p:nvSpPr>
          <p:cNvPr id="3" name="Content Placeholder 2">
            <a:extLst>
              <a:ext uri="{FF2B5EF4-FFF2-40B4-BE49-F238E27FC236}">
                <a16:creationId xmlns:a16="http://schemas.microsoft.com/office/drawing/2014/main" id="{19DC610D-E7B4-C747-A4BB-B501B598577C}"/>
              </a:ext>
            </a:extLst>
          </p:cNvPr>
          <p:cNvSpPr>
            <a:spLocks noGrp="1"/>
          </p:cNvSpPr>
          <p:nvPr>
            <p:ph idx="1"/>
          </p:nvPr>
        </p:nvSpPr>
        <p:spPr>
          <a:xfrm>
            <a:off x="732065" y="1575084"/>
            <a:ext cx="7886700" cy="910406"/>
          </a:xfrm>
        </p:spPr>
        <p:txBody>
          <a:bodyPr vert="horz" lIns="68580" tIns="34290" rIns="68580" bIns="34290" rtlCol="0" anchor="t">
            <a:normAutofit/>
          </a:bodyPr>
          <a:lstStyle/>
          <a:p>
            <a:pPr marL="385763" indent="-385763">
              <a:buAutoNum type="arabicPeriod"/>
            </a:pPr>
            <a:r>
              <a:rPr lang="en-US"/>
              <a:t>Popularity of Transformer models surpassing RNNs, LSTMs</a:t>
            </a:r>
          </a:p>
          <a:p>
            <a:pPr marL="0" indent="0">
              <a:buNone/>
            </a:pPr>
            <a:endParaRPr lang="en-US"/>
          </a:p>
        </p:txBody>
      </p:sp>
      <p:sp>
        <p:nvSpPr>
          <p:cNvPr id="6" name="Slide Number Placeholder 5">
            <a:extLst>
              <a:ext uri="{FF2B5EF4-FFF2-40B4-BE49-F238E27FC236}">
                <a16:creationId xmlns:a16="http://schemas.microsoft.com/office/drawing/2014/main" id="{4FE79FB4-3499-0349-AD84-FCF55EC925CE}"/>
              </a:ext>
            </a:extLst>
          </p:cNvPr>
          <p:cNvSpPr>
            <a:spLocks noGrp="1"/>
          </p:cNvSpPr>
          <p:nvPr>
            <p:ph type="sldNum" sz="quarter" idx="12"/>
          </p:nvPr>
        </p:nvSpPr>
        <p:spPr/>
        <p:txBody>
          <a:bodyPr/>
          <a:lstStyle/>
          <a:p>
            <a:fld id="{88B155AC-4580-FF45-8A9F-A46DDCE0D70C}" type="slidenum">
              <a:rPr lang="en-US" smtClean="0"/>
              <a:t>9</a:t>
            </a:fld>
            <a:endParaRPr lang="en-US"/>
          </a:p>
        </p:txBody>
      </p:sp>
      <p:pic>
        <p:nvPicPr>
          <p:cNvPr id="4" name="Picture 3">
            <a:extLst>
              <a:ext uri="{FF2B5EF4-FFF2-40B4-BE49-F238E27FC236}">
                <a16:creationId xmlns:a16="http://schemas.microsoft.com/office/drawing/2014/main" id="{EEE8B1D4-F7D5-164C-98EF-E411C8592E10}"/>
              </a:ext>
            </a:extLst>
          </p:cNvPr>
          <p:cNvPicPr>
            <a:picLocks noChangeAspect="1"/>
          </p:cNvPicPr>
          <p:nvPr/>
        </p:nvPicPr>
        <p:blipFill>
          <a:blip r:embed="rId6"/>
          <a:stretch>
            <a:fillRect/>
          </a:stretch>
        </p:blipFill>
        <p:spPr>
          <a:xfrm>
            <a:off x="1000430" y="2306694"/>
            <a:ext cx="2144152" cy="3003774"/>
          </a:xfrm>
          <a:prstGeom prst="rect">
            <a:avLst/>
          </a:prstGeom>
        </p:spPr>
      </p:pic>
      <p:pic>
        <p:nvPicPr>
          <p:cNvPr id="1028" name="Picture 4" descr="Recurrent Neural Networks. Remembering what's important | by Mahendran  Venkatachalam | Towards Data Science">
            <a:extLst>
              <a:ext uri="{FF2B5EF4-FFF2-40B4-BE49-F238E27FC236}">
                <a16:creationId xmlns:a16="http://schemas.microsoft.com/office/drawing/2014/main" id="{40ED5B47-33F6-A746-A093-A1BC9F5530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5298" y="2509269"/>
            <a:ext cx="4623915" cy="24345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E735C5-A040-E740-B096-FD9AA7009A26}"/>
              </a:ext>
            </a:extLst>
          </p:cNvPr>
          <p:cNvSpPr txBox="1"/>
          <p:nvPr/>
        </p:nvSpPr>
        <p:spPr>
          <a:xfrm>
            <a:off x="3643676" y="3303033"/>
            <a:ext cx="754365" cy="784830"/>
          </a:xfrm>
          <a:prstGeom prst="rect">
            <a:avLst/>
          </a:prstGeom>
          <a:noFill/>
        </p:spPr>
        <p:txBody>
          <a:bodyPr wrap="square" rtlCol="0">
            <a:spAutoFit/>
          </a:bodyPr>
          <a:lstStyle/>
          <a:p>
            <a:r>
              <a:rPr lang="en-US" sz="4500"/>
              <a:t>&gt;</a:t>
            </a:r>
          </a:p>
        </p:txBody>
      </p:sp>
      <p:sp>
        <p:nvSpPr>
          <p:cNvPr id="7" name="TextBox 6">
            <a:extLst>
              <a:ext uri="{FF2B5EF4-FFF2-40B4-BE49-F238E27FC236}">
                <a16:creationId xmlns:a16="http://schemas.microsoft.com/office/drawing/2014/main" id="{6999C95F-D70A-4204-A50D-13CEB8DF4089}"/>
              </a:ext>
            </a:extLst>
          </p:cNvPr>
          <p:cNvSpPr txBox="1"/>
          <p:nvPr/>
        </p:nvSpPr>
        <p:spPr>
          <a:xfrm>
            <a:off x="1518887" y="5282916"/>
            <a:ext cx="3601192"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a:t>
            </a:r>
            <a:r>
              <a:rPr lang="en-US" sz="1350">
                <a:ea typeface="+mn-lt"/>
                <a:cs typeface="+mn-lt"/>
              </a:rPr>
              <a:t>1</a:t>
            </a:r>
            <a:r>
              <a:rPr lang="en-US" sz="1350"/>
              <a:t>] </a:t>
            </a:r>
            <a:r>
              <a:rPr lang="en-US" sz="1350">
                <a:ea typeface="+mn-lt"/>
                <a:cs typeface="+mn-lt"/>
              </a:rPr>
              <a:t>Transformer</a:t>
            </a:r>
          </a:p>
        </p:txBody>
      </p:sp>
      <p:sp>
        <p:nvSpPr>
          <p:cNvPr id="10" name="TextBox 9">
            <a:extLst>
              <a:ext uri="{FF2B5EF4-FFF2-40B4-BE49-F238E27FC236}">
                <a16:creationId xmlns:a16="http://schemas.microsoft.com/office/drawing/2014/main" id="{74230538-F61A-4713-8912-67A10BAA8115}"/>
              </a:ext>
            </a:extLst>
          </p:cNvPr>
          <p:cNvSpPr txBox="1"/>
          <p:nvPr/>
        </p:nvSpPr>
        <p:spPr>
          <a:xfrm>
            <a:off x="5638536" y="5005917"/>
            <a:ext cx="3601192"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a:t>[</a:t>
            </a:r>
            <a:r>
              <a:rPr lang="en-US" sz="1350">
                <a:ea typeface="+mn-lt"/>
                <a:cs typeface="+mn-lt"/>
              </a:rPr>
              <a:t>2</a:t>
            </a:r>
            <a:r>
              <a:rPr lang="en-US" sz="1350"/>
              <a:t>] </a:t>
            </a:r>
            <a:r>
              <a:rPr lang="en-US" sz="1350">
                <a:ea typeface="+mn-lt"/>
                <a:cs typeface="+mn-lt"/>
              </a:rPr>
              <a:t>Recurrent Neural Network</a:t>
            </a:r>
          </a:p>
        </p:txBody>
      </p:sp>
      <p:sp>
        <p:nvSpPr>
          <p:cNvPr id="11" name="Rectangle 10">
            <a:extLst>
              <a:ext uri="{FF2B5EF4-FFF2-40B4-BE49-F238E27FC236}">
                <a16:creationId xmlns:a16="http://schemas.microsoft.com/office/drawing/2014/main" id="{5911F8F7-871E-4347-83F0-E8E50242C17A}"/>
              </a:ext>
            </a:extLst>
          </p:cNvPr>
          <p:cNvSpPr/>
          <p:nvPr/>
        </p:nvSpPr>
        <p:spPr>
          <a:xfrm>
            <a:off x="1664455" y="5761405"/>
            <a:ext cx="6608276" cy="1061829"/>
          </a:xfrm>
          <a:prstGeom prst="rect">
            <a:avLst/>
          </a:prstGeom>
        </p:spPr>
        <p:txBody>
          <a:bodyPr wrap="square" lIns="91440" tIns="45720" rIns="91440" bIns="45720" anchor="t">
            <a:spAutoFit/>
          </a:bodyPr>
          <a:lstStyle/>
          <a:p>
            <a:r>
              <a:rPr lang="en-US" sz="900">
                <a:ea typeface="+mn-lt"/>
                <a:cs typeface="+mn-lt"/>
              </a:rPr>
              <a:t>[1] </a:t>
            </a:r>
            <a:r>
              <a:rPr lang="en-US" sz="900" dirty="0">
                <a:ea typeface="+mn-lt"/>
                <a:cs typeface="+mn-lt"/>
              </a:rPr>
              <a:t>A. Vaswani, N. </a:t>
            </a:r>
            <a:r>
              <a:rPr lang="en-US" sz="900" dirty="0" err="1">
                <a:ea typeface="+mn-lt"/>
                <a:cs typeface="+mn-lt"/>
              </a:rPr>
              <a:t>Shazeer</a:t>
            </a:r>
            <a:r>
              <a:rPr lang="en-US" sz="900" dirty="0">
                <a:ea typeface="+mn-lt"/>
                <a:cs typeface="+mn-lt"/>
              </a:rPr>
              <a:t>, N. Parmar, J. </a:t>
            </a:r>
            <a:r>
              <a:rPr lang="en-US" sz="900" dirty="0" err="1">
                <a:ea typeface="+mn-lt"/>
                <a:cs typeface="+mn-lt"/>
              </a:rPr>
              <a:t>Uszkoreit</a:t>
            </a:r>
            <a:r>
              <a:rPr lang="en-US" sz="900" dirty="0">
                <a:ea typeface="+mn-lt"/>
                <a:cs typeface="+mn-lt"/>
              </a:rPr>
              <a:t>, L. Jones, A. N. Gomez, L. Kaiser, and I. </a:t>
            </a:r>
            <a:r>
              <a:rPr lang="en-US" sz="900" dirty="0" err="1">
                <a:ea typeface="+mn-lt"/>
                <a:cs typeface="+mn-lt"/>
              </a:rPr>
              <a:t>Polosukhin</a:t>
            </a:r>
            <a:r>
              <a:rPr lang="en-US" sz="900" dirty="0">
                <a:ea typeface="+mn-lt"/>
                <a:cs typeface="+mn-lt"/>
              </a:rPr>
              <a:t>, “</a:t>
            </a:r>
            <a:r>
              <a:rPr lang="en-US" sz="900">
                <a:ea typeface="+mn-lt"/>
                <a:cs typeface="+mn-lt"/>
              </a:rPr>
              <a:t>Attention Is All You Need</a:t>
            </a:r>
            <a:r>
              <a:rPr lang="en-US" sz="900" dirty="0">
                <a:ea typeface="+mn-lt"/>
                <a:cs typeface="+mn-lt"/>
              </a:rPr>
              <a:t>,” arXiv:1706.03762 [cs], Dec</a:t>
            </a:r>
            <a:r>
              <a:rPr lang="en-US" sz="900">
                <a:ea typeface="+mn-lt"/>
                <a:cs typeface="+mn-lt"/>
              </a:rPr>
              <a:t>.</a:t>
            </a:r>
            <a:r>
              <a:rPr lang="en-US" sz="900" dirty="0">
                <a:ea typeface="+mn-lt"/>
                <a:cs typeface="+mn-lt"/>
              </a:rPr>
              <a:t> 2017, </a:t>
            </a:r>
            <a:r>
              <a:rPr lang="en-US" sz="900" dirty="0" err="1">
                <a:ea typeface="+mn-lt"/>
                <a:cs typeface="+mn-lt"/>
              </a:rPr>
              <a:t>arXiv</a:t>
            </a:r>
            <a:r>
              <a:rPr lang="en-US" sz="900" dirty="0">
                <a:ea typeface="+mn-lt"/>
                <a:cs typeface="+mn-lt"/>
              </a:rPr>
              <a:t>: 1706.03762</a:t>
            </a:r>
            <a:r>
              <a:rPr lang="en-US" sz="900">
                <a:ea typeface="+mn-lt"/>
                <a:cs typeface="+mn-lt"/>
              </a:rPr>
              <a:t>.</a:t>
            </a:r>
          </a:p>
          <a:p>
            <a:r>
              <a:rPr lang="en-US" sz="900"/>
              <a:t>[2] "Finding Structure in Time“ - https://onlinelibrary.wiley.com/doi/abs/10.1207/s15516709cog1402_1</a:t>
            </a:r>
          </a:p>
          <a:p>
            <a:r>
              <a:rPr lang="en-US" sz="900"/>
              <a:t>[3</a:t>
            </a:r>
            <a:r>
              <a:rPr lang="en-US" sz="900" dirty="0"/>
              <a:t> </a:t>
            </a:r>
            <a:r>
              <a:rPr lang="en-US" sz="900"/>
              <a:t>]</a:t>
            </a:r>
            <a:r>
              <a:rPr lang="en-US" sz="900" dirty="0"/>
              <a:t> </a:t>
            </a:r>
            <a:r>
              <a:rPr lang="en-SG" sz="900" dirty="0"/>
              <a:t>T. Wolf, L. Debut, V. </a:t>
            </a:r>
            <a:r>
              <a:rPr lang="en-SG" sz="900" dirty="0" err="1"/>
              <a:t>Sanh</a:t>
            </a:r>
            <a:r>
              <a:rPr lang="en-SG" sz="900" dirty="0"/>
              <a:t>, J. </a:t>
            </a:r>
            <a:r>
              <a:rPr lang="en-SG" sz="900" dirty="0" err="1"/>
              <a:t>Chaumond</a:t>
            </a:r>
            <a:r>
              <a:rPr lang="en-SG" sz="900" dirty="0"/>
              <a:t>, C. </a:t>
            </a:r>
            <a:r>
              <a:rPr lang="en-SG" sz="900" dirty="0" err="1"/>
              <a:t>Delangue</a:t>
            </a:r>
            <a:r>
              <a:rPr lang="en-SG" sz="900" dirty="0"/>
              <a:t>, A. Moi, P. </a:t>
            </a:r>
            <a:r>
              <a:rPr lang="en-SG" sz="900" dirty="0" err="1"/>
              <a:t>Cistac</a:t>
            </a:r>
            <a:r>
              <a:rPr lang="en-SG" sz="900" dirty="0"/>
              <a:t>, T. </a:t>
            </a:r>
            <a:r>
              <a:rPr lang="en-SG" sz="900" dirty="0" err="1"/>
              <a:t>Rault</a:t>
            </a:r>
            <a:r>
              <a:rPr lang="en-SG" sz="900" dirty="0"/>
              <a:t>, R. </a:t>
            </a:r>
            <a:r>
              <a:rPr lang="en-SG" sz="900" dirty="0" err="1"/>
              <a:t>Louf</a:t>
            </a:r>
            <a:r>
              <a:rPr lang="en-SG" sz="900" dirty="0"/>
              <a:t>, M. </a:t>
            </a:r>
            <a:r>
              <a:rPr lang="en-SG" sz="900" dirty="0" err="1"/>
              <a:t>Funtowicz</a:t>
            </a:r>
            <a:r>
              <a:rPr lang="en-SG" sz="900" dirty="0"/>
              <a:t>, J. Davison, S. Shleifer, P. von Platen, C. Ma, Y. </a:t>
            </a:r>
            <a:r>
              <a:rPr lang="en-SG" sz="900" dirty="0" err="1"/>
              <a:t>Jernite</a:t>
            </a:r>
            <a:r>
              <a:rPr lang="en-SG" sz="900" dirty="0"/>
              <a:t>, J. </a:t>
            </a:r>
            <a:r>
              <a:rPr lang="en-SG" sz="900" dirty="0" err="1"/>
              <a:t>Plu</a:t>
            </a:r>
            <a:r>
              <a:rPr lang="en-SG" sz="900" dirty="0"/>
              <a:t>, C. Xu, T. Le </a:t>
            </a:r>
            <a:r>
              <a:rPr lang="en-SG" sz="900" dirty="0" err="1"/>
              <a:t>Scao</a:t>
            </a:r>
            <a:r>
              <a:rPr lang="en-SG" sz="900" dirty="0"/>
              <a:t>, S. </a:t>
            </a:r>
            <a:r>
              <a:rPr lang="en-SG" sz="900" dirty="0" err="1"/>
              <a:t>Gugger</a:t>
            </a:r>
            <a:r>
              <a:rPr lang="en-SG" sz="900" dirty="0"/>
              <a:t>, M. </a:t>
            </a:r>
            <a:r>
              <a:rPr lang="en-SG" sz="900" dirty="0" err="1"/>
              <a:t>Drame</a:t>
            </a:r>
            <a:r>
              <a:rPr lang="en-SG" sz="900" dirty="0"/>
              <a:t>, Q. </a:t>
            </a:r>
            <a:r>
              <a:rPr lang="en-SG" sz="900" dirty="0" err="1"/>
              <a:t>Lhoest</a:t>
            </a:r>
            <a:r>
              <a:rPr lang="en-SG" sz="900" dirty="0"/>
              <a:t>, and A. Rush, “Transformers: State-of-the-art natural language processing,” in Proceedings of the 2020 Conference on Empirical Methods in Natural Language Processing: System Demonstrations, Online: Association for Computational Linguistics, Oct. 2020, 40 pp. 38–45. </a:t>
            </a:r>
            <a:r>
              <a:rPr lang="en-SG" sz="900" dirty="0" err="1"/>
              <a:t>doi</a:t>
            </a:r>
            <a:r>
              <a:rPr lang="en-SG" sz="900" dirty="0"/>
              <a:t>: 10.18653/v1/2020.emnlp-demos.6.</a:t>
            </a:r>
            <a:endParaRPr lang="en-US" sz="900"/>
          </a:p>
        </p:txBody>
      </p:sp>
      <p:pic>
        <p:nvPicPr>
          <p:cNvPr id="8" name="Audio 7">
            <a:hlinkClick r:id="" action="ppaction://media"/>
            <a:extLst>
              <a:ext uri="{FF2B5EF4-FFF2-40B4-BE49-F238E27FC236}">
                <a16:creationId xmlns:a16="http://schemas.microsoft.com/office/drawing/2014/main" id="{BD4BBC2A-D945-F942-8B0A-C19FF11201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751907735"/>
      </p:ext>
    </p:extLst>
  </p:cSld>
  <p:clrMapOvr>
    <a:masterClrMapping/>
  </p:clrMapOvr>
  <mc:AlternateContent xmlns:mc="http://schemas.openxmlformats.org/markup-compatibility/2006" xmlns:p14="http://schemas.microsoft.com/office/powerpoint/2010/main">
    <mc:Choice Requires="p14">
      <p:transition spd="slow" p14:dur="2000" advTm="64358"/>
    </mc:Choice>
    <mc:Fallback xmlns="">
      <p:transition spd="slow" advTm="64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668" x="6486525" y="5724525"/>
          <p14:tracePt t="708" x="6505575" y="5676900"/>
          <p14:tracePt t="709" x="6515100" y="5638800"/>
          <p14:tracePt t="740" x="6515100" y="5629275"/>
          <p14:tracePt t="756" x="6515100" y="5619750"/>
          <p14:tracePt t="764" x="6515100" y="5600700"/>
          <p14:tracePt t="771" x="6515100" y="5581650"/>
          <p14:tracePt t="779" x="6505575" y="5553075"/>
          <p14:tracePt t="788" x="6486525" y="5524500"/>
          <p14:tracePt t="796" x="6457950" y="5467350"/>
          <p14:tracePt t="803" x="6419850" y="5400675"/>
          <p14:tracePt t="811" x="6381750" y="5324475"/>
          <p14:tracePt t="820" x="6334125" y="5248275"/>
          <p14:tracePt t="828" x="6286500" y="5153025"/>
          <p14:tracePt t="836" x="6229350" y="5057775"/>
          <p14:tracePt t="844" x="6153150" y="4943475"/>
          <p14:tracePt t="853" x="6096000" y="4857750"/>
          <p14:tracePt t="860" x="6038850" y="4743450"/>
          <p14:tracePt t="868" x="5962650" y="4629150"/>
          <p14:tracePt t="879" x="5915025" y="4524375"/>
          <p14:tracePt t="885" x="5857875" y="4410075"/>
          <p14:tracePt t="895" x="5810250" y="4305300"/>
          <p14:tracePt t="900" x="5753100" y="4181475"/>
          <p14:tracePt t="911" x="5715000" y="4076700"/>
          <p14:tracePt t="917" x="5676900" y="3971925"/>
          <p14:tracePt t="927" x="5648325" y="3876675"/>
          <p14:tracePt t="933" x="5638800" y="3771900"/>
          <p14:tracePt t="944" x="5619750" y="3705225"/>
          <p14:tracePt t="950" x="5619750" y="3629025"/>
          <p14:tracePt t="959" x="5619750" y="3562350"/>
          <p14:tracePt t="964" x="5619750" y="3505200"/>
          <p14:tracePt t="975" x="5619750" y="3429000"/>
          <p14:tracePt t="980" x="5619750" y="3381375"/>
          <p14:tracePt t="992" x="5648325" y="3324225"/>
          <p14:tracePt t="997" x="5676900" y="3267075"/>
          <p14:tracePt t="1008" x="5724525" y="3200400"/>
          <p14:tracePt t="1012" x="5810250" y="3086100"/>
          <p14:tracePt t="1025" x="5857875" y="3038475"/>
          <p14:tracePt t="1029" x="5924550" y="2952750"/>
          <p14:tracePt t="1042" x="6000750" y="2857500"/>
          <p14:tracePt t="1046" x="6076950" y="2771775"/>
          <p14:tracePt t="1058" x="6143625" y="2686050"/>
          <p14:tracePt t="1063" x="6162675" y="2657475"/>
          <p14:tracePt t="1075" x="6210300" y="2590800"/>
          <p14:tracePt t="1079" x="6238875" y="2552700"/>
          <p14:tracePt t="1092" x="6267450" y="2514600"/>
          <p14:tracePt t="1096" x="6286500" y="2486025"/>
          <p14:tracePt t="1108" x="6296025" y="2457450"/>
          <p14:tracePt t="1112" x="6315075" y="2438400"/>
          <p14:tracePt t="1125" x="6334125" y="2419350"/>
          <p14:tracePt t="1129" x="6343650" y="2400300"/>
          <p14:tracePt t="1141" x="6362700" y="2352675"/>
          <p14:tracePt t="1145" x="6372225" y="2343150"/>
          <p14:tracePt t="1158" x="6410325" y="2305050"/>
          <p14:tracePt t="1160" x="6438900" y="2266950"/>
          <p14:tracePt t="1166" x="6467475" y="2228850"/>
          <p14:tracePt t="1175" x="6496050" y="2200275"/>
          <p14:tracePt t="1181" x="6534150" y="2162175"/>
          <p14:tracePt t="1191" x="6572250" y="2124075"/>
          <p14:tracePt t="1197" x="6610350" y="2076450"/>
          <p14:tracePt t="1208" x="6657975" y="2019300"/>
          <p14:tracePt t="1213" x="6715125" y="1962150"/>
          <p14:tracePt t="1225" x="6772275" y="1914525"/>
          <p14:tracePt t="1229" x="6829425" y="1838325"/>
          <p14:tracePt t="1241" x="6905625" y="1771650"/>
          <p14:tracePt t="1246" x="6972300" y="1695450"/>
          <p14:tracePt t="1258" x="7048500" y="1619250"/>
          <p14:tracePt t="1262" x="7124700" y="1543050"/>
          <p14:tracePt t="1275" x="7200900" y="1476375"/>
          <p14:tracePt t="1279" x="7258050" y="1428750"/>
          <p14:tracePt t="1292" x="7277100" y="1400175"/>
          <p14:tracePt t="1296" x="7324725" y="1371600"/>
          <p14:tracePt t="1308" x="7391400" y="1304925"/>
          <p14:tracePt t="1313" x="7410450" y="1295400"/>
          <p14:tracePt t="1325" x="7477125" y="1257300"/>
          <p14:tracePt t="1329" x="7515225" y="1219200"/>
          <p14:tracePt t="1342" x="7553325" y="1190625"/>
          <p14:tracePt t="1346" x="7600950" y="1162050"/>
          <p14:tracePt t="1358" x="7620000" y="1152525"/>
          <p14:tracePt t="1362" x="7648575" y="1123950"/>
          <p14:tracePt t="1615" x="7658100" y="1123950"/>
          <p14:tracePt t="1623" x="7677150" y="1123950"/>
          <p14:tracePt t="1632" x="7705725" y="1123950"/>
          <p14:tracePt t="1640" x="7762875" y="1123950"/>
          <p14:tracePt t="1648" x="7781925" y="1123950"/>
          <p14:tracePt t="1656" x="7839075" y="1123950"/>
          <p14:tracePt t="1663" x="7886700" y="1123950"/>
          <p14:tracePt t="1672" x="7915275" y="1123950"/>
          <p14:tracePt t="1680" x="7943850" y="1123950"/>
          <p14:tracePt t="1688" x="7991475" y="1123950"/>
          <p14:tracePt t="1695" x="8029575" y="1133475"/>
          <p14:tracePt t="1703" x="8067675" y="1143000"/>
          <p14:tracePt t="1711" x="8096250" y="1152525"/>
          <p14:tracePt t="1720" x="8115300" y="1162050"/>
          <p14:tracePt t="1728" x="8134350" y="1171575"/>
          <p14:tracePt t="1737" x="8153400" y="1171575"/>
          <p14:tracePt t="1744" x="8162925" y="1181100"/>
          <p14:tracePt t="1752" x="8172450" y="1181100"/>
          <p14:tracePt t="1760" x="8181975" y="1190625"/>
          <p14:tracePt t="1777" x="8191500" y="1200150"/>
          <p14:tracePt t="1793" x="8201025" y="1200150"/>
          <p14:tracePt t="1810" x="8210550" y="1209675"/>
          <p14:tracePt t="1826" x="8220075" y="1209675"/>
          <p14:tracePt t="33920" x="8201025" y="1247775"/>
          <p14:tracePt t="33927" x="8181975" y="1285875"/>
          <p14:tracePt t="33935" x="8143875" y="1323975"/>
          <p14:tracePt t="33946" x="8039100" y="1466850"/>
          <p14:tracePt t="33952" x="7924800" y="1581150"/>
          <p14:tracePt t="33962" x="7791450" y="1704975"/>
          <p14:tracePt t="33968" x="7620000" y="1857375"/>
          <p14:tracePt t="33977" x="7477125" y="1990725"/>
          <p14:tracePt t="33984" x="7400925" y="2057400"/>
          <p14:tracePt t="33994" x="7277100" y="2181225"/>
          <p14:tracePt t="34001" x="7153275" y="2295525"/>
          <p14:tracePt t="34011" x="6924675" y="2505075"/>
          <p14:tracePt t="34016" x="6800850" y="2619375"/>
          <p14:tracePt t="34028" x="6686550" y="2743200"/>
          <p14:tracePt t="34032" x="6638925" y="2800350"/>
          <p14:tracePt t="34044" x="6543675" y="2905125"/>
          <p14:tracePt t="34048" x="6467475" y="2990850"/>
          <p14:tracePt t="34061" x="6410325" y="3067050"/>
          <p14:tracePt t="34065" x="6400800" y="3095625"/>
          <p14:tracePt t="34078" x="6334125" y="3219450"/>
          <p14:tracePt t="34082" x="6334125" y="3238500"/>
          <p14:tracePt t="34094" x="6334125" y="3276600"/>
          <p14:tracePt t="34098" x="6334125" y="3352800"/>
          <p14:tracePt t="34111" x="6334125" y="3371850"/>
          <p14:tracePt t="34115" x="6362700" y="3390900"/>
          <p14:tracePt t="34128" x="6410325" y="3419475"/>
          <p14:tracePt t="34132" x="6467475" y="3438525"/>
          <p14:tracePt t="34144" x="6524625" y="3467100"/>
          <p14:tracePt t="34148" x="6600825" y="3476625"/>
          <p14:tracePt t="34161" x="6686550" y="3495675"/>
          <p14:tracePt t="34165" x="6772275" y="3514725"/>
          <p14:tracePt t="34178" x="6858000" y="3524250"/>
          <p14:tracePt t="34179" x="6953250" y="3533775"/>
          <p14:tracePt t="34186" x="7058025" y="3543300"/>
          <p14:tracePt t="34194" x="7143750" y="3543300"/>
          <p14:tracePt t="34202" x="7210425" y="3543300"/>
          <p14:tracePt t="34211" x="7296150" y="3543300"/>
          <p14:tracePt t="34218" x="7372350" y="3543300"/>
          <p14:tracePt t="34227" x="7429500" y="3514725"/>
          <p14:tracePt t="34233" x="7458075" y="3505200"/>
          <p14:tracePt t="34244" x="7505700" y="3486150"/>
          <p14:tracePt t="34249" x="7534275" y="3467100"/>
          <p14:tracePt t="34261" x="7572375" y="3457575"/>
          <p14:tracePt t="34265" x="7591425" y="3438525"/>
          <p14:tracePt t="34278" x="7610475" y="3438525"/>
          <p14:tracePt t="34281" x="7629525" y="3419475"/>
          <p14:tracePt t="34294" x="7639050" y="3409950"/>
          <p14:tracePt t="34299" x="7648575" y="3390900"/>
          <p14:tracePt t="34311" x="7667625" y="3371850"/>
          <p14:tracePt t="34315" x="7677150" y="3343275"/>
          <p14:tracePt t="34328" x="7686675" y="3324225"/>
          <p14:tracePt t="34332" x="7696200" y="3276600"/>
          <p14:tracePt t="34345" x="7705725" y="3257550"/>
          <p14:tracePt t="34349" x="7715250" y="3209925"/>
          <p14:tracePt t="34361" x="7724775" y="3171825"/>
          <p14:tracePt t="34365" x="7724775" y="3133725"/>
          <p14:tracePt t="34378" x="7724775" y="3114675"/>
          <p14:tracePt t="34381" x="7724775" y="3067050"/>
          <p14:tracePt t="34394" x="7724775" y="3048000"/>
          <p14:tracePt t="34395" x="7696200" y="3019425"/>
          <p14:tracePt t="34403" x="7648575" y="3000375"/>
          <p14:tracePt t="34411" x="7600950" y="2981325"/>
          <p14:tracePt t="34419" x="7534275" y="2971800"/>
          <p14:tracePt t="34427" x="7448550" y="2952750"/>
          <p14:tracePt t="34434" x="7343775" y="2933700"/>
          <p14:tracePt t="34444" x="7229475" y="2914650"/>
          <p14:tracePt t="34450" x="7124700" y="2905125"/>
          <p14:tracePt t="34461" x="7010400" y="2895600"/>
          <p14:tracePt t="34466" x="6924675" y="2895600"/>
          <p14:tracePt t="34478" x="6819900" y="2895600"/>
          <p14:tracePt t="34482" x="6753225" y="2895600"/>
          <p14:tracePt t="34494" x="6667500" y="2905125"/>
          <p14:tracePt t="34498" x="6600825" y="2943225"/>
          <p14:tracePt t="34511" x="6534150" y="2990850"/>
          <p14:tracePt t="34515" x="6467475" y="3057525"/>
          <p14:tracePt t="34528" x="6410325" y="3124200"/>
          <p14:tracePt t="34532" x="6362700" y="3200400"/>
          <p14:tracePt t="34545" x="6315075" y="3276600"/>
          <p14:tracePt t="34548" x="6286500" y="3362325"/>
          <p14:tracePt t="34561" x="6248400" y="3448050"/>
          <p14:tracePt t="34565" x="6219825" y="3533775"/>
          <p14:tracePt t="34578" x="6191250" y="3714750"/>
          <p14:tracePt t="34582" x="6153150" y="3848100"/>
          <p14:tracePt t="34594" x="6153150" y="3914775"/>
          <p14:tracePt t="34598" x="6124575" y="4143375"/>
          <p14:tracePt t="34611" x="6124575" y="4229100"/>
          <p14:tracePt t="34615" x="6124575" y="4362450"/>
          <p14:tracePt t="34628" x="6124575" y="4524375"/>
          <p14:tracePt t="34629" x="6124575" y="4638675"/>
          <p14:tracePt t="34635" x="6172200" y="4762500"/>
          <p14:tracePt t="34644" x="6248400" y="4886325"/>
          <p14:tracePt t="34652" x="6343650" y="4991100"/>
          <p14:tracePt t="34661" x="6438900" y="5067300"/>
          <p14:tracePt t="34667" x="6629400" y="5200650"/>
          <p14:tracePt t="34677" x="6772275" y="5267325"/>
          <p14:tracePt t="34683" x="6934200" y="5314950"/>
          <p14:tracePt t="34694" x="7019925" y="5314950"/>
          <p14:tracePt t="34699" x="7172325" y="5343525"/>
          <p14:tracePt t="34711" x="7305675" y="5353050"/>
          <p14:tracePt t="34716" x="7581900" y="5353050"/>
          <p14:tracePt t="34728" x="7743825" y="5353050"/>
          <p14:tracePt t="34731" x="7905750" y="5276850"/>
          <p14:tracePt t="34744" x="8077200" y="5200650"/>
          <p14:tracePt t="34749" x="8220075" y="5086350"/>
          <p14:tracePt t="34761" x="8334375" y="4972050"/>
          <p14:tracePt t="34765" x="8372475" y="4905375"/>
          <p14:tracePt t="34778" x="8458200" y="4772025"/>
          <p14:tracePt t="34782" x="8524875" y="4638675"/>
          <p14:tracePt t="34795" x="8562975" y="4543425"/>
          <p14:tracePt t="34799" x="8582025" y="4438650"/>
          <p14:tracePt t="34811" x="8591550" y="4343400"/>
          <p14:tracePt t="34815" x="8591550" y="4257675"/>
          <p14:tracePt t="34828" x="8591550" y="4191000"/>
          <p14:tracePt t="34831" x="8534400" y="4124325"/>
          <p14:tracePt t="34844" x="8420100" y="4010025"/>
          <p14:tracePt t="34845" x="8362950" y="3990975"/>
          <p14:tracePt t="34853" x="8267700" y="3952875"/>
          <p14:tracePt t="34861" x="8143875" y="3914775"/>
          <p14:tracePt t="34869" x="8010525" y="3886200"/>
          <p14:tracePt t="34877" x="7762875" y="3838575"/>
          <p14:tracePt t="34884" x="7581900" y="3829050"/>
          <p14:tracePt t="34894" x="7496175" y="3829050"/>
          <p14:tracePt t="34900" x="7353300" y="3829050"/>
          <p14:tracePt t="34911" x="7239000" y="3829050"/>
          <p14:tracePt t="34916" x="7200900" y="3829050"/>
          <p14:tracePt t="34928" x="7048500" y="3867150"/>
          <p14:tracePt t="34932" x="6991350" y="3895725"/>
          <p14:tracePt t="34944" x="6953250" y="3933825"/>
          <p14:tracePt t="34948" x="6924675" y="3990975"/>
          <p14:tracePt t="34961" x="6896100" y="4067175"/>
          <p14:tracePt t="34966" x="6896100" y="4152900"/>
          <p14:tracePt t="34978" x="6896100" y="4333875"/>
          <p14:tracePt t="34981" x="6896100" y="4448175"/>
          <p14:tracePt t="34995" x="6896100" y="4524375"/>
          <p14:tracePt t="34998" x="6924675" y="4638675"/>
          <p14:tracePt t="35011" x="6981825" y="4762500"/>
          <p14:tracePt t="35015" x="7038975" y="4857750"/>
          <p14:tracePt t="35028" x="7115175" y="4953000"/>
          <p14:tracePt t="35032" x="7210425" y="5048250"/>
          <p14:tracePt t="35044" x="7286625" y="5105400"/>
          <p14:tracePt t="35048" x="7362825" y="5162550"/>
          <p14:tracePt t="35061" x="7448550" y="5210175"/>
          <p14:tracePt t="35065" x="7467600" y="5219700"/>
          <p14:tracePt t="35078" x="7524750" y="5248275"/>
          <p14:tracePt t="35079" x="7572375" y="5257800"/>
          <p14:tracePt t="35086" x="7610475" y="5267325"/>
          <p14:tracePt t="35094" x="7639050" y="5276850"/>
          <p14:tracePt t="35101" x="7648575" y="5276850"/>
          <p14:tracePt t="35111" x="7667625" y="5276850"/>
          <p14:tracePt t="35118" x="7677150" y="5276850"/>
          <p14:tracePt t="35128" x="7686675" y="5276850"/>
          <p14:tracePt t="35149" x="7696200" y="5276850"/>
          <p14:tracePt t="35173" x="7705725" y="5276850"/>
          <p14:tracePt t="35254" x="7715250" y="5295900"/>
          <p14:tracePt t="35263" x="7715250" y="5314950"/>
          <p14:tracePt t="35270" x="7715250" y="5324475"/>
          <p14:tracePt t="35279" x="7715250" y="5353050"/>
          <p14:tracePt t="35286" x="7724775" y="5372100"/>
          <p14:tracePt t="35295" x="7724775" y="5391150"/>
          <p14:tracePt t="35302" x="7724775" y="5400675"/>
          <p14:tracePt t="35309" x="7734300" y="5419725"/>
          <p14:tracePt t="35317" x="7734300" y="5438775"/>
          <p14:tracePt t="35325" x="7734300" y="5448300"/>
          <p14:tracePt t="35333" x="7743825" y="5457825"/>
          <p14:tracePt t="35342" x="7743825" y="5467350"/>
          <p14:tracePt t="35350" x="7753350" y="5476875"/>
          <p14:tracePt t="35366" x="7753350" y="5486400"/>
          <p14:tracePt t="35374" x="7762875" y="5486400"/>
          <p14:tracePt t="35382" x="7762875" y="5495925"/>
          <p14:tracePt t="35406" x="7772400" y="5495925"/>
          <p14:tracePt t="35414" x="7772400" y="5505450"/>
          <p14:tracePt t="35454" x="7781925" y="5505450"/>
          <p14:tracePt t="35462" x="7781925" y="5514975"/>
          <p14:tracePt t="35510" x="7781925" y="5524500"/>
          <p14:tracePt t="35543" x="7791450" y="5524500"/>
          <p14:tracePt t="35591" x="7791450" y="5534025"/>
          <p14:tracePt t="35623" x="7791450" y="5543550"/>
          <p14:tracePt t="35977" x="7791450" y="5553075"/>
          <p14:tracePt t="36041" x="7791450" y="5562600"/>
          <p14:tracePt t="36073" x="7791450" y="5572125"/>
          <p14:tracePt t="36089" x="7800975" y="5572125"/>
          <p14:tracePt t="36153" x="7800975" y="5581650"/>
          <p14:tracePt t="36242" x="7800975" y="5591175"/>
          <p14:tracePt t="36250" x="7810500" y="5591175"/>
          <p14:tracePt t="36282" x="7820025" y="5591175"/>
          <p14:tracePt t="36290" x="7820025" y="5600700"/>
          <p14:tracePt t="36354" x="7820025" y="5610225"/>
          <p14:tracePt t="36364" x="7829550" y="5610225"/>
          <p14:tracePt t="36459" x="7839075" y="5610225"/>
          <p14:tracePt t="36555" x="7848600" y="5610225"/>
          <p14:tracePt t="36740" x="7858125" y="5610225"/>
          <p14:tracePt t="37061" x="7858125" y="5619750"/>
          <p14:tracePt t="37511" x="7867650" y="5619750"/>
          <p14:tracePt t="37535" x="7877175" y="5619750"/>
          <p14:tracePt t="37559" x="7886700" y="5619750"/>
          <p14:tracePt t="37567" x="7896225" y="5619750"/>
          <p14:tracePt t="37583" x="7905750" y="5619750"/>
          <p14:tracePt t="37591" x="7915275" y="5619750"/>
          <p14:tracePt t="37607" x="7934325" y="5619750"/>
          <p14:tracePt t="37624" x="7943850" y="5629275"/>
          <p14:tracePt t="37631" x="7953375" y="5629275"/>
          <p14:tracePt t="37639" x="7962900" y="5629275"/>
          <p14:tracePt t="37648" x="7962900" y="5638800"/>
          <p14:tracePt t="37655" x="7972425" y="5638800"/>
          <p14:tracePt t="37672" x="7981950" y="5638800"/>
          <p14:tracePt t="37687" x="7991475" y="5638800"/>
          <p14:tracePt t="37703" x="8001000" y="5638800"/>
          <p14:tracePt t="37712" x="8001000" y="5648325"/>
          <p14:tracePt t="37728" x="8010525" y="5648325"/>
          <p14:tracePt t="37752" x="8020050" y="5648325"/>
          <p14:tracePt t="37770" x="8029575" y="5648325"/>
          <p14:tracePt t="37792" x="8039100" y="5648325"/>
          <p14:tracePt t="37808" x="8048625" y="5648325"/>
          <p14:tracePt t="37824" x="8058150" y="5648325"/>
          <p14:tracePt t="37848" x="8067675" y="5648325"/>
          <p14:tracePt t="37872" x="8077200" y="5648325"/>
          <p14:tracePt t="37929" x="8086725" y="5648325"/>
          <p14:tracePt t="37961" x="8096250" y="5648325"/>
          <p14:tracePt t="37977" x="8096250" y="5638800"/>
          <p14:tracePt t="37987" x="8105775" y="5638800"/>
          <p14:tracePt t="38001" x="8105775" y="5629275"/>
          <p14:tracePt t="38009" x="8115300" y="5619750"/>
          <p14:tracePt t="38025" x="8124825" y="5610225"/>
          <p14:tracePt t="38033" x="8134350" y="5600700"/>
          <p14:tracePt t="38041" x="8134350" y="5591175"/>
          <p14:tracePt t="38049" x="8143875" y="5581650"/>
          <p14:tracePt t="38057" x="8153400" y="5572125"/>
          <p14:tracePt t="38065" x="8153400" y="5562600"/>
          <p14:tracePt t="38073" x="8162925" y="5553075"/>
          <p14:tracePt t="38082" x="8172450" y="5543550"/>
          <p14:tracePt t="38089" x="8181975" y="5534025"/>
          <p14:tracePt t="38097" x="8181975" y="5514975"/>
          <p14:tracePt t="38105" x="8191500" y="5505450"/>
          <p14:tracePt t="38113" x="8201025" y="5495925"/>
          <p14:tracePt t="38122" x="8210550" y="5486400"/>
          <p14:tracePt t="38130" x="8220075" y="5467350"/>
          <p14:tracePt t="38138" x="8220075" y="5457825"/>
          <p14:tracePt t="38145" x="8229600" y="5448300"/>
          <p14:tracePt t="38161" x="8239125" y="5438775"/>
          <p14:tracePt t="38178" x="8248650" y="5429250"/>
          <p14:tracePt t="38202" x="8258175" y="5429250"/>
          <p14:tracePt t="38210" x="8258175" y="5419725"/>
          <p14:tracePt t="38258" x="8267700" y="5419725"/>
          <p14:tracePt t="38266" x="8267700" y="5410200"/>
          <p14:tracePt t="38282" x="8277225" y="5400675"/>
          <p14:tracePt t="38299" x="8286750" y="5400675"/>
          <p14:tracePt t="38314" x="8286750" y="5391150"/>
          <p14:tracePt t="38330" x="8296275" y="5391150"/>
          <p14:tracePt t="38395" x="8296275" y="5381625"/>
          <p14:tracePt t="38419" x="8296275" y="5372100"/>
          <p14:tracePt t="38443" x="8296275" y="5362575"/>
          <p14:tracePt t="38467" x="8296275" y="5353050"/>
          <p14:tracePt t="38476" x="8286750" y="5353050"/>
          <p14:tracePt t="38499" x="8286750" y="5343525"/>
          <p14:tracePt t="39166" x="8286750" y="5334000"/>
          <p14:tracePt t="39182" x="8286750" y="5314950"/>
          <p14:tracePt t="39198" x="8286750" y="5305425"/>
          <p14:tracePt t="39207" x="8296275" y="5305425"/>
          <p14:tracePt t="39214" x="8296275" y="5295900"/>
          <p14:tracePt t="39230" x="8296275" y="5286375"/>
          <p14:tracePt t="39270" x="8296275" y="5276850"/>
          <p14:tracePt t="39279" x="8305800" y="5267325"/>
          <p14:tracePt t="39294" x="8315325" y="5248275"/>
          <p14:tracePt t="39310" x="8315325" y="5238750"/>
          <p14:tracePt t="39319" x="8315325" y="5229225"/>
          <p14:tracePt t="39327" x="8324850" y="5219700"/>
          <p14:tracePt t="39343" x="8324850" y="5210175"/>
          <p14:tracePt t="39359" x="8324850" y="5200650"/>
          <p14:tracePt t="39369" x="8324850" y="5191125"/>
          <p14:tracePt t="39375" x="8334375" y="5181600"/>
          <p14:tracePt t="39384" x="8334375" y="5172075"/>
          <p14:tracePt t="39391" x="8343900" y="5153025"/>
          <p14:tracePt t="39399" x="8343900" y="5143500"/>
          <p14:tracePt t="39407" x="8353425" y="5124450"/>
          <p14:tracePt t="39415" x="8353425" y="5105400"/>
          <p14:tracePt t="39423" x="8362950" y="5086350"/>
          <p14:tracePt t="39431" x="8362950" y="5076825"/>
          <p14:tracePt t="39439" x="8362950" y="5057775"/>
          <p14:tracePt t="39447" x="8362950" y="5038725"/>
          <p14:tracePt t="39455" x="8372475" y="5019675"/>
          <p14:tracePt t="39464" x="8372475" y="5000625"/>
          <p14:tracePt t="39471" x="8372475" y="4981575"/>
          <p14:tracePt t="39479" x="8382000" y="4972050"/>
          <p14:tracePt t="39487" x="8382000" y="4962525"/>
          <p14:tracePt t="39495" x="8382000" y="4953000"/>
          <p14:tracePt t="39503" x="8391525" y="4933950"/>
          <p14:tracePt t="39511" x="8391525" y="4924425"/>
          <p14:tracePt t="39519" x="8391525" y="4914900"/>
          <p14:tracePt t="39527" x="8391525" y="4905375"/>
          <p14:tracePt t="39535" x="8401050" y="4886325"/>
          <p14:tracePt t="39544" x="8401050" y="4876800"/>
          <p14:tracePt t="39552" x="8410575" y="4857750"/>
          <p14:tracePt t="39560" x="8420100" y="4819650"/>
          <p14:tracePt t="39569" x="8420100" y="4810125"/>
          <p14:tracePt t="39576" x="8429625" y="4762500"/>
          <p14:tracePt t="39585" x="8439150" y="4743450"/>
          <p14:tracePt t="39592" x="8448675" y="4724400"/>
          <p14:tracePt t="39602" x="8458200" y="4695825"/>
          <p14:tracePt t="39608" x="8458200" y="4667250"/>
          <p14:tracePt t="39618" x="8467725" y="4638675"/>
          <p14:tracePt t="39624" x="8467725" y="4610100"/>
          <p14:tracePt t="39633" x="8477250" y="4591050"/>
          <p14:tracePt t="39640" x="8486775" y="4572000"/>
          <p14:tracePt t="39650" x="8486775" y="4514850"/>
          <p14:tracePt t="39657" x="8486775" y="4476750"/>
          <p14:tracePt t="39667" x="8496300" y="4429125"/>
          <p14:tracePt t="39672" x="8496300" y="4362450"/>
          <p14:tracePt t="39683" x="8505825" y="4286250"/>
          <p14:tracePt t="39688" x="8505825" y="4181475"/>
          <p14:tracePt t="39700" x="8505825" y="4086225"/>
          <p14:tracePt t="39704" x="8505825" y="3981450"/>
          <p14:tracePt t="39717" x="8505825" y="3886200"/>
          <p14:tracePt t="39721" x="8505825" y="3762375"/>
          <p14:tracePt t="39734" x="8505825" y="3657600"/>
          <p14:tracePt t="39737" x="8505825" y="3543300"/>
          <p14:tracePt t="39750" x="8505825" y="3438525"/>
          <p14:tracePt t="39754" x="8505825" y="3324225"/>
          <p14:tracePt t="39767" x="8505825" y="3200400"/>
          <p14:tracePt t="39770" x="8477250" y="2952750"/>
          <p14:tracePt t="39784" x="8458200" y="2819400"/>
          <p14:tracePt t="39788" x="8429625" y="2733675"/>
          <p14:tracePt t="39801" x="8401050" y="2600325"/>
          <p14:tracePt t="39804" x="8343900" y="2466975"/>
          <p14:tracePt t="39817" x="8267700" y="2343150"/>
          <p14:tracePt t="39821" x="8201025" y="2247900"/>
          <p14:tracePt t="39833" x="8124825" y="2152650"/>
          <p14:tracePt t="39835" x="8020050" y="2085975"/>
          <p14:tracePt t="39842" x="7943850" y="2038350"/>
          <p14:tracePt t="39850" x="7858125" y="2000250"/>
          <p14:tracePt t="39858" x="7772400" y="1981200"/>
          <p14:tracePt t="39867" x="7677150" y="1962150"/>
          <p14:tracePt t="39874" x="7572375" y="1952625"/>
          <p14:tracePt t="39883" x="7467600" y="1952625"/>
          <p14:tracePt t="39890" x="7353300" y="1952625"/>
          <p14:tracePt t="39900" x="7239000" y="1952625"/>
          <p14:tracePt t="39906" x="7115175" y="1952625"/>
          <p14:tracePt t="39917" x="7000875" y="1981200"/>
          <p14:tracePt t="39921" x="6877050" y="2019300"/>
          <p14:tracePt t="39934" x="6772275" y="2047875"/>
          <p14:tracePt t="39938" x="6657975" y="2085975"/>
          <p14:tracePt t="39950" x="6543675" y="2124075"/>
          <p14:tracePt t="39954" x="6438900" y="2162175"/>
          <p14:tracePt t="39967" x="6334125" y="2190750"/>
          <p14:tracePt t="39971" x="6229350" y="2247900"/>
          <p14:tracePt t="39984" x="6124575" y="2295525"/>
          <p14:tracePt t="39988" x="6038850" y="2324100"/>
          <p14:tracePt t="40001" x="5924550" y="2381250"/>
          <p14:tracePt t="40004" x="5838825" y="2409825"/>
          <p14:tracePt t="40017" x="5772150" y="2438400"/>
          <p14:tracePt t="40021" x="5743575" y="2457450"/>
          <p14:tracePt t="40034" x="5695950" y="2466975"/>
          <p14:tracePt t="40038" x="5648325" y="2486025"/>
          <p14:tracePt t="40050" x="5610225" y="2495550"/>
          <p14:tracePt t="40054" x="5591175" y="2505075"/>
          <p14:tracePt t="40067" x="5562600" y="2505075"/>
          <p14:tracePt t="40068" x="5543550" y="2514600"/>
          <p14:tracePt t="40075" x="5534025" y="2514600"/>
          <p14:tracePt t="40083" x="5514975" y="2524125"/>
          <p14:tracePt t="40091" x="5505450" y="2524125"/>
          <p14:tracePt t="40100" x="5495925" y="2533650"/>
          <p14:tracePt t="40107" x="5476875" y="2552700"/>
          <p14:tracePt t="40117" x="5457825" y="2552700"/>
          <p14:tracePt t="40123" x="5448300" y="2571750"/>
          <p14:tracePt t="40134" x="5419725" y="2590800"/>
          <p14:tracePt t="40138" x="5391150" y="2619375"/>
          <p14:tracePt t="40150" x="5362575" y="2647950"/>
          <p14:tracePt t="40154" x="5334000" y="2686050"/>
          <p14:tracePt t="40167" x="5295900" y="2714625"/>
          <p14:tracePt t="40171" x="5276850" y="2752725"/>
          <p14:tracePt t="40184" x="5257800" y="2771775"/>
          <p14:tracePt t="40188" x="5210175" y="2847975"/>
          <p14:tracePt t="40200" x="5200650" y="2857500"/>
          <p14:tracePt t="40204" x="5172075" y="2905125"/>
          <p14:tracePt t="40218" x="5143500" y="2943225"/>
          <p14:tracePt t="40222" x="5114925" y="3000375"/>
          <p14:tracePt t="40234" x="5095875" y="3048000"/>
          <p14:tracePt t="40238" x="5076825" y="3095625"/>
          <p14:tracePt t="40251" x="5057775" y="3152775"/>
          <p14:tracePt t="40255" x="5038725" y="3209925"/>
          <p14:tracePt t="40267" x="5019675" y="3276600"/>
          <p14:tracePt t="40271" x="5000625" y="3352800"/>
          <p14:tracePt t="40284" x="4991100" y="3448050"/>
          <p14:tracePt t="40285" x="4972050" y="3533775"/>
          <p14:tracePt t="40292" x="4962525" y="3638550"/>
          <p14:tracePt t="40300" x="4953000" y="3705225"/>
          <p14:tracePt t="40308" x="4953000" y="3790950"/>
          <p14:tracePt t="40317" x="4953000" y="3876675"/>
          <p14:tracePt t="40324" x="4953000" y="3933825"/>
          <p14:tracePt t="40334" x="4953000" y="4010025"/>
          <p14:tracePt t="40340" x="4953000" y="4095750"/>
          <p14:tracePt t="40350" x="4972050" y="4162425"/>
          <p14:tracePt t="40355" x="4991100" y="4238625"/>
          <p14:tracePt t="40367" x="5019675" y="4324350"/>
          <p14:tracePt t="40371" x="5057775" y="4410075"/>
          <p14:tracePt t="40383" x="5086350" y="4495800"/>
          <p14:tracePt t="40387" x="5124450" y="4581525"/>
          <p14:tracePt t="40400" x="5153025" y="4648200"/>
          <p14:tracePt t="40405" x="5162550" y="4676775"/>
          <p14:tracePt t="40417" x="5191125" y="4733925"/>
          <p14:tracePt t="40421" x="5219700" y="4772025"/>
          <p14:tracePt t="40435" x="5238750" y="4800600"/>
          <p14:tracePt t="40444" x="5257800" y="4819650"/>
          <p14:tracePt t="40448" x="5276850" y="4838700"/>
          <p14:tracePt t="40459" x="5276850" y="4848225"/>
          <p14:tracePt t="40468" x="5295900" y="4857750"/>
          <p14:tracePt t="40468" x="5295900" y="4867275"/>
          <p14:tracePt t="40477" x="5305425" y="4867275"/>
          <p14:tracePt t="40488" x="5314950" y="4876800"/>
          <p14:tracePt t="40503" x="5324475" y="4876800"/>
          <p14:tracePt t="40509" x="5324475" y="4886325"/>
          <p14:tracePt t="40524" x="5334000" y="4886325"/>
          <p14:tracePt t="40589" x="5324475" y="4876800"/>
          <p14:tracePt t="40596" x="5314950" y="4876800"/>
          <p14:tracePt t="40604" x="5286375" y="4857750"/>
          <p14:tracePt t="40612" x="5267325" y="4838700"/>
          <p14:tracePt t="40621" x="5238750" y="4829175"/>
          <p14:tracePt t="40628" x="5200650" y="4800600"/>
          <p14:tracePt t="40636" x="5162550" y="4772025"/>
          <p14:tracePt t="40645" x="5143500" y="4752975"/>
          <p14:tracePt t="40652" x="5086350" y="4705350"/>
          <p14:tracePt t="40661" x="5076825" y="4695825"/>
          <p14:tracePt t="40669" x="5038725" y="4667250"/>
          <p14:tracePt t="40678" x="5019675" y="4629150"/>
          <p14:tracePt t="40685" x="4991100" y="4600575"/>
          <p14:tracePt t="40694" x="4972050" y="4581525"/>
          <p14:tracePt t="40701" x="4962525" y="4552950"/>
          <p14:tracePt t="40709" x="4953000" y="4533900"/>
          <p14:tracePt t="40717" x="4943475" y="4524375"/>
          <p14:tracePt t="40725" x="4933950" y="4505325"/>
          <p14:tracePt t="40733" x="4933950" y="4486275"/>
          <p14:tracePt t="40741" x="4933950" y="4467225"/>
          <p14:tracePt t="40749" x="4933950" y="4448175"/>
          <p14:tracePt t="40757" x="4933950" y="4438650"/>
          <p14:tracePt t="41066" x="4933950" y="4429125"/>
          <p14:tracePt t="41074" x="4933950" y="4400550"/>
          <p14:tracePt t="41082" x="4933950" y="4381500"/>
          <p14:tracePt t="41090" x="4943475" y="4352925"/>
          <p14:tracePt t="41098" x="4953000" y="4314825"/>
          <p14:tracePt t="41106" x="4962525" y="4286250"/>
          <p14:tracePt t="41114" x="4981575" y="4257675"/>
          <p14:tracePt t="41126" x="4991100" y="4238625"/>
          <p14:tracePt t="41131" x="5010150" y="4219575"/>
          <p14:tracePt t="41139" x="5019675" y="4210050"/>
          <p14:tracePt t="41147" x="5038725" y="4191000"/>
          <p14:tracePt t="41155" x="5048250" y="4191000"/>
          <p14:tracePt t="41163" x="5067300" y="4181475"/>
          <p14:tracePt t="41170" x="5086350" y="4171950"/>
          <p14:tracePt t="41178" x="5105400" y="4171950"/>
          <p14:tracePt t="41187" x="5124450" y="4162425"/>
          <p14:tracePt t="41195" x="5153025" y="4162425"/>
          <p14:tracePt t="41203" x="5191125" y="4152900"/>
          <p14:tracePt t="41211" x="5210175" y="4152900"/>
          <p14:tracePt t="41219" x="5248275" y="4143375"/>
          <p14:tracePt t="41227" x="5295900" y="4133850"/>
          <p14:tracePt t="41235" x="5305425" y="4133850"/>
          <p14:tracePt t="41244" x="5334000" y="4133850"/>
          <p14:tracePt t="41251" x="5372100" y="4133850"/>
          <p14:tracePt t="41260" x="5391150" y="4133850"/>
          <p14:tracePt t="41267" x="5419725" y="4133850"/>
          <p14:tracePt t="41277" x="5438775" y="4133850"/>
          <p14:tracePt t="41283" x="5457825" y="4133850"/>
          <p14:tracePt t="41293" x="5476875" y="4133850"/>
          <p14:tracePt t="41300" x="5495925" y="4133850"/>
          <p14:tracePt t="41309" x="5505450" y="4133850"/>
          <p14:tracePt t="41316" x="5514975" y="4133850"/>
          <p14:tracePt t="41325" x="5524500" y="4143375"/>
          <p14:tracePt t="41332" x="5534025" y="4143375"/>
          <p14:tracePt t="41342" x="5543550" y="4143375"/>
          <p14:tracePt t="41355" x="5562600" y="4143375"/>
          <p14:tracePt t="41372" x="5572125" y="4152900"/>
          <p14:tracePt t="41380" x="5581650" y="4152900"/>
          <p14:tracePt t="41387" x="5591175" y="4152900"/>
          <p14:tracePt t="41395" x="5600700" y="4152900"/>
          <p14:tracePt t="41403" x="5610225" y="4152900"/>
          <p14:tracePt t="41411" x="5619750" y="4152900"/>
          <p14:tracePt t="41427" x="5638800" y="4152900"/>
          <p14:tracePt t="41444" x="5648325" y="4152900"/>
          <p14:tracePt t="41452" x="5657850" y="4152900"/>
          <p14:tracePt t="41460" x="5667375" y="4152900"/>
          <p14:tracePt t="41468" x="5676900" y="4152900"/>
          <p14:tracePt t="41476" x="5686425" y="4152900"/>
          <p14:tracePt t="41484" x="5695950" y="4152900"/>
          <p14:tracePt t="41493" x="5705475" y="4152900"/>
          <p14:tracePt t="41500" x="5715000" y="4152900"/>
          <p14:tracePt t="41516" x="5734050" y="4152900"/>
          <p14:tracePt t="41532" x="5753100" y="4152900"/>
          <p14:tracePt t="41548" x="5762625" y="4152900"/>
          <p14:tracePt t="41556" x="5772150" y="4143375"/>
          <p14:tracePt t="41564" x="5781675" y="4143375"/>
          <p14:tracePt t="41572" x="5791200" y="4143375"/>
          <p14:tracePt t="41580" x="5800725" y="4143375"/>
          <p14:tracePt t="41588" x="5810250" y="4133850"/>
          <p14:tracePt t="41596" x="5819775" y="4133850"/>
          <p14:tracePt t="41612" x="5838825" y="4133850"/>
          <p14:tracePt t="41620" x="5848350" y="4133850"/>
          <p14:tracePt t="41628" x="5867400" y="4124325"/>
          <p14:tracePt t="41636" x="5876925" y="4124325"/>
          <p14:tracePt t="41644" x="5886450" y="4124325"/>
          <p14:tracePt t="41652" x="5905500" y="4124325"/>
          <p14:tracePt t="41660" x="5915025" y="4124325"/>
          <p14:tracePt t="41668" x="5924550" y="4124325"/>
          <p14:tracePt t="41677" x="5934075" y="4124325"/>
          <p14:tracePt t="41685" x="5943600" y="4124325"/>
          <p14:tracePt t="41717" x="5953125" y="4124325"/>
          <p14:tracePt t="41830" x="5943600" y="4133850"/>
          <p14:tracePt t="41838" x="5924550" y="4152900"/>
          <p14:tracePt t="41846" x="5915025" y="4171950"/>
          <p14:tracePt t="41854" x="5915025" y="4181475"/>
          <p14:tracePt t="41862" x="5905500" y="4191000"/>
          <p14:tracePt t="41870" x="5895975" y="4210050"/>
          <p14:tracePt t="41878" x="5886450" y="4219575"/>
          <p14:tracePt t="41894" x="5876925" y="4229100"/>
          <p14:tracePt t="41926" x="5876925" y="4238625"/>
          <p14:tracePt t="41942" x="5867400" y="4238625"/>
          <p14:tracePt t="41990" x="5857875" y="4238625"/>
          <p14:tracePt t="42006" x="5848350" y="4248150"/>
          <p14:tracePt t="42014" x="5838825" y="4248150"/>
          <p14:tracePt t="42022" x="5829300" y="4257675"/>
          <p14:tracePt t="42030" x="5810250" y="4267200"/>
          <p14:tracePt t="42039" x="5800725" y="4267200"/>
          <p14:tracePt t="42046" x="5791200" y="4276725"/>
          <p14:tracePt t="42054" x="5781675" y="4286250"/>
          <p14:tracePt t="42063" x="5772150" y="4286250"/>
          <p14:tracePt t="42070" x="5762625" y="4295775"/>
          <p14:tracePt t="42080" x="5743575" y="4305300"/>
          <p14:tracePt t="42086" x="5734050" y="4305300"/>
          <p14:tracePt t="42097" x="5705475" y="4314825"/>
          <p14:tracePt t="42102" x="5676900" y="4314825"/>
          <p14:tracePt t="42111" x="5638800" y="4324350"/>
          <p14:tracePt t="42119" x="5591175" y="4324350"/>
          <p14:tracePt t="42127" x="5543550" y="4333875"/>
          <p14:tracePt t="42135" x="5524500" y="4343400"/>
          <p14:tracePt t="42144" x="5438775" y="4352925"/>
          <p14:tracePt t="42150" x="5410200" y="4352925"/>
          <p14:tracePt t="42159" x="5362575" y="4352925"/>
          <p14:tracePt t="42167" x="5314950" y="4352925"/>
          <p14:tracePt t="42175" x="5276850" y="4352925"/>
          <p14:tracePt t="42183" x="5248275" y="4352925"/>
          <p14:tracePt t="42191" x="5210175" y="4352925"/>
          <p14:tracePt t="42199" x="5172075" y="4352925"/>
          <p14:tracePt t="42207" x="5143500" y="4352925"/>
          <p14:tracePt t="42215" x="5114925" y="4343400"/>
          <p14:tracePt t="42223" x="5086350" y="4333875"/>
          <p14:tracePt t="42231" x="5057775" y="4324350"/>
          <p14:tracePt t="42239" x="5029200" y="4314825"/>
          <p14:tracePt t="42247" x="5010150" y="4305300"/>
          <p14:tracePt t="42255" x="4991100" y="4295775"/>
          <p14:tracePt t="42264" x="4981575" y="4286250"/>
          <p14:tracePt t="42271" x="4972050" y="4276725"/>
          <p14:tracePt t="42281" x="4962525" y="4267200"/>
          <p14:tracePt t="42288" x="4953000" y="4257675"/>
          <p14:tracePt t="42303" x="4943475" y="4248150"/>
          <p14:tracePt t="42320" x="4933950" y="4229100"/>
          <p14:tracePt t="42336" x="4924425" y="4219575"/>
          <p14:tracePt t="42344" x="4924425" y="4210050"/>
          <p14:tracePt t="42353" x="4924425" y="4200525"/>
          <p14:tracePt t="42360" x="4914900" y="4191000"/>
          <p14:tracePt t="42369" x="4914900" y="4181475"/>
          <p14:tracePt t="42376" x="4905375" y="4171950"/>
          <p14:tracePt t="42384" x="4905375" y="4162425"/>
          <p14:tracePt t="42400" x="4905375" y="4152900"/>
          <p14:tracePt t="42424" x="4905375" y="4143375"/>
          <p14:tracePt t="42448" x="4895850" y="4143375"/>
          <p14:tracePt t="42521" x="4895850" y="4133850"/>
          <p14:tracePt t="42532" x="4895850" y="4124325"/>
          <p14:tracePt t="42546" x="4895850" y="4114800"/>
          <p14:tracePt t="42553" x="4905375" y="4105275"/>
          <p14:tracePt t="42568" x="4905375" y="4095750"/>
          <p14:tracePt t="42585" x="4914900" y="4095750"/>
          <p14:tracePt t="42609" x="4914900" y="4086225"/>
          <p14:tracePt t="42970" x="4914900" y="4095750"/>
          <p14:tracePt t="42986" x="4924425" y="4095750"/>
          <p14:tracePt t="43011" x="4924425" y="4105275"/>
          <p14:tracePt t="43019" x="4933950" y="4105275"/>
          <p14:tracePt t="43027" x="4953000" y="4124325"/>
          <p14:tracePt t="43034" x="4962525" y="4143375"/>
          <p14:tracePt t="43043" x="4972050" y="4181475"/>
          <p14:tracePt t="43051" x="4981575" y="4219575"/>
          <p14:tracePt t="43059" x="4991100" y="4229100"/>
          <p14:tracePt t="43067" x="5000625" y="4267200"/>
          <p14:tracePt t="43075" x="5010150" y="4305300"/>
          <p14:tracePt t="43083" x="5019675" y="4343400"/>
          <p14:tracePt t="43092" x="5029200" y="4371975"/>
          <p14:tracePt t="43099" x="5048250" y="4419600"/>
          <p14:tracePt t="43107" x="5048250" y="4438650"/>
          <p14:tracePt t="43115" x="5057775" y="4476750"/>
          <p14:tracePt t="43123" x="5057775" y="4505325"/>
          <p14:tracePt t="43132" x="5067300" y="4562475"/>
          <p14:tracePt t="43139" x="5067300" y="4572000"/>
          <p14:tracePt t="43147" x="5076825" y="4610100"/>
          <p14:tracePt t="43157" x="5076825" y="4638675"/>
          <p14:tracePt t="43164" x="5086350" y="4657725"/>
          <p14:tracePt t="43172" x="5086350" y="4676775"/>
          <p14:tracePt t="43179" x="5095875" y="4695825"/>
          <p14:tracePt t="43189" x="5095875" y="4714875"/>
          <p14:tracePt t="43196" x="5095875" y="4724400"/>
          <p14:tracePt t="43212" x="5105400" y="4733925"/>
          <p14:tracePt t="43228" x="5105400" y="4743450"/>
          <p14:tracePt t="43300" x="5114925" y="4743450"/>
          <p14:tracePt t="43340" x="5114925" y="4752975"/>
          <p14:tracePt t="43348" x="5124450" y="4752975"/>
          <p14:tracePt t="43389" x="5133975" y="4752975"/>
          <p14:tracePt t="43412" x="5143500" y="4752975"/>
          <p14:tracePt t="43445" x="5153025" y="4752975"/>
          <p14:tracePt t="43469" x="5162550" y="4752975"/>
          <p14:tracePt t="43485" x="5162550" y="4762500"/>
          <p14:tracePt t="43501" x="5172075" y="4762500"/>
          <p14:tracePt t="43541" x="5181600" y="4762500"/>
          <p14:tracePt t="43629" x="5181600" y="4772025"/>
          <p14:tracePt t="43662" x="5191125" y="4772025"/>
          <p14:tracePt t="43670" x="5191125" y="4781550"/>
          <p14:tracePt t="43710" x="5191125" y="4791075"/>
          <p14:tracePt t="43734" x="5191125" y="4800600"/>
          <p14:tracePt t="43766" x="5200650" y="4810125"/>
          <p14:tracePt t="43854" x="5200650" y="4819650"/>
          <p14:tracePt t="43903" x="5200650" y="4829175"/>
          <p14:tracePt t="43927" x="5210175" y="4838700"/>
          <p14:tracePt t="43936" x="5210175" y="4848225"/>
          <p14:tracePt t="43942" x="5210175" y="4857750"/>
          <p14:tracePt t="43952" x="5210175" y="4867275"/>
          <p14:tracePt t="43958" x="5210175" y="4876800"/>
          <p14:tracePt t="43966" x="5210175" y="4886325"/>
          <p14:tracePt t="43991" x="5210175" y="4895850"/>
          <p14:tracePt t="44007" x="5210175" y="4905375"/>
          <p14:tracePt t="44023" x="5210175" y="4914900"/>
          <p14:tracePt t="44031" x="5210175" y="4924425"/>
          <p14:tracePt t="44039" x="5210175" y="4943475"/>
          <p14:tracePt t="44047" x="5210175" y="4962525"/>
          <p14:tracePt t="44055" x="5219700" y="4972050"/>
          <p14:tracePt t="44064" x="5219700" y="4991100"/>
          <p14:tracePt t="44071" x="5219700" y="5000625"/>
          <p14:tracePt t="44079" x="5219700" y="5010150"/>
          <p14:tracePt t="44087" x="5219700" y="5019675"/>
          <p14:tracePt t="44096" x="5229225" y="5029200"/>
          <p14:tracePt t="44111" x="5229225" y="5038725"/>
          <p14:tracePt t="44127" x="5229225" y="5048250"/>
          <p14:tracePt t="44143" x="5238750" y="5048250"/>
          <p14:tracePt t="44151" x="5238750" y="5057775"/>
          <p14:tracePt t="44417" x="5248275" y="5067300"/>
          <p14:tracePt t="44441" x="5257800" y="5067300"/>
          <p14:tracePt t="44449" x="5257800" y="5076825"/>
          <p14:tracePt t="44457" x="5257800" y="5086350"/>
          <p14:tracePt t="44465" x="5267325" y="5095875"/>
          <p14:tracePt t="44481" x="5276850" y="5105400"/>
          <p14:tracePt t="44491" x="5276850" y="5114925"/>
          <p14:tracePt t="44497" x="5286375" y="5114925"/>
          <p14:tracePt t="44507" x="5286375" y="5124450"/>
          <p14:tracePt t="44513" x="5295900" y="5133975"/>
          <p14:tracePt t="44537" x="5305425" y="5143500"/>
          <p14:tracePt t="44553" x="5305425" y="5153025"/>
          <p14:tracePt t="44561" x="5314950" y="5153025"/>
          <p14:tracePt t="44570" x="5314950" y="5162550"/>
          <p14:tracePt t="44585" x="5324475" y="5172075"/>
          <p14:tracePt t="44601" x="5324475" y="5181600"/>
          <p14:tracePt t="44617" x="5334000" y="5181600"/>
          <p14:tracePt t="44634" x="5334000" y="5191125"/>
          <p14:tracePt t="44642" x="5343525" y="5191125"/>
          <p14:tracePt t="49877" x="5334000" y="5191125"/>
          <p14:tracePt t="49887" x="5286375" y="5238750"/>
          <p14:tracePt t="49893" x="5210175" y="5305425"/>
          <p14:tracePt t="49903" x="5124450" y="5391150"/>
          <p14:tracePt t="49909" x="4953000" y="5543550"/>
          <p14:tracePt t="49917" x="4733925" y="5724525"/>
          <p14:tracePt t="49925" x="4486275" y="5915025"/>
          <p14:tracePt t="49933" x="4248150" y="6105525"/>
          <p14:tracePt t="49942" x="4000500" y="6248400"/>
          <p14:tracePt t="49949" x="3771900" y="6381750"/>
          <p14:tracePt t="49958" x="3562350" y="6496050"/>
          <p14:tracePt t="49965" x="3324225" y="6572250"/>
          <p14:tracePt t="49975" x="3228975" y="6600825"/>
          <p14:tracePt t="49982" x="3057525" y="6638925"/>
          <p14:tracePt t="49991" x="2876550" y="6657975"/>
          <p14:tracePt t="49997" x="2743200" y="6667500"/>
          <p14:tracePt t="50008" x="2619375" y="6667500"/>
          <p14:tracePt t="50014" x="2505075" y="6667500"/>
          <p14:tracePt t="50023" x="2428875" y="6667500"/>
          <p14:tracePt t="50030" x="2409825" y="6648450"/>
          <p14:tracePt t="50038" x="2352675" y="6619875"/>
          <p14:tracePt t="50046" x="2314575" y="6581775"/>
          <p14:tracePt t="50054" x="2266950" y="6534150"/>
          <p14:tracePt t="50062" x="2257425" y="6496050"/>
          <p14:tracePt t="50071" x="2247900" y="6448425"/>
          <p14:tracePt t="50079" x="2247900" y="6410325"/>
          <p14:tracePt t="50319" x="2247900" y="6372225"/>
          <p14:tracePt t="50327" x="2247900" y="6343650"/>
          <p14:tracePt t="50335" x="2266950" y="6296025"/>
          <p14:tracePt t="50343" x="2286000" y="6257925"/>
          <p14:tracePt t="50351" x="2305050" y="6200775"/>
          <p14:tracePt t="50359" x="2343150" y="6115050"/>
          <p14:tracePt t="50367" x="2390775" y="6000750"/>
          <p14:tracePt t="50375" x="2438400" y="5915025"/>
          <p14:tracePt t="50384" x="2476500" y="5819775"/>
          <p14:tracePt t="50391" x="2524125" y="5724525"/>
          <p14:tracePt t="50400" x="2543175" y="5695950"/>
          <p14:tracePt t="50407" x="2600325" y="5581650"/>
          <p14:tracePt t="50415" x="2647950" y="5505450"/>
          <p14:tracePt t="50424" x="2676525" y="5448300"/>
          <p14:tracePt t="50431" x="2705100" y="5391150"/>
          <p14:tracePt t="50440" x="2733675" y="5334000"/>
          <p14:tracePt t="50448" x="2762250" y="5257800"/>
          <p14:tracePt t="50455" x="2781300" y="5200650"/>
          <p14:tracePt t="50463" x="2800350" y="5143500"/>
          <p14:tracePt t="50471" x="2819400" y="5086350"/>
          <p14:tracePt t="50479" x="2828925" y="5029200"/>
          <p14:tracePt t="50487" x="2847975" y="4962525"/>
          <p14:tracePt t="50495" x="2857500" y="4905375"/>
          <p14:tracePt t="50503" x="2867025" y="4829175"/>
          <p14:tracePt t="50512" x="2876550" y="4772025"/>
          <p14:tracePt t="50519" x="2895600" y="4705350"/>
          <p14:tracePt t="50528" x="2895600" y="4676775"/>
          <p14:tracePt t="50535" x="2924175" y="4591050"/>
          <p14:tracePt t="50545" x="2924175" y="4562475"/>
          <p14:tracePt t="50552" x="2943225" y="4476750"/>
          <p14:tracePt t="50562" x="2952750" y="4429125"/>
          <p14:tracePt t="50568" x="2962275" y="4381500"/>
          <p14:tracePt t="50578" x="2962275" y="4324350"/>
          <p14:tracePt t="50584" x="2971800" y="4276725"/>
          <p14:tracePt t="50593" x="2981325" y="4238625"/>
          <p14:tracePt t="50601" x="2981325" y="4210050"/>
          <p14:tracePt t="50610" x="2981325" y="4124325"/>
          <p14:tracePt t="50617" x="2981325" y="4067175"/>
          <p14:tracePt t="50627" x="2981325" y="4010025"/>
          <p14:tracePt t="50634" x="2981325" y="3943350"/>
          <p14:tracePt t="50643" x="2981325" y="3886200"/>
          <p14:tracePt t="50648" x="2981325" y="3819525"/>
          <p14:tracePt t="50660" x="2981325" y="3733800"/>
          <p14:tracePt t="50664" x="2981325" y="3657600"/>
          <p14:tracePt t="50677" x="2981325" y="3571875"/>
          <p14:tracePt t="50680" x="2971800" y="3476625"/>
          <p14:tracePt t="50693" x="2962275" y="3400425"/>
          <p14:tracePt t="50697" x="2952750" y="3314700"/>
          <p14:tracePt t="50710" x="2943225" y="3248025"/>
          <p14:tracePt t="50714" x="2933700" y="3190875"/>
          <p14:tracePt t="50727" x="2933700" y="3114675"/>
          <p14:tracePt t="50730" x="2933700" y="3095625"/>
          <p14:tracePt t="50744" x="2924175" y="3048000"/>
          <p14:tracePt t="50748" x="2924175" y="3000375"/>
          <p14:tracePt t="50760" x="2924175" y="2952750"/>
          <p14:tracePt t="50764" x="2914650" y="2914650"/>
          <p14:tracePt t="50777" x="2905125" y="2886075"/>
          <p14:tracePt t="50781" x="2905125" y="2847975"/>
          <p14:tracePt t="50793" x="2895600" y="2809875"/>
          <p14:tracePt t="50795" x="2886075" y="2781300"/>
          <p14:tracePt t="50801" x="2886075" y="2762250"/>
          <p14:tracePt t="50810" x="2886075" y="2733675"/>
          <p14:tracePt t="50818" x="2876550" y="2714625"/>
          <p14:tracePt t="50827" x="2876550" y="2695575"/>
          <p14:tracePt t="50834" x="2867025" y="2676525"/>
          <p14:tracePt t="50843" x="2857500" y="2657475"/>
          <p14:tracePt t="50850" x="2857500" y="2638425"/>
          <p14:tracePt t="50860" x="2838450" y="2609850"/>
          <p14:tracePt t="50865" x="2838450" y="2600325"/>
          <p14:tracePt t="50877" x="2819400" y="2571750"/>
          <p14:tracePt t="50881" x="2809875" y="2552700"/>
          <p14:tracePt t="50893" x="2781300" y="2505075"/>
          <p14:tracePt t="50897" x="2762250" y="2476500"/>
          <p14:tracePt t="50910" x="2743200" y="2466975"/>
          <p14:tracePt t="50914" x="2714625" y="2428875"/>
          <p14:tracePt t="50927" x="2695575" y="2419350"/>
          <p14:tracePt t="50931" x="2647950" y="2381250"/>
          <p14:tracePt t="50944" x="2628900" y="2371725"/>
          <p14:tracePt t="50948" x="2600325" y="2362200"/>
          <p14:tracePt t="50960" x="2562225" y="2362200"/>
          <p14:tracePt t="50964" x="2533650" y="2362200"/>
          <p14:tracePt t="50978" x="2514600" y="2362200"/>
          <p14:tracePt t="50981" x="2466975" y="2362200"/>
          <p14:tracePt t="50994" x="2438400" y="2362200"/>
          <p14:tracePt t="50997" x="2400300" y="2362200"/>
          <p14:tracePt t="51011" x="2362200" y="2400300"/>
          <p14:tracePt t="51015" x="2314575" y="2438400"/>
          <p14:tracePt t="51027" x="2257425" y="2476500"/>
          <p14:tracePt t="51028" x="2200275" y="2524125"/>
          <p14:tracePt t="51034" x="2162175" y="2562225"/>
          <p14:tracePt t="51043" x="2143125" y="2581275"/>
          <p14:tracePt t="51051" x="2105025" y="2609850"/>
          <p14:tracePt t="51060" x="2066925" y="2647950"/>
          <p14:tracePt t="51067" x="2038350" y="2667000"/>
          <p14:tracePt t="51077" x="2019300" y="2676525"/>
          <p14:tracePt t="51083" x="1990725" y="2705100"/>
          <p14:tracePt t="51093" x="1952625" y="2724150"/>
          <p14:tracePt t="51099" x="1933575" y="2752725"/>
          <p14:tracePt t="51110" x="1905000" y="2762250"/>
          <p14:tracePt t="51114" x="1876425" y="2800350"/>
          <p14:tracePt t="51127" x="1838325" y="2828925"/>
          <p14:tracePt t="51131" x="1781175" y="2857500"/>
          <p14:tracePt t="51143" x="1743075" y="2886075"/>
          <p14:tracePt t="51148" x="1695450" y="2914650"/>
          <p14:tracePt t="51160" x="1676400" y="2933700"/>
          <p14:tracePt t="51164" x="1628775" y="2952750"/>
          <p14:tracePt t="51177" x="1609725" y="2971800"/>
          <p14:tracePt t="51181" x="1581150" y="3000375"/>
          <p14:tracePt t="51194" x="1552575" y="3009900"/>
          <p14:tracePt t="51198" x="1504950" y="3057525"/>
          <p14:tracePt t="51210" x="1495425" y="3067050"/>
          <p14:tracePt t="51215" x="1466850" y="3095625"/>
          <p14:tracePt t="51227" x="1428750" y="3133725"/>
          <p14:tracePt t="51231" x="1400175" y="3171825"/>
          <p14:tracePt t="51244" x="1381125" y="3200400"/>
          <p14:tracePt t="51248" x="1343025" y="3248025"/>
          <p14:tracePt t="51260" x="1314450" y="3295650"/>
          <p14:tracePt t="51261" x="1285875" y="3333750"/>
          <p14:tracePt t="51268" x="1257300" y="3390900"/>
          <p14:tracePt t="51277" x="1219200" y="3457575"/>
          <p14:tracePt t="51284" x="1171575" y="3514725"/>
          <p14:tracePt t="51293" x="1143000" y="3571875"/>
          <p14:tracePt t="51300" x="1104900" y="3657600"/>
          <p14:tracePt t="51310" x="1076325" y="3714750"/>
          <p14:tracePt t="51315" x="1028700" y="3790950"/>
          <p14:tracePt t="51327" x="1009650" y="3848100"/>
          <p14:tracePt t="51331" x="981075" y="3905250"/>
          <p14:tracePt t="51343" x="962025" y="3962400"/>
          <p14:tracePt t="51347" x="942975" y="4010025"/>
          <p14:tracePt t="51360" x="933450" y="4067175"/>
          <p14:tracePt t="51365" x="923925" y="4124325"/>
          <p14:tracePt t="51377" x="914400" y="4171950"/>
          <p14:tracePt t="51381" x="904875" y="4229100"/>
          <p14:tracePt t="51393" x="904875" y="4276725"/>
          <p14:tracePt t="51397" x="904875" y="4333875"/>
          <p14:tracePt t="51411" x="904875" y="4352925"/>
          <p14:tracePt t="51414" x="904875" y="4438650"/>
          <p14:tracePt t="51427" x="904875" y="4486275"/>
          <p14:tracePt t="51431" x="904875" y="4524375"/>
          <p14:tracePt t="51444" x="904875" y="4572000"/>
          <p14:tracePt t="51448" x="914400" y="4619625"/>
          <p14:tracePt t="51460" x="933450" y="4676775"/>
          <p14:tracePt t="51464" x="942975" y="4714875"/>
          <p14:tracePt t="51477" x="962025" y="4772025"/>
          <p14:tracePt t="51478" x="981075" y="4819650"/>
          <p14:tracePt t="51484" x="990600" y="4867275"/>
          <p14:tracePt t="51493" x="1009650" y="4914900"/>
          <p14:tracePt t="51501" x="1028700" y="4953000"/>
          <p14:tracePt t="51510" x="1047750" y="5019675"/>
          <p14:tracePt t="51517" x="1057275" y="5057775"/>
          <p14:tracePt t="51527" x="1066800" y="5076825"/>
          <p14:tracePt t="51532" x="1085850" y="5124450"/>
          <p14:tracePt t="51543" x="1104900" y="5162550"/>
          <p14:tracePt t="51548" x="1123950" y="5200650"/>
          <p14:tracePt t="51560" x="1162050" y="5257800"/>
          <p14:tracePt t="51564" x="1171575" y="5276850"/>
          <p14:tracePt t="51577" x="1190625" y="5295900"/>
          <p14:tracePt t="51581" x="1200150" y="5324475"/>
          <p14:tracePt t="51593" x="1219200" y="5343525"/>
          <p14:tracePt t="51598" x="1238250" y="5372100"/>
          <p14:tracePt t="51610" x="1257300" y="5391150"/>
          <p14:tracePt t="51614" x="1266825" y="5419725"/>
          <p14:tracePt t="51627" x="1285875" y="5438775"/>
          <p14:tracePt t="51631" x="1314450" y="5467350"/>
          <p14:tracePt t="51644" x="1333500" y="5514975"/>
          <p14:tracePt t="51648" x="1362075" y="5543550"/>
          <p14:tracePt t="51660" x="1371600" y="5553075"/>
          <p14:tracePt t="51665" x="1390650" y="5581650"/>
          <p14:tracePt t="51677" x="1419225" y="5610225"/>
          <p14:tracePt t="51681" x="1447800" y="5638800"/>
          <p14:tracePt t="51693" x="1466850" y="5657850"/>
          <p14:tracePt t="51695" x="1495425" y="5676900"/>
          <p14:tracePt t="51701" x="1514475" y="5695950"/>
          <p14:tracePt t="51710" x="1552575" y="5734050"/>
          <p14:tracePt t="51718" x="1571625" y="5743575"/>
          <p14:tracePt t="51727" x="1600200" y="5762625"/>
          <p14:tracePt t="51734" x="1628775" y="5781675"/>
          <p14:tracePt t="51743" x="1657350" y="5800725"/>
          <p14:tracePt t="51750" x="1685925" y="5810250"/>
          <p14:tracePt t="51760" x="1704975" y="5819775"/>
          <p14:tracePt t="51765" x="1733550" y="5838825"/>
          <p14:tracePt t="51777" x="1781175" y="5848350"/>
          <p14:tracePt t="51781" x="1819275" y="5857875"/>
          <p14:tracePt t="51793" x="1847850" y="5867400"/>
          <p14:tracePt t="51798" x="1905000" y="5867400"/>
          <p14:tracePt t="51810" x="1924050" y="5867400"/>
          <p14:tracePt t="51814" x="1962150" y="5867400"/>
          <p14:tracePt t="51827" x="2009775" y="5867400"/>
          <p14:tracePt t="51830" x="2047875" y="5867400"/>
          <p14:tracePt t="51844" x="2085975" y="5867400"/>
          <p14:tracePt t="51847" x="2105025" y="5867400"/>
          <p14:tracePt t="51861" x="2133600" y="5857875"/>
          <p14:tracePt t="51865" x="2162175" y="5848350"/>
          <p14:tracePt t="51877" x="2190750" y="5838825"/>
          <p14:tracePt t="51881" x="2228850" y="5810250"/>
          <p14:tracePt t="51894" x="2247900" y="5791200"/>
          <p14:tracePt t="51898" x="2276475" y="5762625"/>
          <p14:tracePt t="51910" x="2314575" y="5734050"/>
          <p14:tracePt t="51915" x="2324100" y="5715000"/>
          <p14:tracePt t="51927" x="2352675" y="5686425"/>
          <p14:tracePt t="51928" x="2371725" y="5667375"/>
          <p14:tracePt t="51934" x="2390775" y="5638800"/>
          <p14:tracePt t="51943" x="2409825" y="5619750"/>
          <p14:tracePt t="51951" x="2419350" y="5600700"/>
          <p14:tracePt t="51960" x="2428875" y="5591175"/>
          <p14:tracePt t="51966" x="2447925" y="5562600"/>
          <p14:tracePt t="51977" x="2466975" y="5543550"/>
          <p14:tracePt t="51982" x="2476500" y="5514975"/>
          <p14:tracePt t="51994" x="2495550" y="5486400"/>
          <p14:tracePt t="51998" x="2514600" y="5448300"/>
          <p14:tracePt t="52010" x="2543175" y="5400675"/>
          <p14:tracePt t="52015" x="2562225" y="5353050"/>
          <p14:tracePt t="52027" x="2581275" y="5305425"/>
          <p14:tracePt t="52031" x="2600325" y="5248275"/>
          <p14:tracePt t="52043" x="2609850" y="5229225"/>
          <p14:tracePt t="52048" x="2628900" y="5191125"/>
          <p14:tracePt t="52060" x="2647950" y="5153025"/>
          <p14:tracePt t="52064" x="2657475" y="5124450"/>
          <p14:tracePt t="52077" x="2657475" y="5105400"/>
          <p14:tracePt t="52080" x="2667000" y="5086350"/>
          <p14:tracePt t="52094" x="2667000" y="5067300"/>
          <p14:tracePt t="52097" x="2676525" y="5057775"/>
          <p14:tracePt t="52110" x="2676525" y="5048250"/>
          <p14:tracePt t="52114" x="2676525" y="5038725"/>
          <p14:tracePt t="52127" x="2686050" y="5019675"/>
          <p14:tracePt t="52129" x="2686050" y="5000625"/>
          <p14:tracePt t="52136" x="2686050" y="4991100"/>
          <p14:tracePt t="52144" x="2695575" y="4981575"/>
          <p14:tracePt t="52151" x="2695575" y="4972050"/>
          <p14:tracePt t="52160" x="2695575" y="4953000"/>
          <p14:tracePt t="52167" x="2695575" y="4943475"/>
          <p14:tracePt t="52177" x="2695575" y="4933950"/>
          <p14:tracePt t="52184" x="2695575" y="4924425"/>
          <p14:tracePt t="52193" x="2705100" y="4914900"/>
          <p14:tracePt t="52200" x="2705100" y="4905375"/>
          <p14:tracePt t="52210" x="2705100" y="4895850"/>
          <p14:tracePt t="52215" x="2714625" y="4886325"/>
          <p14:tracePt t="52227" x="2714625" y="4867275"/>
          <p14:tracePt t="52231" x="2714625" y="4848225"/>
          <p14:tracePt t="52243" x="2724150" y="4838700"/>
          <p14:tracePt t="52247" x="2724150" y="4819650"/>
          <p14:tracePt t="52260" x="2733675" y="4800600"/>
          <p14:tracePt t="52265" x="2733675" y="4781550"/>
          <p14:tracePt t="52277" x="2733675" y="4762500"/>
          <p14:tracePt t="52281" x="2733675" y="4752975"/>
          <p14:tracePt t="52293" x="2733675" y="4733925"/>
          <p14:tracePt t="52297" x="2733675" y="4724400"/>
          <p14:tracePt t="52311" x="2733675" y="4714875"/>
          <p14:tracePt t="52315" x="2733675" y="4695825"/>
          <p14:tracePt t="52330" x="2733675" y="4686300"/>
          <p14:tracePt t="52344" x="2733675" y="4667250"/>
          <p14:tracePt t="52347" x="2733675" y="4638675"/>
          <p14:tracePt t="52360" x="2733675" y="4629150"/>
          <p14:tracePt t="52364" x="2743200" y="4610100"/>
          <p14:tracePt t="57035" x="2743200" y="4629150"/>
          <p14:tracePt t="57043" x="2743200" y="4648200"/>
          <p14:tracePt t="57052" x="2733675" y="4667250"/>
          <p14:tracePt t="57059" x="2733675" y="4676775"/>
          <p14:tracePt t="57067" x="2733675" y="4705350"/>
          <p14:tracePt t="57075" x="2733675" y="4724400"/>
          <p14:tracePt t="57083" x="2724150" y="4752975"/>
          <p14:tracePt t="57091" x="2724150" y="4781550"/>
          <p14:tracePt t="57099" x="2714625" y="4819650"/>
          <p14:tracePt t="57107" x="2714625" y="4867275"/>
          <p14:tracePt t="57115" x="2714625" y="4886325"/>
          <p14:tracePt t="57123" x="2705100" y="4905375"/>
          <p14:tracePt t="57132" x="2695575" y="4933950"/>
          <p14:tracePt t="57139" x="2695575" y="4962525"/>
          <p14:tracePt t="57148" x="2695575" y="4981575"/>
          <p14:tracePt t="57156" x="2686050" y="5010150"/>
          <p14:tracePt t="57163" x="2686050" y="5029200"/>
          <p14:tracePt t="57172" x="2676525" y="5048250"/>
          <p14:tracePt t="57180" x="2667000" y="5076825"/>
          <p14:tracePt t="57189" x="2667000" y="5095875"/>
          <p14:tracePt t="57196" x="2667000" y="5124450"/>
          <p14:tracePt t="57205" x="2667000" y="5143500"/>
          <p14:tracePt t="57213" x="2657475" y="5172075"/>
          <p14:tracePt t="57220" x="2657475" y="5191125"/>
          <p14:tracePt t="57228" x="2657475" y="5210175"/>
          <p14:tracePt t="57237" x="2657475" y="5229225"/>
          <p14:tracePt t="57244" x="2657475" y="5248275"/>
          <p14:tracePt t="57254" x="2657475" y="5257800"/>
          <p14:tracePt t="57260" x="2657475" y="5276850"/>
          <p14:tracePt t="57270" x="2657475" y="5295900"/>
          <p14:tracePt t="57276" x="2657475" y="5305425"/>
          <p14:tracePt t="57287" x="2657475" y="5314950"/>
          <p14:tracePt t="57292" x="2657475" y="5324475"/>
          <p14:tracePt t="57304" x="2657475" y="5343525"/>
          <p14:tracePt t="57308" x="2657475" y="5362575"/>
          <p14:tracePt t="57321" x="2657475" y="5372100"/>
          <p14:tracePt t="57324" x="2657475" y="5381625"/>
          <p14:tracePt t="57337" x="2657475" y="5391150"/>
          <p14:tracePt t="57341" x="2657475" y="5400675"/>
          <p14:tracePt t="57357" x="2657475" y="5410200"/>
          <p14:tracePt t="57373" x="2657475" y="5419725"/>
          <p14:tracePt t="57413" x="2657475" y="5429250"/>
          <p14:tracePt t="57477" x="2657475" y="5438775"/>
          <p14:tracePt t="57565" x="2657475" y="5448300"/>
          <p14:tracePt t="57622" x="2647950" y="5457825"/>
          <p14:tracePt t="57638" x="2638425" y="5457825"/>
          <p14:tracePt t="57646" x="2638425" y="5467350"/>
          <p14:tracePt t="57661" x="2628900" y="5467350"/>
          <p14:tracePt t="57670" x="2628900" y="5476875"/>
          <p14:tracePt t="57701" x="2628900" y="5486400"/>
          <p14:tracePt t="57718" x="2619375" y="5486400"/>
          <p14:tracePt t="57782" x="2619375" y="5495925"/>
          <p14:tracePt t="57806" x="2619375" y="5505450"/>
          <p14:tracePt t="57838" x="2628900" y="5505450"/>
          <p14:tracePt t="57848" x="2628900" y="5514975"/>
          <p14:tracePt t="57870" x="2638425" y="5514975"/>
          <p14:tracePt t="57886" x="2647950" y="5524500"/>
          <p14:tracePt t="57911" x="2657475" y="5524500"/>
          <p14:tracePt t="57943" x="2667000" y="5524500"/>
          <p14:tracePt t="57966" x="2676525" y="5514975"/>
          <p14:tracePt t="58031" x="2676525" y="5505450"/>
          <p14:tracePt t="58050" x="2686050" y="5505450"/>
          <p14:tracePt t="58055" x="2686050" y="5495925"/>
          <p14:tracePt t="58080" x="2695575" y="5486400"/>
          <p14:tracePt t="58120" x="2695575" y="5476875"/>
          <p14:tracePt t="58144" x="2705100" y="5476875"/>
          <p14:tracePt t="58176" x="2714625" y="5476875"/>
          <p14:tracePt t="58200" x="2724150" y="5476875"/>
          <p14:tracePt t="58232" x="2733675" y="5476875"/>
          <p14:tracePt t="58256" x="2743200" y="5476875"/>
          <p14:tracePt t="58272" x="2743200" y="5467350"/>
          <p14:tracePt t="58288" x="2752725" y="5467350"/>
          <p14:tracePt t="58312" x="2762250" y="5457825"/>
          <p14:tracePt t="58337" x="2771775" y="5448300"/>
          <p14:tracePt t="58345" x="2781300" y="5448300"/>
          <p14:tracePt t="58354" x="2781300" y="5438775"/>
          <p14:tracePt t="58360" x="2781300" y="5429250"/>
          <p14:tracePt t="58371" x="2790825" y="5429250"/>
          <p14:tracePt t="58377" x="2790825" y="5410200"/>
          <p14:tracePt t="58385" x="2800350" y="5410200"/>
          <p14:tracePt t="58393" x="2809875" y="5391150"/>
          <p14:tracePt t="58401" x="2819400" y="5372100"/>
          <p14:tracePt t="58408" x="2819400" y="5362575"/>
          <p14:tracePt t="58417" x="2828925" y="5334000"/>
          <p14:tracePt t="58425" x="2838450" y="5314950"/>
          <p14:tracePt t="58434" x="2838450" y="5295900"/>
          <p14:tracePt t="58443" x="2847975" y="5276850"/>
          <p14:tracePt t="58449" x="2857500" y="5257800"/>
          <p14:tracePt t="58457" x="2857500" y="5238750"/>
          <p14:tracePt t="58466" x="2867025" y="5219700"/>
          <p14:tracePt t="58473" x="2867025" y="5200650"/>
          <p14:tracePt t="58481" x="2876550" y="5181600"/>
          <p14:tracePt t="58489" x="2886075" y="5162550"/>
          <p14:tracePt t="58497" x="2886075" y="5143500"/>
          <p14:tracePt t="58505" x="2895600" y="5133975"/>
          <p14:tracePt t="58513" x="2895600" y="5114925"/>
          <p14:tracePt t="58522" x="2905125" y="5095875"/>
          <p14:tracePt t="58529" x="2905125" y="5076825"/>
          <p14:tracePt t="58538" x="2914650" y="5057775"/>
          <p14:tracePt t="58546" x="2914650" y="5038725"/>
          <p14:tracePt t="58555" x="2924175" y="5029200"/>
          <p14:tracePt t="58562" x="2924175" y="5019675"/>
          <p14:tracePt t="58571" x="2933700" y="5000625"/>
          <p14:tracePt t="58578" x="2933700" y="4991100"/>
          <p14:tracePt t="58586" x="2933700" y="4981575"/>
          <p14:tracePt t="58594" x="2933700" y="4972050"/>
          <p14:tracePt t="58603" x="2943225" y="4962525"/>
          <p14:tracePt t="58610" x="2943225" y="4943475"/>
          <p14:tracePt t="58620" x="2943225" y="4933950"/>
          <p14:tracePt t="58626" x="2943225" y="4924425"/>
          <p14:tracePt t="58637" x="2952750" y="4914900"/>
          <p14:tracePt t="58642" x="2952750" y="4895850"/>
          <p14:tracePt t="58653" x="2952750" y="4886325"/>
          <p14:tracePt t="58658" x="2962275" y="4876800"/>
          <p14:tracePt t="58670" x="2962275" y="4857750"/>
          <p14:tracePt t="58674" x="2971800" y="4848225"/>
          <p14:tracePt t="58687" x="2971800" y="4829175"/>
          <p14:tracePt t="58690" x="2981325" y="4810125"/>
          <p14:tracePt t="58703" x="2981325" y="4791075"/>
          <p14:tracePt t="58707" x="2990850" y="4781550"/>
          <p14:tracePt t="58720" x="2990850" y="4772025"/>
          <p14:tracePt t="58724" x="3000375" y="4762500"/>
          <p14:tracePt t="58737" x="3009900" y="4743450"/>
          <p14:tracePt t="58741" x="3009900" y="4733925"/>
          <p14:tracePt t="58753" x="3009900" y="4724400"/>
          <p14:tracePt t="58757" x="3019425" y="4714875"/>
          <p14:tracePt t="58770" x="3019425" y="4695825"/>
          <p14:tracePt t="58774" x="3028950" y="4686300"/>
          <p14:tracePt t="58787" x="3028950" y="4667250"/>
          <p14:tracePt t="58790" x="3038475" y="4648200"/>
          <p14:tracePt t="58803" x="3038475" y="4629150"/>
          <p14:tracePt t="58804" x="3038475" y="4610100"/>
          <p14:tracePt t="58811" x="3038475" y="4581525"/>
          <p14:tracePt t="58820" x="3048000" y="4543425"/>
          <p14:tracePt t="58828" x="3048000" y="4505325"/>
          <p14:tracePt t="58837" x="3048000" y="4486275"/>
          <p14:tracePt t="58843" x="3057525" y="4448175"/>
          <p14:tracePt t="58853" x="3057525" y="4410075"/>
          <p14:tracePt t="58860" x="3057525" y="4371975"/>
          <p14:tracePt t="58870" x="3057525" y="4352925"/>
          <p14:tracePt t="58875" x="3057525" y="4324350"/>
          <p14:tracePt t="58887" x="3067050" y="4295775"/>
          <p14:tracePt t="58891" x="3067050" y="4267200"/>
          <p14:tracePt t="58903" x="3067050" y="4248150"/>
          <p14:tracePt t="58907" x="3076575" y="4238625"/>
          <p14:tracePt t="58920" x="3076575" y="4219575"/>
          <p14:tracePt t="58924" x="3076575" y="4210050"/>
          <p14:tracePt t="58937" x="3076575" y="4191000"/>
          <p14:tracePt t="58940" x="3076575" y="4181475"/>
          <p14:tracePt t="58953" x="3076575" y="4162425"/>
          <p14:tracePt t="58957" x="3076575" y="4143375"/>
          <p14:tracePt t="58970" x="3076575" y="4133850"/>
          <p14:tracePt t="58973" x="3076575" y="4114800"/>
          <p14:tracePt t="58987" x="3086100" y="4095750"/>
          <p14:tracePt t="58991" x="3086100" y="4076700"/>
          <p14:tracePt t="59003" x="3086100" y="4057650"/>
          <p14:tracePt t="59007" x="3086100" y="4038600"/>
          <p14:tracePt t="59020" x="3086100" y="4019550"/>
          <p14:tracePt t="59023" x="3086100" y="4010025"/>
          <p14:tracePt t="59037" x="3086100" y="3990975"/>
          <p14:tracePt t="59038" x="3086100" y="3981450"/>
          <p14:tracePt t="59044" x="3086100" y="3962400"/>
          <p14:tracePt t="59053" x="3086100" y="3952875"/>
          <p14:tracePt t="59061" x="3086100" y="3943350"/>
          <p14:tracePt t="59070" x="3086100" y="3924300"/>
          <p14:tracePt t="59077" x="3086100" y="3905250"/>
          <p14:tracePt t="59086" x="3086100" y="3886200"/>
          <p14:tracePt t="59092" x="3086100" y="3876675"/>
          <p14:tracePt t="59103" x="3086100" y="3857625"/>
          <p14:tracePt t="59108" x="3086100" y="3838575"/>
          <p14:tracePt t="59120" x="3086100" y="3819525"/>
          <p14:tracePt t="59124" x="3086100" y="3800475"/>
          <p14:tracePt t="59137" x="3086100" y="3781425"/>
          <p14:tracePt t="59140" x="3095625" y="3762375"/>
          <p14:tracePt t="59154" x="3095625" y="3733800"/>
          <p14:tracePt t="59157" x="3095625" y="3705225"/>
          <p14:tracePt t="59170" x="3095625" y="3686175"/>
          <p14:tracePt t="59173" x="3095625" y="3657600"/>
          <p14:tracePt t="59187" x="3095625" y="3638550"/>
          <p14:tracePt t="59191" x="3095625" y="3619500"/>
          <p14:tracePt t="59204" x="3095625" y="3590925"/>
          <p14:tracePt t="59207" x="3095625" y="3571875"/>
          <p14:tracePt t="59220" x="3095625" y="3562350"/>
          <p14:tracePt t="59223" x="3095625" y="3543300"/>
          <p14:tracePt t="59240" x="3095625" y="3533775"/>
          <p14:tracePt t="59256" x="3095625" y="3524250"/>
          <p14:tracePt t="59293" x="3105150" y="3524250"/>
          <p14:tracePt t="59324" x="3114675" y="3524250"/>
          <p14:tracePt t="59333" x="3114675" y="3533775"/>
          <p14:tracePt t="59349" x="3124200" y="3543300"/>
          <p14:tracePt t="59365" x="3124200" y="3562350"/>
          <p14:tracePt t="59382" x="3124200" y="3581400"/>
          <p14:tracePt t="59389" x="3133725" y="3590925"/>
          <p14:tracePt t="59398" x="3133725" y="3600450"/>
          <p14:tracePt t="59406" x="3133725" y="3609975"/>
          <p14:tracePt t="59414" x="3133725" y="3629025"/>
          <p14:tracePt t="59422" x="3133725" y="3657600"/>
          <p14:tracePt t="59430" x="3133725" y="3695700"/>
          <p14:tracePt t="59438" x="3133725" y="3733800"/>
          <p14:tracePt t="59446" x="3114675" y="3771900"/>
          <p14:tracePt t="59455" x="3086100" y="3838575"/>
          <p14:tracePt t="59462" x="3067050" y="3876675"/>
          <p14:tracePt t="59471" x="3048000" y="3943350"/>
          <p14:tracePt t="59478" x="3038475" y="3962400"/>
          <p14:tracePt t="59487" x="3019425" y="4000500"/>
          <p14:tracePt t="59494" x="3009900" y="4048125"/>
          <p14:tracePt t="59502" x="3000375" y="4076700"/>
          <p14:tracePt t="59510" x="2990850" y="4095750"/>
          <p14:tracePt t="59518" x="2981325" y="4124325"/>
          <p14:tracePt t="59527" x="2981325" y="4152900"/>
          <p14:tracePt t="59534" x="2981325" y="4200525"/>
          <p14:tracePt t="59543" x="2981325" y="4238625"/>
          <p14:tracePt t="59550" x="2981325" y="4267200"/>
          <p14:tracePt t="59559" x="2981325" y="4314825"/>
          <p14:tracePt t="59566" x="2981325" y="4333875"/>
          <p14:tracePt t="59574" x="2981325" y="4381500"/>
          <p14:tracePt t="59582" x="2981325" y="4410075"/>
          <p14:tracePt t="59590" x="2981325" y="4429125"/>
          <p14:tracePt t="59598" x="2981325" y="4448175"/>
          <p14:tracePt t="59606" x="2981325" y="4467225"/>
          <p14:tracePt t="59614" x="2981325" y="4476750"/>
          <p14:tracePt t="59622" x="2981325" y="4486275"/>
          <p14:tracePt t="59638" x="2981325" y="4495800"/>
          <p14:tracePt t="62483" x="2981325" y="4457700"/>
          <p14:tracePt t="62489" x="2981325" y="4410075"/>
          <p14:tracePt t="62499" x="3000375" y="4362450"/>
          <p14:tracePt t="62504" x="3019425" y="4305300"/>
          <p14:tracePt t="62513" x="3028950" y="4257675"/>
          <p14:tracePt t="62521" x="3048000" y="4219575"/>
          <p14:tracePt t="62530" x="3057525" y="4181475"/>
          <p14:tracePt t="62537" x="3076575" y="4105275"/>
          <p14:tracePt t="62545" x="3086100" y="4057650"/>
          <p14:tracePt t="62553" x="3095625" y="4029075"/>
          <p14:tracePt t="62561" x="3114675" y="4000500"/>
          <p14:tracePt t="62570" x="3114675" y="3990975"/>
          <p14:tracePt t="62577" x="3114675" y="3971925"/>
          <p14:tracePt t="62587" x="3124200" y="3971925"/>
          <p14:tracePt t="62593" x="3124200" y="3962400"/>
          <p14:tracePt t="62658" x="3133725" y="3962400"/>
          <p14:tracePt t="62795" x="3143250" y="3962400"/>
        </p14:tracePtLst>
      </p14:laserTraceLst>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4887</Words>
  <Application>Microsoft Macintosh PowerPoint</Application>
  <PresentationFormat>On-screen Show (4:3)</PresentationFormat>
  <Paragraphs>385</Paragraphs>
  <Slides>42</Slides>
  <Notes>37</Notes>
  <HiddenSlides>0</HiddenSlides>
  <MMClips>42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Inter var</vt:lpstr>
      <vt:lpstr>Office Theme</vt:lpstr>
      <vt:lpstr>Transfer Learning for  Non-Autoregressive Sequence Generation</vt:lpstr>
      <vt:lpstr>About Me</vt:lpstr>
      <vt:lpstr>Outline</vt:lpstr>
      <vt:lpstr>What is Non-Autoregressive Sequence Generation?</vt:lpstr>
      <vt:lpstr>What is Non-Autoregressive Sequence Generation?</vt:lpstr>
      <vt:lpstr>What is Non-Autoregressive Sequence Generation?</vt:lpstr>
      <vt:lpstr>What is Non-Autoregressive Sequence Generation?</vt:lpstr>
      <vt:lpstr>What is Non-Autoregressive Sequence Generation?</vt:lpstr>
      <vt:lpstr>Why do we need Non-Autoregressive Sequence Generation now?</vt:lpstr>
      <vt:lpstr>Why do we need Non-Autoregressive Sequence Generation?</vt:lpstr>
      <vt:lpstr>How is Non-Autoregressive Sequence Generation done?</vt:lpstr>
      <vt:lpstr>How is Non-Autoregressive Sequence Generation done?</vt:lpstr>
      <vt:lpstr>What are the current limitations of Non-Autoregressive Sequence Generation?</vt:lpstr>
      <vt:lpstr>What are the current limitations of Non-Autoregressive Sequence Generation?</vt:lpstr>
      <vt:lpstr>What are the current limitations of Non-Autoregressive Sequence Generation?</vt:lpstr>
      <vt:lpstr>What are the current limitations of Non-Autoregressive Sequence Generation?</vt:lpstr>
      <vt:lpstr>Research Motivations</vt:lpstr>
      <vt:lpstr>Outline</vt:lpstr>
      <vt:lpstr>2.1 Transfer Learning for Non-Autoregressive Sequence Generation</vt:lpstr>
      <vt:lpstr>2.2.1 Past and Future N-gram Language Modeling Task</vt:lpstr>
      <vt:lpstr>2.2.1 Past and Future N-gram Language Modeling Task</vt:lpstr>
      <vt:lpstr>2.2.2 Model Variant</vt:lpstr>
      <vt:lpstr>2.2.3 Experimental Setup and Details</vt:lpstr>
      <vt:lpstr>2.2.3 Experimental Setup and Details</vt:lpstr>
      <vt:lpstr>Findings 1. Effectiveness of transfer learning</vt:lpstr>
      <vt:lpstr>Findings 1. Effectiveness of transfer learning</vt:lpstr>
      <vt:lpstr>Findings 2. Effectiveness of transfer learning on different types of data</vt:lpstr>
      <vt:lpstr>Findings 2. Effectiveness of transfer learning on different types of data</vt:lpstr>
      <vt:lpstr>RQ1: Is it possible to convert a pretrained autoregressive model to a non-autoregressive model using transfer learning?</vt:lpstr>
      <vt:lpstr>Findings 3: Effectiveness of argmax sequence refinement</vt:lpstr>
      <vt:lpstr>Findings 3: Effectiveness of argmax sequence refinement</vt:lpstr>
      <vt:lpstr>2.3.1 Argmax Decoding</vt:lpstr>
      <vt:lpstr>2.3.2 Hysteresis decoding</vt:lpstr>
      <vt:lpstr>Findings 4: Hysteresis decoding</vt:lpstr>
      <vt:lpstr>Findings 4: Hysteresis decoding</vt:lpstr>
      <vt:lpstr>RQ2: Is the n-gram prediction task sufficient for non-autoregressive sequence generation? </vt:lpstr>
      <vt:lpstr>2.4 Importance of the training certain transformer layers for transfer learning</vt:lpstr>
      <vt:lpstr>Findings 5: Importance of the training certain layers for transfer learning</vt:lpstr>
      <vt:lpstr>RQ3: Which layers in the transformer architecture are instrumental for better performance in non-autoregressive sequence generation?</vt:lpstr>
      <vt:lpstr>Outline</vt:lpstr>
      <vt:lpstr>3.1 Conclusion</vt:lpstr>
      <vt:lpstr>3.2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Transfer Learning for Non-Autoregressive Sequence Generation</dc:title>
  <dc:creator>#ANDREW KOH JIN JIE#</dc:creator>
  <cp:lastModifiedBy>#ANDREW KOH JIN JIE#</cp:lastModifiedBy>
  <cp:revision>2</cp:revision>
  <dcterms:created xsi:type="dcterms:W3CDTF">2021-03-10T07:22:16Z</dcterms:created>
  <dcterms:modified xsi:type="dcterms:W3CDTF">2021-05-16T08:05:39Z</dcterms:modified>
</cp:coreProperties>
</file>